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77DEBB-EB44-4AEF-B860-C6F9234A0807}">
  <a:tblStyle styleId="{5C77DEBB-EB44-4AEF-B860-C6F9234A08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EAD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b="0" l="0" r="0" t="0"/>
            </a:stretch>
          </a:blip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838200" y="27209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400"/>
              <a:buFont typeface="Cambria"/>
              <a:buNone/>
            </a:pPr>
            <a:r>
              <a:rPr b="1" i="0" lang="en-US" sz="4400" u="none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Title of the Project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683125"/>
            <a:ext cx="64008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0" lang="en-US" sz="3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Students name with their Reg.No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0" lang="en-US" sz="3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 of the project: Industry/Research/Social Relevance 	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22224" y="152407"/>
            <a:ext cx="7902238" cy="984309"/>
            <a:chOff x="21771" y="152400"/>
            <a:chExt cx="7903028" cy="984900"/>
          </a:xfrm>
        </p:grpSpPr>
        <p:pic>
          <p:nvPicPr>
            <p:cNvPr descr="Description: Description: tce_logo.png" id="92" name="Google Shape;92;p13"/>
            <p:cNvPicPr preferRelativeResize="0"/>
            <p:nvPr/>
          </p:nvPicPr>
          <p:blipFill rotWithShape="1">
            <a:blip r:embed="rId4">
              <a:alphaModFix/>
            </a:blip>
            <a:srcRect b="2912" l="0" r="0" t="0"/>
            <a:stretch/>
          </p:blipFill>
          <p:spPr>
            <a:xfrm>
              <a:off x="21771" y="152400"/>
              <a:ext cx="983411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 txBox="1"/>
            <p:nvPr/>
          </p:nvSpPr>
          <p:spPr>
            <a:xfrm>
              <a:off x="838199" y="152400"/>
              <a:ext cx="70866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mbri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THIAGARAJAR COLLEGE OF ENGINEERING, MADURAI-15</a:t>
              </a:r>
              <a:endParaRPr b="0" i="0" sz="20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mbr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(A Govt. Aided Autonomous Institution affiliated to Anna University)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mbria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                          - where quality and ethics matter</a:t>
              </a:r>
              <a:r>
                <a:rPr b="0" i="0" lang="en-US" sz="200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endParaRPr/>
            </a:p>
          </p:txBody>
        </p:sp>
      </p:grpSp>
      <p:cxnSp>
        <p:nvCxnSpPr>
          <p:cNvPr id="94" name="Google Shape;94;p13"/>
          <p:cNvCxnSpPr/>
          <p:nvPr/>
        </p:nvCxnSpPr>
        <p:spPr>
          <a:xfrm>
            <a:off x="0" y="1295400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0000">
              <a:srgbClr val="000000">
                <a:alpha val="37650"/>
              </a:srgbClr>
            </a:outerShdw>
          </a:effectLst>
        </p:spPr>
      </p:cxnSp>
      <p:sp>
        <p:nvSpPr>
          <p:cNvPr id="95" name="Google Shape;95;p13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5762" y="136525"/>
            <a:ext cx="735012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Industry/Research area identified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the url of the industry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the Industry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 the Research area identified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Specific Research area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should tell in 2 or 3 lines the compelling need for the problem and who will be using this solution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Should be atleast 2 or 3 bulleted points. 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 proposed to be used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 (5 Recent Papers)</a:t>
            </a:r>
            <a:endParaRPr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{5C77DEBB-EB44-4AEF-B860-C6F9234A0807}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11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paper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name and  year of publication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Q1/Q2/Q3/Q4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Inference of the paper (bulleted points)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18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Dataset details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 representation of the proposed work with clear input, processing, output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Department of  Computer Science and Business Systems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