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7DEBB-EB44-4AEF-B860-C6F9234A0807}">
  <a:tblStyle styleId="{5C77DEBB-EB44-4AEF-B860-C6F9234A08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DA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/>
            </a:stretch>
          </a:blip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-22224" y="1295399"/>
            <a:ext cx="9121776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400"/>
              <a:buFont typeface="Cambria"/>
              <a:buNone/>
            </a:pPr>
            <a:r>
              <a:rPr lang="en-US" sz="4400" b="1" i="0" u="none" dirty="0" smtClean="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Real Time Fish Detection </a:t>
            </a:r>
            <a:endParaRPr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22224" y="4262237"/>
            <a:ext cx="91440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 b="1" i="0" u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Thanush A </a:t>
            </a:r>
            <a:r>
              <a:rPr lang="en-IN" sz="3200" b="1" i="0" u="none" dirty="0" err="1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lang="en-IN" dirty="0">
              <a:ea typeface="Cambr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 i="0" u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Research Project</a:t>
            </a:r>
            <a:endParaRPr dirty="0"/>
          </a:p>
        </p:txBody>
      </p:sp>
      <p:grpSp>
        <p:nvGrpSpPr>
          <p:cNvPr id="91" name="Google Shape;91;p13"/>
          <p:cNvGrpSpPr/>
          <p:nvPr/>
        </p:nvGrpSpPr>
        <p:grpSpPr>
          <a:xfrm>
            <a:off x="22224" y="152407"/>
            <a:ext cx="7902238" cy="984309"/>
            <a:chOff x="21771" y="152400"/>
            <a:chExt cx="7903028" cy="984900"/>
          </a:xfrm>
        </p:grpSpPr>
        <p:pic>
          <p:nvPicPr>
            <p:cNvPr id="92" name="Google Shape;92;p13" descr="Description: Description: tce_logo.png"/>
            <p:cNvPicPr preferRelativeResize="0"/>
            <p:nvPr/>
          </p:nvPicPr>
          <p:blipFill rotWithShape="1">
            <a:blip r:embed="rId4">
              <a:alphaModFix/>
            </a:blip>
            <a:srcRect b="2912"/>
            <a:stretch/>
          </p:blipFill>
          <p:spPr>
            <a:xfrm>
              <a:off x="21771" y="152400"/>
              <a:ext cx="983411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 txBox="1"/>
            <p:nvPr/>
          </p:nvSpPr>
          <p:spPr>
            <a:xfrm>
              <a:off x="838199" y="152400"/>
              <a:ext cx="7086600" cy="9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mbri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THIAGARAJAR COLLEGE OF ENGINEERING, MADURAI-15</a:t>
              </a:r>
              <a:endParaRPr sz="2000" b="0" i="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mbri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(A Govt. Aided Autonomous Institution affiliated to Anna University)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mbria"/>
                <a:buNone/>
              </a:pPr>
              <a:r>
                <a:rPr lang="en-US" sz="2000" b="1" i="1" u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                           - where quality and ethics matter</a:t>
              </a:r>
              <a:r>
                <a:rPr lang="en-US" sz="2000" b="0" i="0" u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</a:t>
              </a:r>
              <a:endParaRPr/>
            </a:p>
          </p:txBody>
        </p:sp>
      </p:grpSp>
      <p:cxnSp>
        <p:nvCxnSpPr>
          <p:cNvPr id="94" name="Google Shape;94;p13"/>
          <p:cNvCxnSpPr/>
          <p:nvPr/>
        </p:nvCxnSpPr>
        <p:spPr>
          <a:xfrm>
            <a:off x="0" y="1295400"/>
            <a:ext cx="9144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50"/>
              </a:srgbClr>
            </a:outerShdw>
          </a:effectLst>
        </p:spPr>
      </p:cxnSp>
      <p:sp>
        <p:nvSpPr>
          <p:cNvPr id="95" name="Google Shape;95;p13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3276262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5762" y="136525"/>
            <a:ext cx="735012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 identified</a:t>
            </a:r>
            <a:endParaRPr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the url of the industry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the Industry</a:t>
            </a:r>
            <a:endParaRPr/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Type the Research area identified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Specific Research area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slide should tell in 2 or 3 lines the compelling need for the problem and who will be using this solution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- Should be atleast 2 or 3 bulleted points. 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Technologies proposed to be used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 (5 Recent Papers)</a:t>
            </a:r>
            <a:endParaRPr/>
          </a:p>
        </p:txBody>
      </p:sp>
      <p:graphicFrame>
        <p:nvGraphicFramePr>
          <p:cNvPr id="140" name="Google Shape;140;p1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{5C77DEBB-EB44-4AEF-B860-C6F9234A0807}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62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 of the paper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Journal name and  year of publication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Q1/Q2/Q3/Q4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Inference of the paper (bulleted points)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" name="Google Shape;141;p18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Dataset details</a:t>
            </a: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Diagram representation of the proposed work with clear input, processing, output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On-screen Show (4:3)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Office Theme</vt:lpstr>
      <vt:lpstr>Real Time Fish Detection </vt:lpstr>
      <vt:lpstr>Research area identified</vt:lpstr>
      <vt:lpstr>Problem Statement</vt:lpstr>
      <vt:lpstr>Objectives</vt:lpstr>
      <vt:lpstr>Tools and Technologies proposed to be used</vt:lpstr>
      <vt:lpstr>Literature survey (5 Recent Papers)</vt:lpstr>
      <vt:lpstr>Tools and Dataset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Fish Detection </dc:title>
  <cp:lastModifiedBy>Subash Thanush</cp:lastModifiedBy>
  <cp:revision>1</cp:revision>
  <dcterms:modified xsi:type="dcterms:W3CDTF">2022-09-01T08:36:48Z</dcterms:modified>
</cp:coreProperties>
</file>