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21"/>
            <a:ext cx="12189714" cy="479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0"/>
                </a:moveTo>
                <a:lnTo>
                  <a:pt x="0" y="0"/>
                </a:lnTo>
                <a:lnTo>
                  <a:pt x="0" y="503237"/>
                </a:lnTo>
                <a:lnTo>
                  <a:pt x="12192000" y="5032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0899" y="221437"/>
            <a:ext cx="69502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806064"/>
            <a:ext cx="7141845" cy="182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26177" y="6464680"/>
            <a:ext cx="20472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5770" y="6464680"/>
            <a:ext cx="16637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athavamadhu-dev.github.io/time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0" y="851535"/>
            <a:ext cx="4638675" cy="5155565"/>
            <a:chOff x="5656770" y="851535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70" y="851535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503" y="1910387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3981" y="1035050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590" y="1801814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8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0" y="953436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6227" y="1715897"/>
              <a:ext cx="3203448" cy="34262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2" y="153161"/>
            <a:ext cx="808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1F487C"/>
                </a:solidFill>
              </a:rPr>
              <a:t>SMART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90" dirty="0">
                <a:solidFill>
                  <a:srgbClr val="1F487C"/>
                </a:solidFill>
              </a:rPr>
              <a:t>INDIA</a:t>
            </a:r>
            <a:r>
              <a:rPr sz="4000" spc="-15" dirty="0">
                <a:solidFill>
                  <a:srgbClr val="1F487C"/>
                </a:solidFill>
              </a:rPr>
              <a:t> </a:t>
            </a:r>
            <a:r>
              <a:rPr sz="4000" dirty="0">
                <a:solidFill>
                  <a:srgbClr val="1F487C"/>
                </a:solidFill>
              </a:rPr>
              <a:t>HACKATHON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-55" dirty="0">
                <a:solidFill>
                  <a:srgbClr val="1F487C"/>
                </a:solidFill>
              </a:rPr>
              <a:t>2025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451510" y="1253489"/>
            <a:ext cx="6297295" cy="556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3857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TITLE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PAGE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SIH25028</a:t>
            </a:r>
            <a:endParaRPr sz="2400">
              <a:latin typeface="Arial MT"/>
              <a:cs typeface="Arial MT"/>
            </a:endParaRPr>
          </a:p>
          <a:p>
            <a:pPr marL="299085" marR="214629" indent="-287020">
              <a:lnSpc>
                <a:spcPct val="183400"/>
              </a:lnSpc>
              <a:spcBef>
                <a:spcPts val="480"/>
              </a:spcBef>
              <a:buFont typeface="Arial MT"/>
              <a:buChar char="•"/>
              <a:tabLst>
                <a:tab pos="299085" algn="l"/>
                <a:tab pos="4545330" algn="l"/>
                <a:tab pos="5909310" algn="l"/>
              </a:tabLst>
            </a:pPr>
            <a:r>
              <a:rPr sz="2400" b="1" spc="-20" dirty="0">
                <a:latin typeface="Arial"/>
                <a:cs typeface="Arial"/>
              </a:rPr>
              <a:t>ProblemStatementTitle-</a:t>
            </a:r>
            <a:r>
              <a:rPr sz="1800" b="1" spc="-10" dirty="0">
                <a:latin typeface="Arial"/>
                <a:cs typeface="Arial"/>
              </a:rPr>
              <a:t>Smart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Classroom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0" dirty="0">
                <a:latin typeface="Arial"/>
                <a:cs typeface="Arial"/>
              </a:rPr>
              <a:t>&amp; </a:t>
            </a:r>
            <a:r>
              <a:rPr sz="1800" b="1" dirty="0">
                <a:latin typeface="Arial"/>
                <a:cs typeface="Arial"/>
              </a:rPr>
              <a:t>Timetable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Scheduler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Arial MT"/>
              <a:buChar char="•"/>
            </a:pP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Theme-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Smart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Education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PS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35" dirty="0">
                <a:latin typeface="Arial"/>
                <a:cs typeface="Arial"/>
              </a:rPr>
              <a:t>Team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ID-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35" dirty="0">
                <a:latin typeface="Arial"/>
                <a:cs typeface="Arial"/>
              </a:rPr>
              <a:t>Team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Timetable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Techstorm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1356" y="6286"/>
            <a:ext cx="2209164" cy="1122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7234" y="543814"/>
            <a:ext cx="3786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2735" algn="l"/>
              </a:tabLst>
            </a:pPr>
            <a:r>
              <a:rPr spc="-10" dirty="0">
                <a:latin typeface="Arial"/>
                <a:cs typeface="Arial"/>
              </a:rPr>
              <a:t>Smart</a:t>
            </a:r>
            <a:r>
              <a:rPr dirty="0">
                <a:latin typeface="Arial"/>
                <a:cs typeface="Arial"/>
              </a:rPr>
              <a:t>	</a:t>
            </a:r>
            <a:r>
              <a:rPr spc="-10" dirty="0">
                <a:latin typeface="Arial"/>
                <a:cs typeface="Arial"/>
              </a:rPr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498168"/>
            <a:ext cx="8989695" cy="36349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0" indent="-36385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"/>
              <a:tabLst>
                <a:tab pos="374650" algn="l"/>
              </a:tabLst>
            </a:pPr>
            <a:r>
              <a:rPr sz="3200" b="1" u="sng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Proposed</a:t>
            </a:r>
            <a:r>
              <a:rPr sz="3200" b="1" u="sng" spc="-6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buClr>
                <a:srgbClr val="1F487C"/>
              </a:buClr>
              <a:buFont typeface="Wingdings"/>
              <a:buChar char=""/>
            </a:pPr>
            <a:endParaRPr sz="3200">
              <a:latin typeface="Arial"/>
              <a:cs typeface="Arial"/>
            </a:endParaRPr>
          </a:p>
          <a:p>
            <a:pPr marL="639445" lvl="1" indent="-205104">
              <a:lnSpc>
                <a:spcPct val="100000"/>
              </a:lnSpc>
              <a:buSzPct val="64285"/>
              <a:buChar char="•"/>
              <a:tabLst>
                <a:tab pos="639445" algn="l"/>
              </a:tabLst>
            </a:pPr>
            <a:r>
              <a:rPr sz="2800" dirty="0">
                <a:latin typeface="Arial MT"/>
                <a:cs typeface="Arial MT"/>
              </a:rPr>
              <a:t>Automated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timetable</a:t>
            </a:r>
            <a:r>
              <a:rPr sz="2800" b="1" spc="-10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generation</a:t>
            </a:r>
            <a:r>
              <a:rPr sz="2800" b="1" spc="-9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students</a:t>
            </a:r>
            <a:endParaRPr sz="2800">
              <a:latin typeface="Arial MT"/>
              <a:cs typeface="Arial MT"/>
            </a:endParaRPr>
          </a:p>
          <a:p>
            <a:pPr marL="655955" lvl="1" indent="-2216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55955" algn="l"/>
              </a:tabLst>
            </a:pPr>
            <a:r>
              <a:rPr sz="2800" b="1" dirty="0">
                <a:latin typeface="Arial"/>
                <a:cs typeface="Arial"/>
              </a:rPr>
              <a:t>Login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system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(student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register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number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+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password)</a:t>
            </a:r>
            <a:endParaRPr sz="2800">
              <a:latin typeface="Arial MT"/>
              <a:cs typeface="Arial MT"/>
            </a:endParaRPr>
          </a:p>
          <a:p>
            <a:pPr marL="655955" lvl="1" indent="-221615">
              <a:lnSpc>
                <a:spcPct val="100000"/>
              </a:lnSpc>
              <a:buChar char="•"/>
              <a:tabLst>
                <a:tab pos="655955" algn="l"/>
              </a:tabLst>
            </a:pPr>
            <a:r>
              <a:rPr sz="2800">
                <a:latin typeface="Arial MT"/>
                <a:cs typeface="Arial MT"/>
              </a:rPr>
              <a:t>Personalized</a:t>
            </a:r>
            <a:r>
              <a:rPr sz="2800" spc="-155">
                <a:latin typeface="Arial MT"/>
                <a:cs typeface="Arial MT"/>
              </a:rPr>
              <a:t> </a:t>
            </a:r>
            <a:r>
              <a:rPr sz="2800" b="1" smtClean="0">
                <a:latin typeface="Arial"/>
                <a:cs typeface="Arial"/>
              </a:rPr>
              <a:t>learning</a:t>
            </a:r>
            <a:r>
              <a:rPr sz="2800" b="1" spc="-155" smtClean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links</a:t>
            </a:r>
            <a:endParaRPr sz="2800">
              <a:latin typeface="Arial"/>
              <a:cs typeface="Arial"/>
            </a:endParaRPr>
          </a:p>
          <a:p>
            <a:pPr marL="655955" lvl="1" indent="-221615">
              <a:lnSpc>
                <a:spcPct val="100000"/>
              </a:lnSpc>
              <a:buFont typeface="Arial MT"/>
              <a:buChar char="•"/>
              <a:tabLst>
                <a:tab pos="655955" algn="l"/>
              </a:tabLst>
            </a:pPr>
            <a:r>
              <a:rPr sz="2800" b="1" dirty="0">
                <a:latin typeface="Arial"/>
                <a:cs typeface="Arial"/>
              </a:rPr>
              <a:t>Search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by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date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>
                <a:latin typeface="Arial MT"/>
                <a:cs typeface="Arial MT"/>
              </a:rPr>
              <a:t>&amp;</a:t>
            </a:r>
            <a:r>
              <a:rPr sz="2800" spc="-85">
                <a:latin typeface="Arial MT"/>
                <a:cs typeface="Arial MT"/>
              </a:rPr>
              <a:t> </a:t>
            </a:r>
            <a:r>
              <a:rPr sz="2800" b="1" smtClean="0">
                <a:latin typeface="Arial"/>
                <a:cs typeface="Arial"/>
              </a:rPr>
              <a:t>highlight</a:t>
            </a:r>
            <a:r>
              <a:rPr lang="en-US" sz="2800" b="1" spc="-50" dirty="0" smtClean="0">
                <a:latin typeface="Arial"/>
                <a:cs typeface="Arial"/>
              </a:rPr>
              <a:t>s the day</a:t>
            </a:r>
            <a:endParaRPr sz="2800">
              <a:latin typeface="Arial"/>
              <a:cs typeface="Arial"/>
            </a:endParaRPr>
          </a:p>
          <a:p>
            <a:pPr marL="655320" lvl="1" indent="-220979">
              <a:lnSpc>
                <a:spcPct val="100000"/>
              </a:lnSpc>
              <a:buChar char="•"/>
              <a:tabLst>
                <a:tab pos="655320" algn="l"/>
              </a:tabLst>
            </a:pPr>
            <a:r>
              <a:rPr sz="2800" dirty="0">
                <a:latin typeface="Arial MT"/>
                <a:cs typeface="Arial MT"/>
              </a:rPr>
              <a:t>Fully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"/>
                <a:cs typeface="Arial"/>
              </a:rPr>
              <a:t>responsive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web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app</a:t>
            </a:r>
            <a:endParaRPr sz="2800">
              <a:latin typeface="Arial"/>
              <a:cs typeface="Arial"/>
            </a:endParaRPr>
          </a:p>
          <a:p>
            <a:pPr marL="655955" lvl="1" indent="-221615">
              <a:lnSpc>
                <a:spcPct val="100000"/>
              </a:lnSpc>
              <a:buChar char="•"/>
              <a:tabLst>
                <a:tab pos="655955" algn="l"/>
              </a:tabLst>
            </a:pPr>
            <a:r>
              <a:rPr sz="2800" spc="-20">
                <a:latin typeface="Arial MT"/>
                <a:cs typeface="Arial MT"/>
              </a:rPr>
              <a:t>Subject-</a:t>
            </a:r>
            <a:r>
              <a:rPr sz="2800">
                <a:latin typeface="Arial MT"/>
                <a:cs typeface="Arial MT"/>
              </a:rPr>
              <a:t>wise</a:t>
            </a:r>
            <a:r>
              <a:rPr sz="2800" spc="10">
                <a:latin typeface="Arial MT"/>
                <a:cs typeface="Arial MT"/>
              </a:rPr>
              <a:t> </a:t>
            </a:r>
            <a:r>
              <a:rPr sz="2800" b="1" spc="-10" smtClean="0">
                <a:latin typeface="Arial"/>
                <a:cs typeface="Arial"/>
              </a:rPr>
              <a:t>YouTube</a:t>
            </a:r>
            <a:r>
              <a:rPr lang="en-US" sz="2800" b="1" spc="-10" dirty="0" smtClean="0">
                <a:latin typeface="Arial"/>
                <a:cs typeface="Arial"/>
              </a:rPr>
              <a:t> links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5767" y="118112"/>
            <a:ext cx="2160343" cy="100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1" y="68952"/>
            <a:ext cx="1367380" cy="6708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409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74062"/>
            <a:ext cx="642937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spc="-20" dirty="0">
                <a:latin typeface="Calibri"/>
                <a:cs typeface="Calibri"/>
              </a:rPr>
              <a:t>Technologies: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Methodology:</a:t>
            </a:r>
            <a:endParaRPr sz="2800">
              <a:latin typeface="Calibri"/>
              <a:cs typeface="Calibri"/>
            </a:endParaRPr>
          </a:p>
          <a:p>
            <a:pPr marL="919480" lvl="1" indent="-259079">
              <a:lnSpc>
                <a:spcPct val="100000"/>
              </a:lnSpc>
              <a:buChar char="*"/>
              <a:tabLst>
                <a:tab pos="919480" algn="l"/>
              </a:tabLst>
            </a:pPr>
            <a:r>
              <a:rPr sz="2800" dirty="0">
                <a:latin typeface="Calibri"/>
                <a:cs typeface="Calibri"/>
              </a:rPr>
              <a:t>Login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verification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919480" lvl="1" indent="-259079">
              <a:lnSpc>
                <a:spcPct val="100000"/>
              </a:lnSpc>
              <a:buChar char="*"/>
              <a:tabLst>
                <a:tab pos="919480" algn="l"/>
              </a:tabLst>
            </a:pPr>
            <a:r>
              <a:rPr sz="2800" dirty="0">
                <a:latin typeface="Calibri"/>
                <a:cs typeface="Calibri"/>
              </a:rPr>
              <a:t>Timetable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auto-</a:t>
            </a:r>
            <a:r>
              <a:rPr sz="2800" spc="-10" dirty="0">
                <a:latin typeface="Calibri"/>
                <a:cs typeface="Calibri"/>
              </a:rPr>
              <a:t>generated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weeks</a:t>
            </a:r>
            <a:endParaRPr sz="2800">
              <a:latin typeface="Calibri"/>
              <a:cs typeface="Calibri"/>
            </a:endParaRPr>
          </a:p>
          <a:p>
            <a:pPr marL="919480" lvl="1" indent="-259079">
              <a:lnSpc>
                <a:spcPct val="100000"/>
              </a:lnSpc>
              <a:buChar char="*"/>
              <a:tabLst>
                <a:tab pos="919480" algn="l"/>
              </a:tabLst>
            </a:pPr>
            <a:r>
              <a:rPr sz="2800" dirty="0">
                <a:latin typeface="Calibri"/>
                <a:cs typeface="Calibri"/>
              </a:rPr>
              <a:t>Dynamic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mapped</a:t>
            </a:r>
            <a:endParaRPr sz="2800">
              <a:latin typeface="Calibri"/>
              <a:cs typeface="Calibri"/>
            </a:endParaRPr>
          </a:p>
          <a:p>
            <a:pPr marL="919480" lvl="1" indent="-259079">
              <a:lnSpc>
                <a:spcPct val="100000"/>
              </a:lnSpc>
              <a:buChar char="*"/>
              <a:tabLst>
                <a:tab pos="919480" algn="l"/>
              </a:tabLst>
            </a:pPr>
            <a:r>
              <a:rPr sz="2800" dirty="0">
                <a:latin typeface="Calibri"/>
                <a:cs typeface="Calibri"/>
              </a:rPr>
              <a:t>Highlight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features</a:t>
            </a:r>
            <a:endParaRPr sz="2800">
              <a:latin typeface="Calibri"/>
              <a:cs typeface="Calibri"/>
            </a:endParaRPr>
          </a:p>
          <a:p>
            <a:pPr marL="919480" lvl="1" indent="-259079">
              <a:lnSpc>
                <a:spcPct val="100000"/>
              </a:lnSpc>
              <a:spcBef>
                <a:spcPts val="5"/>
              </a:spcBef>
              <a:buChar char="*"/>
              <a:tabLst>
                <a:tab pos="919480" algn="l"/>
              </a:tabLst>
            </a:pPr>
            <a:r>
              <a:rPr sz="2800" spc="-10" dirty="0">
                <a:latin typeface="Calibri"/>
                <a:cs typeface="Calibri"/>
              </a:rPr>
              <a:t>Responsive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mobile/desktop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Prototype: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HTML/JS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app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5767" y="118112"/>
            <a:ext cx="2160343" cy="100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1" y="68952"/>
            <a:ext cx="1367380" cy="6708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3959" y="2305430"/>
            <a:ext cx="4028440" cy="292392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FEASIBILITY</a:t>
            </a:r>
            <a:r>
              <a:rPr spc="-3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38909"/>
            <a:ext cx="7671434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Feasibility: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spcBef>
                <a:spcPts val="5"/>
              </a:spcBef>
              <a:buChar char="*"/>
              <a:tabLst>
                <a:tab pos="838835" algn="l"/>
              </a:tabLst>
            </a:pPr>
            <a:r>
              <a:rPr sz="2800" spc="-10" dirty="0">
                <a:latin typeface="Calibri"/>
                <a:cs typeface="Calibri"/>
              </a:rPr>
              <a:t>Lightweight,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browser-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needed)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buChar char="*"/>
              <a:tabLst>
                <a:tab pos="838835" algn="l"/>
              </a:tabLst>
            </a:pPr>
            <a:r>
              <a:rPr sz="2800" dirty="0">
                <a:latin typeface="Calibri"/>
                <a:cs typeface="Calibri"/>
              </a:rPr>
              <a:t>Easy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colleges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Challenges: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buChar char="*"/>
              <a:tabLst>
                <a:tab pos="838835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(currently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password)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buChar char="*"/>
              <a:tabLst>
                <a:tab pos="838835" algn="l"/>
              </a:tabLst>
            </a:pPr>
            <a:r>
              <a:rPr sz="2800" dirty="0">
                <a:latin typeface="Calibri"/>
                <a:cs typeface="Calibri"/>
              </a:rPr>
              <a:t>Scaling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semesters/branches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Solutions: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buChar char="*"/>
              <a:tabLst>
                <a:tab pos="838835" algn="l"/>
              </a:tabLst>
            </a:pPr>
            <a:r>
              <a:rPr sz="2800" dirty="0">
                <a:latin typeface="Calibri"/>
                <a:cs typeface="Calibri"/>
              </a:rPr>
              <a:t>Extend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database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endParaRPr sz="2800">
              <a:latin typeface="Calibri"/>
              <a:cs typeface="Calibri"/>
            </a:endParaRPr>
          </a:p>
          <a:p>
            <a:pPr marL="838835" lvl="1" indent="-259079">
              <a:lnSpc>
                <a:spcPct val="100000"/>
              </a:lnSpc>
              <a:spcBef>
                <a:spcPts val="5"/>
              </a:spcBef>
              <a:buChar char="*"/>
              <a:tabLst>
                <a:tab pos="838835" algn="l"/>
              </a:tabLst>
            </a:pPr>
            <a:r>
              <a:rPr sz="2800" dirty="0">
                <a:latin typeface="Calibri"/>
                <a:cs typeface="Calibri"/>
              </a:rPr>
              <a:t>Admin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panel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timetable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updates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5767" y="118112"/>
            <a:ext cx="2160343" cy="100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1" y="68952"/>
            <a:ext cx="1367380" cy="6708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IMPACT</a:t>
            </a:r>
            <a:r>
              <a:rPr spc="-275" dirty="0"/>
              <a:t> </a:t>
            </a:r>
            <a:r>
              <a:rPr dirty="0"/>
              <a:t>AND</a:t>
            </a:r>
            <a:r>
              <a:rPr spc="-10" dirty="0"/>
              <a:t> 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898093"/>
            <a:ext cx="873633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Students: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timetable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instantly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b="1" spc="-20" dirty="0">
                <a:latin typeface="Calibri"/>
                <a:cs typeface="Calibri"/>
              </a:rPr>
              <a:t>Faculty/Admin: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physical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timetables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Benefits:</a:t>
            </a:r>
            <a:endParaRPr sz="2800">
              <a:latin typeface="Calibri"/>
              <a:cs typeface="Calibri"/>
            </a:endParaRPr>
          </a:p>
          <a:p>
            <a:pPr marL="1000125" lvl="1" indent="-259079">
              <a:lnSpc>
                <a:spcPct val="100000"/>
              </a:lnSpc>
              <a:buChar char="*"/>
              <a:tabLst>
                <a:tab pos="1000125" algn="l"/>
              </a:tabLst>
            </a:pPr>
            <a:r>
              <a:rPr sz="2800" dirty="0">
                <a:latin typeface="Calibri"/>
                <a:cs typeface="Calibri"/>
              </a:rPr>
              <a:t>Saves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paper</a:t>
            </a:r>
            <a:endParaRPr sz="2800">
              <a:latin typeface="Calibri"/>
              <a:cs typeface="Calibri"/>
            </a:endParaRPr>
          </a:p>
          <a:p>
            <a:pPr marL="1000125" lvl="1" indent="-259079">
              <a:lnSpc>
                <a:spcPct val="100000"/>
              </a:lnSpc>
              <a:buChar char="*"/>
              <a:tabLst>
                <a:tab pos="1000125" algn="l"/>
              </a:tabLst>
            </a:pPr>
            <a:r>
              <a:rPr sz="2800" dirty="0">
                <a:latin typeface="Calibri"/>
                <a:cs typeface="Calibri"/>
              </a:rPr>
              <a:t>Digital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(YouTube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links)</a:t>
            </a:r>
            <a:endParaRPr sz="2800">
              <a:latin typeface="Calibri"/>
              <a:cs typeface="Calibri"/>
            </a:endParaRPr>
          </a:p>
          <a:p>
            <a:pPr marL="1000125" lvl="1" indent="-259079">
              <a:lnSpc>
                <a:spcPct val="100000"/>
              </a:lnSpc>
              <a:buChar char="*"/>
              <a:tabLst>
                <a:tab pos="1000125" algn="l"/>
              </a:tabLst>
            </a:pPr>
            <a:r>
              <a:rPr sz="2800" spc="-10" dirty="0">
                <a:latin typeface="Calibri"/>
                <a:cs typeface="Calibri"/>
              </a:rPr>
              <a:t>Improves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student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engagement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5767" y="118112"/>
            <a:ext cx="2160343" cy="100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1" y="68952"/>
            <a:ext cx="1367380" cy="6708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257" y="3841216"/>
            <a:ext cx="3674745" cy="24034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7465" y="3515944"/>
            <a:ext cx="6084697" cy="27665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7170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20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900" algn="l"/>
              </a:tabLst>
            </a:pPr>
            <a:r>
              <a:rPr spc="-50" dirty="0"/>
              <a:t>YouTube</a:t>
            </a:r>
            <a:r>
              <a:rPr spc="-90" dirty="0"/>
              <a:t> </a:t>
            </a:r>
            <a:r>
              <a:rPr dirty="0"/>
              <a:t>Learning</a:t>
            </a:r>
            <a:r>
              <a:rPr spc="-90" dirty="0"/>
              <a:t> </a:t>
            </a:r>
            <a:r>
              <a:rPr spc="-10" dirty="0"/>
              <a:t>Resources</a:t>
            </a:r>
            <a:r>
              <a:rPr spc="-60" dirty="0"/>
              <a:t> </a:t>
            </a:r>
            <a:r>
              <a:rPr dirty="0"/>
              <a:t>(subject</a:t>
            </a:r>
            <a:r>
              <a:rPr spc="-65" dirty="0"/>
              <a:t> </a:t>
            </a:r>
            <a:r>
              <a:rPr spc="-10" dirty="0"/>
              <a:t>playlists)</a:t>
            </a: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/>
              <a:t>W3Schools</a:t>
            </a:r>
            <a:r>
              <a:rPr spc="-110" dirty="0"/>
              <a:t> </a:t>
            </a:r>
            <a:r>
              <a:rPr spc="-10" dirty="0"/>
              <a:t>(HTML/CSS/JS</a:t>
            </a:r>
            <a:r>
              <a:rPr spc="-110" dirty="0"/>
              <a:t> </a:t>
            </a:r>
            <a:r>
              <a:rPr spc="-10" dirty="0"/>
              <a:t>references)</a:t>
            </a:r>
          </a:p>
          <a:p>
            <a:pPr marL="469900" indent="-457200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dirty="0"/>
              <a:t>Smart</a:t>
            </a:r>
            <a:r>
              <a:rPr spc="-35" dirty="0"/>
              <a:t> </a:t>
            </a:r>
            <a:r>
              <a:rPr dirty="0"/>
              <a:t>India</a:t>
            </a:r>
            <a:r>
              <a:rPr spc="-25" dirty="0"/>
              <a:t> </a:t>
            </a:r>
            <a:r>
              <a:rPr spc="-10" dirty="0"/>
              <a:t>Hackathon</a:t>
            </a:r>
            <a:r>
              <a:rPr spc="-35" dirty="0"/>
              <a:t> </a:t>
            </a:r>
            <a:r>
              <a:rPr spc="-10" dirty="0"/>
              <a:t>Guidelines</a:t>
            </a:r>
          </a:p>
          <a:p>
            <a:pPr marL="430530">
              <a:lnSpc>
                <a:spcPct val="100000"/>
              </a:lnSpc>
              <a:spcBef>
                <a:spcPts val="191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https://aathavamadhu-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dev.github.io/timetable/</a:t>
            </a:r>
            <a:endParaRPr sz="1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5767" y="118112"/>
            <a:ext cx="2160343" cy="10008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51" y="68952"/>
            <a:ext cx="1367380" cy="6708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0" dirty="0"/>
              <a:t> </a:t>
            </a:r>
            <a:r>
              <a:rPr dirty="0"/>
              <a:t>Idea</a:t>
            </a:r>
            <a:r>
              <a:rPr spc="-30" dirty="0"/>
              <a:t> </a:t>
            </a:r>
            <a:r>
              <a:rPr dirty="0"/>
              <a:t>submission-</a:t>
            </a:r>
            <a:r>
              <a:rPr spc="-4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pPr marL="38100">
                <a:lnSpc>
                  <a:spcPts val="1240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211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Smart Education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madhu_anupama_143</cp:lastModifiedBy>
  <cp:revision>1</cp:revision>
  <dcterms:created xsi:type="dcterms:W3CDTF">2025-09-22T02:21:10Z</dcterms:created>
  <dcterms:modified xsi:type="dcterms:W3CDTF">2025-09-22T02:23:01Z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2025-09-22T00:00:00Z</vt:filetime>
  </property>
  <property fmtid="{D5CDD505-2E9C-101B-9397-08002B2CF9AE}" pid="5" name="Producer">
    <vt:lpwstr>Microsoft® PowerPoint® 2019</vt:lpwstr>
  </property>
</Properties>
</file>