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7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6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0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683436D-FCA8-4441-83F4-4435A7BA4FA2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3F00A6-021E-49B2-A735-26F10B3F9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DDEF-EC47-4AC8-BCA9-68602F42A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Data Bootcamp Project 1: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Fantasy 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70463-3400-40AD-99C6-2112C9D7F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Adam</a:t>
            </a:r>
          </a:p>
          <a:p>
            <a:r>
              <a:rPr lang="en-US" sz="1200" dirty="0"/>
              <a:t>Blaine </a:t>
            </a:r>
          </a:p>
          <a:p>
            <a:r>
              <a:rPr lang="en-US" sz="1200" dirty="0"/>
              <a:t>Christian</a:t>
            </a:r>
          </a:p>
          <a:p>
            <a:r>
              <a:rPr lang="en-US" sz="1200" dirty="0"/>
              <a:t>Jeff</a:t>
            </a:r>
          </a:p>
        </p:txBody>
      </p:sp>
    </p:spTree>
    <p:extLst>
      <p:ext uri="{BB962C8B-B14F-4D97-AF65-F5344CB8AC3E}">
        <p14:creationId xmlns:p14="http://schemas.microsoft.com/office/powerpoint/2010/main" val="193840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4B7B-9DF6-4096-A9BE-B54FB44E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line graph: Average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D7724-200A-45CE-9CF2-42B1D2175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1609725"/>
            <a:ext cx="10163174" cy="4619625"/>
          </a:xfrm>
        </p:spPr>
      </p:pic>
    </p:spTree>
    <p:extLst>
      <p:ext uri="{BB962C8B-B14F-4D97-AF65-F5344CB8AC3E}">
        <p14:creationId xmlns:p14="http://schemas.microsoft.com/office/powerpoint/2010/main" val="375324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BE89-83C2-45F5-8DF5-7D17E771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colleges - quarterbacks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6E2A9-0AD7-4151-B1E5-3508A65F2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2" y="1858518"/>
            <a:ext cx="6567055" cy="4514850"/>
          </a:xfrm>
        </p:spPr>
      </p:pic>
    </p:spTree>
    <p:extLst>
      <p:ext uri="{BB962C8B-B14F-4D97-AF65-F5344CB8AC3E}">
        <p14:creationId xmlns:p14="http://schemas.microsoft.com/office/powerpoint/2010/main" val="235848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40AE-070A-4E11-B061-DB8AC5CD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colleges – wide receivers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DBAD7-FA3A-4D95-8726-10062B48E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776365"/>
            <a:ext cx="6686550" cy="4597003"/>
          </a:xfrm>
        </p:spPr>
      </p:pic>
    </p:spTree>
    <p:extLst>
      <p:ext uri="{BB962C8B-B14F-4D97-AF65-F5344CB8AC3E}">
        <p14:creationId xmlns:p14="http://schemas.microsoft.com/office/powerpoint/2010/main" val="331613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782E-E9C9-4604-9410-C10C13D6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colleges – running backs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4A4D0-E5DF-467D-BA18-E3746B194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63268"/>
            <a:ext cx="6705600" cy="4610100"/>
          </a:xfrm>
        </p:spPr>
      </p:pic>
    </p:spTree>
    <p:extLst>
      <p:ext uri="{BB962C8B-B14F-4D97-AF65-F5344CB8AC3E}">
        <p14:creationId xmlns:p14="http://schemas.microsoft.com/office/powerpoint/2010/main" val="398749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6489-F4FB-4F90-8944-2548812D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colleges – tight 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4DDB9-815E-4C05-BCFC-6944B6D85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9" y="1801368"/>
            <a:ext cx="6650182" cy="4572000"/>
          </a:xfrm>
        </p:spPr>
      </p:pic>
    </p:spTree>
    <p:extLst>
      <p:ext uri="{BB962C8B-B14F-4D97-AF65-F5344CB8AC3E}">
        <p14:creationId xmlns:p14="http://schemas.microsoft.com/office/powerpoint/2010/main" val="267250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DD78-0539-467D-A9D1-BA163C94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colleges – fullbacks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8B034-E88F-40B7-86A9-A389F10A6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2" y="1769816"/>
            <a:ext cx="6696075" cy="4603552"/>
          </a:xfrm>
        </p:spPr>
      </p:pic>
    </p:spTree>
    <p:extLst>
      <p:ext uri="{BB962C8B-B14F-4D97-AF65-F5344CB8AC3E}">
        <p14:creationId xmlns:p14="http://schemas.microsoft.com/office/powerpoint/2010/main" val="44887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A8D7-BE49-4DD0-B86B-78A8960C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930777" cy="1572768"/>
          </a:xfrm>
        </p:spPr>
        <p:txBody>
          <a:bodyPr/>
          <a:lstStyle/>
          <a:p>
            <a:r>
              <a:rPr lang="en-US" dirty="0"/>
              <a:t>Scatter Plot: </a:t>
            </a:r>
            <a:r>
              <a:rPr lang="en-US" dirty="0" err="1"/>
              <a:t>REgression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6E525-CC2C-4EE3-A90E-A31B278C6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25730"/>
            <a:ext cx="6454902" cy="645490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9A13DA-533F-4FBB-B9B7-676F4A0C0476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3930777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Slope = .0038366969</a:t>
            </a:r>
          </a:p>
          <a:p>
            <a:pPr lvl="1"/>
            <a:r>
              <a:rPr lang="en-US" sz="2200" dirty="0"/>
              <a:t> ~260 pts. / player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E3DB-6827-44A3-8760-41FDA9A4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7860-9018-4DCF-83F8-D52D661B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/>
              <a:t>What colleges have the highest fantasy output since 2000?</a:t>
            </a:r>
          </a:p>
          <a:p>
            <a:pPr lvl="2"/>
            <a:r>
              <a:rPr lang="en-US" sz="2200" b="1" u="sng" dirty="0">
                <a:solidFill>
                  <a:srgbClr val="FF0000"/>
                </a:solidFill>
              </a:rPr>
              <a:t>UT(TN)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showed the highest fantasy output per player while the </a:t>
            </a:r>
            <a:r>
              <a:rPr lang="en-US" sz="2200" b="1" u="sng" dirty="0">
                <a:solidFill>
                  <a:srgbClr val="FF0000"/>
                </a:solidFill>
              </a:rPr>
              <a:t>Big 10 </a:t>
            </a:r>
            <a:r>
              <a:rPr lang="en-US" sz="2200" dirty="0">
                <a:solidFill>
                  <a:srgbClr val="FF0000"/>
                </a:solidFill>
              </a:rPr>
              <a:t>had the most output for a conference.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positions have the highest fantasy output since 2000?</a:t>
            </a:r>
          </a:p>
          <a:p>
            <a:pPr lvl="2"/>
            <a:r>
              <a:rPr lang="en-US" sz="2200" b="1" u="sng" dirty="0">
                <a:solidFill>
                  <a:srgbClr val="FF0000"/>
                </a:solidFill>
              </a:rPr>
              <a:t>WR</a:t>
            </a:r>
            <a:r>
              <a:rPr lang="en-US" sz="2200" dirty="0">
                <a:solidFill>
                  <a:srgbClr val="FF0000"/>
                </a:solidFill>
              </a:rPr>
              <a:t> has become the top position for fantasy output since 2000 and does not look like that will change soon.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kind of fantasy production prediction can we make based on a new player’s college or conference?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On average a player should be expected to produce </a:t>
            </a:r>
            <a:r>
              <a:rPr lang="en-US" sz="2200" b="1" u="sng" dirty="0">
                <a:solidFill>
                  <a:srgbClr val="FF0000"/>
                </a:solidFill>
              </a:rPr>
              <a:t>~260 points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over 18 seasons or </a:t>
            </a:r>
            <a:r>
              <a:rPr lang="en-US" sz="2200" b="1" u="sng" dirty="0">
                <a:solidFill>
                  <a:srgbClr val="FF0000"/>
                </a:solidFill>
              </a:rPr>
              <a:t>~14 points a year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4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50C-48B1-4AB8-86B1-418D0DBC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B31D-128A-4BDF-9428-14CAE7AD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our project, we analyzed NFL players and their success in the NFL measured in fantasy football statistics. This included looking at a player’s college and their fantasy football success. We also looked at player position and across games within a season.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Motivations:</a:t>
            </a:r>
          </a:p>
          <a:p>
            <a:pPr lvl="1"/>
            <a:r>
              <a:rPr lang="en-US" dirty="0"/>
              <a:t>Interest in football.</a:t>
            </a:r>
          </a:p>
          <a:p>
            <a:pPr lvl="1"/>
            <a:r>
              <a:rPr lang="en-US" dirty="0"/>
              <a:t>Wondering if there were any strong relations between colleges/conferences and fantasy production.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4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3682-95C8-4761-A5C1-2F678602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6939-76D3-4568-A939-6ACAD47F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What colleges have the highest fantasy output since 2000?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positions have the highest fantasy output since 2000?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kind of fantasy production prediction can we make based on a new player’s college or conference?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7479-3D7F-4FA1-91B9-6EA8E572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 and Cleanup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2028-69F5-4546-924F-79A8FF5D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from an API available through sportradar.com</a:t>
            </a:r>
          </a:p>
          <a:p>
            <a:pPr lvl="1"/>
            <a:r>
              <a:rPr lang="en-US" dirty="0"/>
              <a:t>This provider is a main source for up to date in game data for the NFL across many platforms involved with fantasy sports.</a:t>
            </a:r>
          </a:p>
          <a:p>
            <a:pPr lvl="1"/>
            <a:endParaRPr lang="en-US" dirty="0"/>
          </a:p>
          <a:p>
            <a:r>
              <a:rPr lang="en-US" sz="2400" dirty="0"/>
              <a:t>Limited to using 1,000 calls per API key for free.</a:t>
            </a:r>
          </a:p>
          <a:p>
            <a:endParaRPr lang="en-US" sz="2400" dirty="0"/>
          </a:p>
          <a:p>
            <a:r>
              <a:rPr lang="en-US" sz="2400" dirty="0"/>
              <a:t>Fantasy football data was a simple conversion from football stats.</a:t>
            </a:r>
          </a:p>
          <a:p>
            <a:pPr lvl="1"/>
            <a:r>
              <a:rPr lang="en-US" dirty="0"/>
              <a:t>10 yards = 1 points, 1 TD = 6 points, 1 fumble = -2 points (WR, RB, TE, FB)</a:t>
            </a:r>
          </a:p>
          <a:p>
            <a:pPr lvl="1"/>
            <a:r>
              <a:rPr lang="en-US" dirty="0"/>
              <a:t>25 yards = 1 points, 1 TD = 4 points, 1 fumble = -2 points, 1 interception = -2 points (QB)</a:t>
            </a:r>
          </a:p>
        </p:txBody>
      </p:sp>
    </p:spTree>
    <p:extLst>
      <p:ext uri="{BB962C8B-B14F-4D97-AF65-F5344CB8AC3E}">
        <p14:creationId xmlns:p14="http://schemas.microsoft.com/office/powerpoint/2010/main" val="30952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7479-3D7F-4FA1-91B9-6EA8E572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 and Cleanup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2028-69F5-4546-924F-79A8FF5D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Scripts we used aggregation and cleanup: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5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B9B3-4EDC-49F4-BEBD-A75C964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6992-9981-4581-AD8D-41CEC755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Our data analysis for our main question we aimed to show which colleges had the most productive fantasy football players in the NFL over the last 17 seasons.</a:t>
            </a:r>
          </a:p>
        </p:txBody>
      </p:sp>
    </p:spTree>
    <p:extLst>
      <p:ext uri="{BB962C8B-B14F-4D97-AF65-F5344CB8AC3E}">
        <p14:creationId xmlns:p14="http://schemas.microsoft.com/office/powerpoint/2010/main" val="399756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DC5C-E407-4FD7-B123-1A3851F3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29918"/>
          </a:xfrm>
        </p:spPr>
        <p:txBody>
          <a:bodyPr>
            <a:noAutofit/>
          </a:bodyPr>
          <a:lstStyle/>
          <a:p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BFE9E-5BD2-4535-9E24-A57966CC7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48793"/>
            <a:ext cx="6388227" cy="6388227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2033B1-50C7-44B4-B7D9-85B8A191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60345"/>
              </p:ext>
            </p:extLst>
          </p:nvPr>
        </p:nvGraphicFramePr>
        <p:xfrm>
          <a:off x="1599232" y="1900574"/>
          <a:ext cx="2953716" cy="4233526"/>
        </p:xfrm>
        <a:graphic>
          <a:graphicData uri="http://schemas.openxmlformats.org/drawingml/2006/table">
            <a:tbl>
              <a:tblPr/>
              <a:tblGrid>
                <a:gridCol w="984572">
                  <a:extLst>
                    <a:ext uri="{9D8B030D-6E8A-4147-A177-3AD203B41FA5}">
                      <a16:colId xmlns:a16="http://schemas.microsoft.com/office/drawing/2014/main" val="1779363212"/>
                    </a:ext>
                  </a:extLst>
                </a:gridCol>
                <a:gridCol w="984572">
                  <a:extLst>
                    <a:ext uri="{9D8B030D-6E8A-4147-A177-3AD203B41FA5}">
                      <a16:colId xmlns:a16="http://schemas.microsoft.com/office/drawing/2014/main" val="1084769960"/>
                    </a:ext>
                  </a:extLst>
                </a:gridCol>
                <a:gridCol w="984572">
                  <a:extLst>
                    <a:ext uri="{9D8B030D-6E8A-4147-A177-3AD203B41FA5}">
                      <a16:colId xmlns:a16="http://schemas.microsoft.com/office/drawing/2014/main" val="1542842868"/>
                    </a:ext>
                  </a:extLst>
                </a:gridCol>
              </a:tblGrid>
              <a:tr h="213226">
                <a:tc>
                  <a:txBody>
                    <a:bodyPr/>
                    <a:lstStyle/>
                    <a:p>
                      <a:pPr algn="r" fontAlgn="ctr"/>
                      <a:endParaRPr lang="en-US" sz="1100" b="1">
                        <a:effectLst/>
                      </a:endParaRP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total points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playercount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353653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Tennessee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15253.06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39.0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469757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Michigan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11743.12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43.0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82419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Ohio State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8914.76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49.0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52788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Penn State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6694.88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43.0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21851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UCLA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3105.04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31.0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42147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Florida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10727.48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48.0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62111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Alabama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6640.36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32.0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085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Wisconsin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6991.22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41.0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6882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California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11930.40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35.0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09831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Stanford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6045.58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41.0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488711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Michigan State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9185.64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36.0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59393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Florida State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7383.60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35.0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107088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Notre Dame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8081.64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44.0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02899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Oregon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5871.40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39.0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671106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Georgia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10479.86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37.0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02847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Auburn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7593.54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32.0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57639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Oklahoma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6939.26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36.0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54282"/>
                  </a:ext>
                </a:extLst>
              </a:tr>
              <a:tr h="2132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Washington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4257.60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33.0</a:t>
                      </a:r>
                    </a:p>
                  </a:txBody>
                  <a:tcPr marL="23177" marR="23177" marT="23177" marB="231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5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C6F2-A933-4FE0-A49E-7CCB81B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- Conferences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740A9-45F9-4755-8B31-73929EB10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1231879" cy="5105400"/>
          </a:xfrm>
        </p:spPr>
      </p:pic>
    </p:spTree>
    <p:extLst>
      <p:ext uri="{BB962C8B-B14F-4D97-AF65-F5344CB8AC3E}">
        <p14:creationId xmlns:p14="http://schemas.microsoft.com/office/powerpoint/2010/main" val="42432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95D6-BF4E-45AF-93BB-C0CADDCD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line graph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8D579E-4F2C-4611-B38A-E98A062D1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" y="1744218"/>
            <a:ext cx="10184129" cy="4629150"/>
          </a:xfrm>
        </p:spPr>
      </p:pic>
    </p:spTree>
    <p:extLst>
      <p:ext uri="{BB962C8B-B14F-4D97-AF65-F5344CB8AC3E}">
        <p14:creationId xmlns:p14="http://schemas.microsoft.com/office/powerpoint/2010/main" val="3673089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1611</TotalTime>
  <Words>494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Wood Type</vt:lpstr>
      <vt:lpstr>Data Bootcamp Project 1:  Fantasy Football</vt:lpstr>
      <vt:lpstr>Project Statement</vt:lpstr>
      <vt:lpstr>Data questions</vt:lpstr>
      <vt:lpstr>Data Aggregation and Cleanup </vt:lpstr>
      <vt:lpstr>Data Aggregation and Cleanup  </vt:lpstr>
      <vt:lpstr>Data Analysis</vt:lpstr>
      <vt:lpstr>Scatter Plot</vt:lpstr>
      <vt:lpstr>Stacked Bar - Conferences</vt:lpstr>
      <vt:lpstr>Position line graph</vt:lpstr>
      <vt:lpstr>Position line graph: Average Points</vt:lpstr>
      <vt:lpstr>Top colleges - quarterbacks</vt:lpstr>
      <vt:lpstr>Top colleges – wide receivers</vt:lpstr>
      <vt:lpstr>Top colleges – running backs</vt:lpstr>
      <vt:lpstr>Top colleges – tight ends</vt:lpstr>
      <vt:lpstr>Top colleges – fullbacks </vt:lpstr>
      <vt:lpstr>Scatter Plot: REgression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Data Project</dc:title>
  <dc:creator>Jeff Otto</dc:creator>
  <cp:lastModifiedBy>Jeff Otto</cp:lastModifiedBy>
  <cp:revision>18</cp:revision>
  <dcterms:created xsi:type="dcterms:W3CDTF">2018-02-07T03:01:06Z</dcterms:created>
  <dcterms:modified xsi:type="dcterms:W3CDTF">2018-02-10T03:34:07Z</dcterms:modified>
</cp:coreProperties>
</file>