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2708620" y="4362506"/>
            <a:ext cx="6774760"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K</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C</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le</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 </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f</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i</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2202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158740"/>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2021-05-25T07:50:10Z</dcterms:created>
  <dcterms:modified xsi:type="dcterms:W3CDTF">2024-04-04T16:46:00Z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903de712009a4e32b25b3a456eb30ea8</vt:lpwstr>
  </property>
</Properties>
</file>