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825d606e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825d606e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571e5ba3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571e5ba3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825d606e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825d606e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25d606e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825d606e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825d606e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825d606e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825d606e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825d606e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825d606e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825d606e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571e5ba3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571e5ba3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571e5ba3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571e5ba3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43e09228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43e09228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3c4170e2b6015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3c4170e2b6015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01ef0d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901ef0d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901ef0d2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901ef0d2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571e5ba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571e5ba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71e5ba3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571e5ba3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825d606e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825d606e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pp.lucidchart.com/documents/edit/73b055f7-ea66-487a-84fe-7e7822c055e1/0?callback=close&amp;name=slides&amp;callback_type=back&amp;v=2154&amp;s=720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pp.lucidchart.com/documents/edit/73b055f7-ea66-487a-84fe-7e7822c055e1/0?callback=close&amp;name=slides&amp;callback_type=back&amp;v=2705&amp;s=720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514200" y="708450"/>
            <a:ext cx="8115600" cy="19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ACCIDENT DETECTION USING VEHICULAR ADHOC NETWORK</a:t>
            </a:r>
            <a:endParaRPr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737875" y="3343800"/>
            <a:ext cx="5595000" cy="1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Presented By GROUP 1 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Aathik TR - 1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Arjun P Bhaskar - 11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Reshma Revi - 42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00" y="3946125"/>
            <a:ext cx="82867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1748800" y="3343800"/>
            <a:ext cx="24354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Guided By 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Prof.Jisha P Abraham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87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IMPLEMENTATION 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Identifying nearest hospital, police station, etc :</a:t>
            </a:r>
            <a:endParaRPr b="1" sz="2100"/>
          </a:p>
          <a:p>
            <a:pPr indent="-3619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 ‘</a:t>
            </a:r>
            <a:r>
              <a:rPr b="1" lang="en" sz="2100"/>
              <a:t>Haversine formula</a:t>
            </a:r>
            <a:r>
              <a:rPr lang="en" sz="2100"/>
              <a:t>’ is used to calculate distance between two coordinates on a sphere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Using the formula the distances to all organisations stored in the database from the accident spot is calculated as follows : </a:t>
            </a:r>
            <a:endParaRPr sz="210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575" y="3934500"/>
            <a:ext cx="7042861" cy="6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OUTPUT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063639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Obtaining analog data from the various sensors placed at particular positions in the nodes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Transmitting data including location and other parameters efficiently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Classification of accidents into minor, major and critical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SMS received at nearest hospital, police station and fire station (only in the event of a fire detected), informing about the severity of the accident and location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Mail sent to nearest ambulance service specifying the shortest route to the accident spot.</a:t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OUTPUT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 rotWithShape="1">
          <a:blip r:embed="rId3">
            <a:alphaModFix/>
          </a:blip>
          <a:srcRect b="0" l="0" r="0" t="20565"/>
          <a:stretch/>
        </p:blipFill>
        <p:spPr>
          <a:xfrm>
            <a:off x="152400" y="1152550"/>
            <a:ext cx="8839199" cy="28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0" y="399095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Figure : Database Values, after classification and identifying nearest authorities and organisations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25050" y="3025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OUTPUT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14015" l="9310" r="11925" t="0"/>
          <a:stretch/>
        </p:blipFill>
        <p:spPr>
          <a:xfrm>
            <a:off x="1714125" y="994100"/>
            <a:ext cx="4860199" cy="31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1776825" y="1910425"/>
            <a:ext cx="1482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6650" y="1588575"/>
            <a:ext cx="1025050" cy="96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/>
        </p:nvSpPr>
        <p:spPr>
          <a:xfrm>
            <a:off x="-2271175" y="-293925"/>
            <a:ext cx="73317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4776925" y="2378050"/>
            <a:ext cx="1684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ACCIDENT SPOT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1734" y="1857326"/>
            <a:ext cx="1064891" cy="103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0" y="424840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Figure : Map showing the shortest route to the accident spot, as mailed to the ambulance service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1313925" y="2378050"/>
            <a:ext cx="1482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NEAREST AMBULANCE SERVICE IDENTIFIED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25050" y="3025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OUTPUT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1776825" y="1910425"/>
            <a:ext cx="1482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-2271175" y="-293925"/>
            <a:ext cx="73317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0" y="424840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Figure : Message received at the nearest identified police station to the accident spot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638" y="1000013"/>
            <a:ext cx="3860725" cy="2809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591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DATASET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900" y="768475"/>
            <a:ext cx="5064301" cy="379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/>
        </p:nvSpPr>
        <p:spPr>
          <a:xfrm>
            <a:off x="154500" y="4513425"/>
            <a:ext cx="58551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Figure: A portion of dataset used for training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RESULT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063639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An accurate system which detects accidents using many parameters being monitored </a:t>
            </a:r>
            <a:r>
              <a:rPr lang="en" sz="2100"/>
              <a:t>continuously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system which accurately classifies accidents based on severity and finds nearest organisations such as hospital, ambulance service,etc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system which can efficiently reduce the chances of accidents not being spotted, and decrease the response time of important life-saving authorities</a:t>
            </a:r>
            <a:endParaRPr sz="2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Impact"/>
                <a:ea typeface="Impact"/>
                <a:cs typeface="Impact"/>
                <a:sym typeface="Impact"/>
              </a:rPr>
              <a:t>THANK YOU</a:t>
            </a:r>
            <a:endParaRPr sz="6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INTRODUCTION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VANET, or Vehicular AdHoc Network, is an application of MANET (Mobile AdHoc Network)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Vehicles in the network communicate during the event of an accident to any of their peers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PROBLEM STATEMENT 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i="1" lang="en" sz="2100"/>
              <a:t>C</a:t>
            </a:r>
            <a:r>
              <a:rPr i="1" lang="en" sz="2100"/>
              <a:t>hances of saving precious human lives during the course of an unfortunate accident are diminishing.</a:t>
            </a:r>
            <a:endParaRPr i="1"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i="1" lang="en" sz="2100"/>
              <a:t>The time taken for vital assistance to get notified about an accident can determine the chances of survival of the victims.</a:t>
            </a:r>
            <a:endParaRPr i="1" sz="21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PROPOSED SYSTEM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Sensing of an accident using a combination of multiple sensors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Transmission of data efficiently using VANET principle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Processing of incoming data at the central hub  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Classification of accidents based on their severity using Machine Learning 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Informing concerned authorities and organisations, providing information such as shortest distance to accident spot 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ARCHITECTURE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-268325" y="4420125"/>
            <a:ext cx="90078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Figure : Accident Detection within the affected vehicle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" name="Google Shape;90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25882" t="21917"/>
          <a:stretch/>
        </p:blipFill>
        <p:spPr>
          <a:xfrm>
            <a:off x="1796925" y="1147225"/>
            <a:ext cx="5550160" cy="32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1854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ARCHITECTURE (cont’d)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1187475" y="4586900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Figure : Intervehicular Communication (From site of accident to the central hub)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425" y="852975"/>
            <a:ext cx="7918124" cy="38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82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IMPLEMENTATION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8205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Within The Vehicle </a:t>
            </a:r>
            <a:r>
              <a:rPr lang="en" sz="2100"/>
              <a:t>: 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Microprocessor - Arduino UNO (inside each node, i.e, vehicle)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Sensors  - 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Accelerometer &amp; Gyroscope (MPU 6050) 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IR Fire Sensor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Piezoelectric</a:t>
            </a:r>
            <a:r>
              <a:rPr lang="en" sz="2100"/>
              <a:t> Sensor (Flexi-Force A301)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GPS module (NEO 6M GPS Module)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RF Transmitter and receiver (433 MHz)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87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IMPLEMENTATION 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8021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Outside the Vehicle :</a:t>
            </a:r>
            <a:endParaRPr b="1" sz="2100"/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Central Hub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Classification of accidents based on severity.</a:t>
            </a:r>
            <a:endParaRPr sz="2100"/>
          </a:p>
          <a:p>
            <a:pPr indent="-3619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Using the pre-trained Naive Bayes algorithm we classify accident based on the </a:t>
            </a:r>
            <a:r>
              <a:rPr lang="en" sz="2100"/>
              <a:t>received</a:t>
            </a:r>
            <a:r>
              <a:rPr lang="en" sz="2100"/>
              <a:t> data.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Finding nearest hospital, police station, fire station and ambulance service.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Informing the nearest medical centre to the accident spot, and other required personnel.</a:t>
            </a:r>
            <a:endParaRPr sz="21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87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IMPLEMENTATION 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8021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How is the data classified ?</a:t>
            </a:r>
            <a:endParaRPr b="1" sz="2100"/>
          </a:p>
          <a:p>
            <a:pPr indent="-3619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 machine learning classification technique called ‘Gaussian Naive Bayes’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It is implemented using SciKit library in Python, which classifies data in the online database made in Xampp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 three class labels are : minor, major and critical</a:t>
            </a:r>
            <a:endParaRPr sz="21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