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2" r:id="rId22"/>
    <p:sldMasterId id="2147483694" r:id="rId23"/>
    <p:sldMasterId id="2147483696" r:id="rId24"/>
    <p:sldMasterId id="2147483698" r:id="rId25"/>
    <p:sldMasterId id="2147483700" r:id="rId26"/>
    <p:sldMasterId id="2147483702" r:id="rId27"/>
    <p:sldMasterId id="2147483704" r:id="rId28"/>
    <p:sldMasterId id="2147483706" r:id="rId29"/>
    <p:sldMasterId id="2147483708" r:id="rId30"/>
    <p:sldMasterId id="2147483710" r:id="rId31"/>
    <p:sldMasterId id="2147483712" r:id="rId32"/>
  </p:sldMasterIdLst>
  <p:sldIdLst>
    <p:sldId id="256" r:id="rId33"/>
    <p:sldId id="257" r:id="rId34"/>
    <p:sldId id="258" r:id="rId35"/>
    <p:sldId id="259" r:id="rId36"/>
    <p:sldId id="261" r:id="rId37"/>
    <p:sldId id="262" r:id="rId38"/>
    <p:sldId id="263" r:id="rId39"/>
    <p:sldId id="270" r:id="rId40"/>
    <p:sldId id="264" r:id="rId41"/>
    <p:sldId id="265" r:id="rId42"/>
    <p:sldId id="269" r:id="rId43"/>
    <p:sldId id="266" r:id="rId44"/>
    <p:sldId id="268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49" autoAdjust="0"/>
  </p:normalViewPr>
  <p:slideViewPr>
    <p:cSldViewPr snapToGrid="0">
      <p:cViewPr>
        <p:scale>
          <a:sx n="92" d="100"/>
          <a:sy n="92" d="100"/>
        </p:scale>
        <p:origin x="5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7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2.xml"/><Relationship Id="rId42" Type="http://schemas.openxmlformats.org/officeDocument/2006/relationships/slide" Target="slides/slide10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5.xml"/><Relationship Id="rId40" Type="http://schemas.openxmlformats.org/officeDocument/2006/relationships/slide" Target="slides/slide8.xml"/><Relationship Id="rId45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4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3.xml"/><Relationship Id="rId43" Type="http://schemas.openxmlformats.org/officeDocument/2006/relationships/slide" Target="slides/slide11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1.xml"/><Relationship Id="rId38" Type="http://schemas.openxmlformats.org/officeDocument/2006/relationships/slide" Target="slides/slide6.xml"/><Relationship Id="rId46" Type="http://schemas.openxmlformats.org/officeDocument/2006/relationships/presProps" Target="pres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png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9;p2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003760" y="1668240"/>
            <a:ext cx="5119920" cy="1442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" name="Google Shape;12;p2"/>
          <p:cNvGrpSpPr/>
          <p:nvPr/>
        </p:nvGrpSpPr>
        <p:grpSpPr>
          <a:xfrm>
            <a:off x="363600" y="272880"/>
            <a:ext cx="8416080" cy="4597200"/>
            <a:chOff x="363600" y="272880"/>
            <a:chExt cx="8416080" cy="4597200"/>
          </a:xfrm>
        </p:grpSpPr>
        <p:pic>
          <p:nvPicPr>
            <p:cNvPr id="3" name="Google Shape;13;p2"/>
            <p:cNvPicPr/>
            <p:nvPr/>
          </p:nvPicPr>
          <p:blipFill>
            <a:blip r:embed="rId4"/>
            <a:stretch/>
          </p:blipFill>
          <p:spPr>
            <a:xfrm>
              <a:off x="363600" y="4551840"/>
              <a:ext cx="2007000" cy="31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4;p2"/>
            <p:cNvPicPr/>
            <p:nvPr/>
          </p:nvPicPr>
          <p:blipFill>
            <a:blip r:embed="rId4"/>
            <a:stretch/>
          </p:blipFill>
          <p:spPr>
            <a:xfrm>
              <a:off x="6772680" y="272880"/>
              <a:ext cx="200700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" name="Google Shape;15;p2"/>
          <p:cNvGrpSpPr/>
          <p:nvPr/>
        </p:nvGrpSpPr>
        <p:grpSpPr>
          <a:xfrm>
            <a:off x="795960" y="186120"/>
            <a:ext cx="8026920" cy="4708080"/>
            <a:chOff x="795960" y="186120"/>
            <a:chExt cx="8026920" cy="4708080"/>
          </a:xfrm>
        </p:grpSpPr>
        <p:sp>
          <p:nvSpPr>
            <p:cNvPr id="6" name="Google Shape;16;p2"/>
            <p:cNvSpPr/>
            <p:nvPr/>
          </p:nvSpPr>
          <p:spPr>
            <a:xfrm>
              <a:off x="795960" y="2880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" name="Google Shape;17;p2"/>
            <p:cNvSpPr/>
            <p:nvPr/>
          </p:nvSpPr>
          <p:spPr>
            <a:xfrm>
              <a:off x="8745480" y="1125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" name="Google Shape;18;p2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" name="Google Shape;19;p2"/>
            <p:cNvSpPr/>
            <p:nvPr/>
          </p:nvSpPr>
          <p:spPr>
            <a:xfrm>
              <a:off x="3991680" y="186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0" name="Google Shape;20;p2"/>
          <p:cNvGrpSpPr/>
          <p:nvPr/>
        </p:nvGrpSpPr>
        <p:grpSpPr>
          <a:xfrm>
            <a:off x="5211360" y="2075760"/>
            <a:ext cx="4252320" cy="3328560"/>
            <a:chOff x="5211360" y="2075760"/>
            <a:chExt cx="4252320" cy="3328560"/>
          </a:xfrm>
        </p:grpSpPr>
        <p:grpSp>
          <p:nvGrpSpPr>
            <p:cNvPr id="11" name="Google Shape;21;p2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12" name="Google Shape;22;p2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" name="Google Shape;23;p2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" name="Google Shape;24;p2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" name="Google Shape;25;p2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" name="Google Shape;26;p2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" name="Google Shape;27;p2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" name="Google Shape;28;p2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" name="Google Shape;29;p2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" name="Google Shape;30;p2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" name="Google Shape;31;p2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" name="Google Shape;32;p2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3" name="Google Shape;33;p2"/>
            <p:cNvSpPr/>
            <p:nvPr/>
          </p:nvSpPr>
          <p:spPr>
            <a:xfrm rot="10800000">
              <a:off x="8379360" y="23400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4" name="Google Shape;34;p2"/>
            <p:cNvGrpSpPr/>
            <p:nvPr/>
          </p:nvGrpSpPr>
          <p:grpSpPr>
            <a:xfrm>
              <a:off x="5211360" y="2075760"/>
              <a:ext cx="4252320" cy="3328560"/>
              <a:chOff x="5211360" y="2075760"/>
              <a:chExt cx="4252320" cy="3328560"/>
            </a:xfrm>
          </p:grpSpPr>
          <p:sp>
            <p:nvSpPr>
              <p:cNvPr id="25" name="Google Shape;35;p2"/>
              <p:cNvSpPr/>
              <p:nvPr/>
            </p:nvSpPr>
            <p:spPr>
              <a:xfrm rot="10800000">
                <a:off x="5211360" y="2075760"/>
                <a:ext cx="4057200" cy="3222360"/>
              </a:xfrm>
              <a:custGeom>
                <a:avLst/>
                <a:gdLst>
                  <a:gd name="textAreaLeft" fmla="*/ 0 w 4057200"/>
                  <a:gd name="textAreaRight" fmla="*/ 4057560 w 4057200"/>
                  <a:gd name="textAreaTop" fmla="*/ 0 h 3222360"/>
                  <a:gd name="textAreaBottom" fmla="*/ 3222720 h 322236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" name="Google Shape;36;p2"/>
              <p:cNvSpPr/>
              <p:nvPr/>
            </p:nvSpPr>
            <p:spPr>
              <a:xfrm rot="10800000">
                <a:off x="6175080" y="2313000"/>
                <a:ext cx="3077640" cy="2985120"/>
              </a:xfrm>
              <a:prstGeom prst="diagStripe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7" name="Google Shape;37;p2"/>
              <p:cNvSpPr/>
              <p:nvPr/>
            </p:nvSpPr>
            <p:spPr>
              <a:xfrm rot="10800000">
                <a:off x="7382520" y="3901680"/>
                <a:ext cx="1891800" cy="1502640"/>
              </a:xfrm>
              <a:custGeom>
                <a:avLst/>
                <a:gdLst>
                  <a:gd name="textAreaLeft" fmla="*/ 0 w 1891800"/>
                  <a:gd name="textAreaRight" fmla="*/ 1892160 w 1891800"/>
                  <a:gd name="textAreaTop" fmla="*/ 0 h 1502640"/>
                  <a:gd name="textAreaBottom" fmla="*/ 1503000 h 150264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cxnSp>
            <p:nvCxnSpPr>
              <p:cNvPr id="28" name="Google Shape;38;p2"/>
              <p:cNvCxnSpPr/>
              <p:nvPr/>
            </p:nvCxnSpPr>
            <p:spPr>
              <a:xfrm flipV="1">
                <a:off x="7458840" y="3346200"/>
                <a:ext cx="2005200" cy="200484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round/>
              </a:ln>
            </p:spPr>
          </p:cxnSp>
          <p:grpSp>
            <p:nvGrpSpPr>
              <p:cNvPr id="29" name="Google Shape;39;p2"/>
              <p:cNvGrpSpPr/>
              <p:nvPr/>
            </p:nvGrpSpPr>
            <p:grpSpPr>
              <a:xfrm>
                <a:off x="6207480" y="2556360"/>
                <a:ext cx="2953440" cy="2741760"/>
                <a:chOff x="6207480" y="2556360"/>
                <a:chExt cx="2953440" cy="2741760"/>
              </a:xfrm>
            </p:grpSpPr>
            <p:sp>
              <p:nvSpPr>
                <p:cNvPr id="30" name="Google Shape;40;p2"/>
                <p:cNvSpPr/>
                <p:nvPr/>
              </p:nvSpPr>
              <p:spPr>
                <a:xfrm rot="10800000">
                  <a:off x="6393240" y="2556000"/>
                  <a:ext cx="2767680" cy="2741760"/>
                </a:xfrm>
                <a:custGeom>
                  <a:avLst/>
                  <a:gdLst>
                    <a:gd name="textAreaLeft" fmla="*/ 0 w 2767680"/>
                    <a:gd name="textAreaRight" fmla="*/ 2768040 w 2767680"/>
                    <a:gd name="textAreaTop" fmla="*/ 0 h 2741760"/>
                    <a:gd name="textAreaBottom" fmla="*/ 2742120 h 2741760"/>
                  </a:gdLst>
                  <a:ahLst/>
                  <a:cxnLst/>
                  <a:rect l="textAreaLeft" t="textAreaTop" r="textAreaRight" b="textAreaBottom"/>
                  <a:pathLst>
                    <a:path w="2325" h="2303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" name="Google Shape;41;p2"/>
                <p:cNvSpPr/>
                <p:nvPr/>
              </p:nvSpPr>
              <p:spPr>
                <a:xfrm rot="10800000">
                  <a:off x="6296040" y="2987640"/>
                  <a:ext cx="2336760" cy="2310480"/>
                </a:xfrm>
                <a:custGeom>
                  <a:avLst/>
                  <a:gdLst>
                    <a:gd name="textAreaLeft" fmla="*/ 0 w 2336760"/>
                    <a:gd name="textAreaRight" fmla="*/ 2337120 w 2336760"/>
                    <a:gd name="textAreaTop" fmla="*/ 0 h 2310480"/>
                    <a:gd name="textAreaBottom" fmla="*/ 2310840 h 2310480"/>
                  </a:gdLst>
                  <a:ahLst/>
                  <a:cxnLst/>
                  <a:rect l="textAreaLeft" t="textAreaTop" r="textAreaRight" b="textAreaBottom"/>
                  <a:pathLst>
                    <a:path w="1963" h="1941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42;p2"/>
                <p:cNvSpPr/>
                <p:nvPr/>
              </p:nvSpPr>
              <p:spPr>
                <a:xfrm rot="10800000">
                  <a:off x="6207480" y="3220920"/>
                  <a:ext cx="2099880" cy="2077200"/>
                </a:xfrm>
                <a:custGeom>
                  <a:avLst/>
                  <a:gdLst>
                    <a:gd name="textAreaLeft" fmla="*/ 0 w 2099880"/>
                    <a:gd name="textAreaRight" fmla="*/ 2100240 w 2099880"/>
                    <a:gd name="textAreaTop" fmla="*/ 0 h 2077200"/>
                    <a:gd name="textAreaBottom" fmla="*/ 2077560 h 2077200"/>
                  </a:gdLst>
                  <a:ahLst/>
                  <a:cxnLst/>
                  <a:rect l="textAreaLeft" t="textAreaTop" r="textAreaRight" b="textAreaBottom"/>
                  <a:pathLst>
                    <a:path w="1764" h="1745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" name="Google Shape;43;p2"/>
              <p:cNvGrpSpPr/>
              <p:nvPr/>
            </p:nvGrpSpPr>
            <p:grpSpPr>
              <a:xfrm>
                <a:off x="5717520" y="2621880"/>
                <a:ext cx="2383200" cy="2130480"/>
                <a:chOff x="5717520" y="2621880"/>
                <a:chExt cx="2383200" cy="2130480"/>
              </a:xfrm>
            </p:grpSpPr>
            <p:sp>
              <p:nvSpPr>
                <p:cNvPr id="34" name="Google Shape;44;p2"/>
                <p:cNvSpPr/>
                <p:nvPr/>
              </p:nvSpPr>
              <p:spPr>
                <a:xfrm rot="10800000">
                  <a:off x="6452640" y="2646720"/>
                  <a:ext cx="1623600" cy="1514520"/>
                </a:xfrm>
                <a:custGeom>
                  <a:avLst/>
                  <a:gdLst>
                    <a:gd name="textAreaLeft" fmla="*/ 0 w 1623600"/>
                    <a:gd name="textAreaRight" fmla="*/ 1623960 w 1623600"/>
                    <a:gd name="textAreaTop" fmla="*/ 0 h 1514520"/>
                    <a:gd name="textAreaBottom" fmla="*/ 1514880 h 1514520"/>
                  </a:gdLst>
                  <a:ahLst/>
                  <a:cxnLst/>
                  <a:rect l="textAreaLeft" t="textAreaTop" r="textAreaRight" b="textAreaBottom"/>
                  <a:pathLst>
                    <a:path w="78603" h="73328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35" name="Google Shape;45;p2"/>
                <p:cNvSpPr/>
                <p:nvPr/>
              </p:nvSpPr>
              <p:spPr>
                <a:xfrm rot="10800000">
                  <a:off x="5796360" y="2990520"/>
                  <a:ext cx="1733760" cy="1683360"/>
                </a:xfrm>
                <a:custGeom>
                  <a:avLst/>
                  <a:gdLst>
                    <a:gd name="textAreaLeft" fmla="*/ 0 w 1733760"/>
                    <a:gd name="textAreaRight" fmla="*/ 1734120 w 1733760"/>
                    <a:gd name="textAreaTop" fmla="*/ 0 h 1683360"/>
                    <a:gd name="textAreaBottom" fmla="*/ 1683720 h 1683360"/>
                  </a:gdLst>
                  <a:ahLst/>
                  <a:cxnLst/>
                  <a:rect l="textAreaLeft" t="textAreaTop" r="textAreaRight" b="textAreaBottom"/>
                  <a:pathLst>
                    <a:path w="83931" h="81505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36" name="Google Shape;46;p2"/>
                <p:cNvSpPr/>
                <p:nvPr/>
              </p:nvSpPr>
              <p:spPr>
                <a:xfrm rot="10800000">
                  <a:off x="6372000" y="41360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47;p2"/>
                <p:cNvSpPr/>
                <p:nvPr/>
              </p:nvSpPr>
              <p:spPr>
                <a:xfrm rot="10800000">
                  <a:off x="5717520" y="46472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48;p2"/>
                <p:cNvSpPr/>
                <p:nvPr/>
              </p:nvSpPr>
              <p:spPr>
                <a:xfrm rot="10800000">
                  <a:off x="7503480" y="296496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" name="Google Shape;49;p2"/>
                <p:cNvSpPr/>
                <p:nvPr/>
              </p:nvSpPr>
              <p:spPr>
                <a:xfrm rot="10800000">
                  <a:off x="8048160" y="262188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40" name="Google Shape;50;p2"/>
          <p:cNvGrpSpPr/>
          <p:nvPr/>
        </p:nvGrpSpPr>
        <p:grpSpPr>
          <a:xfrm>
            <a:off x="-286920" y="-182160"/>
            <a:ext cx="4251960" cy="3328200"/>
            <a:chOff x="-286920" y="-182160"/>
            <a:chExt cx="4251960" cy="3328200"/>
          </a:xfrm>
        </p:grpSpPr>
        <p:grpSp>
          <p:nvGrpSpPr>
            <p:cNvPr id="41" name="Google Shape;51;p2"/>
            <p:cNvGrpSpPr/>
            <p:nvPr/>
          </p:nvGrpSpPr>
          <p:grpSpPr>
            <a:xfrm>
              <a:off x="250920" y="187560"/>
              <a:ext cx="437760" cy="938520"/>
              <a:chOff x="250920" y="187560"/>
              <a:chExt cx="437760" cy="938520"/>
            </a:xfrm>
          </p:grpSpPr>
          <p:sp>
            <p:nvSpPr>
              <p:cNvPr id="42" name="Google Shape;52;p2"/>
              <p:cNvSpPr/>
              <p:nvPr/>
            </p:nvSpPr>
            <p:spPr>
              <a:xfrm>
                <a:off x="2509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" name="Google Shape;53;p2"/>
              <p:cNvSpPr/>
              <p:nvPr/>
            </p:nvSpPr>
            <p:spPr>
              <a:xfrm>
                <a:off x="2509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" name="Google Shape;54;p2"/>
              <p:cNvSpPr/>
              <p:nvPr/>
            </p:nvSpPr>
            <p:spPr>
              <a:xfrm>
                <a:off x="2509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" name="Google Shape;55;p2"/>
              <p:cNvSpPr/>
              <p:nvPr/>
            </p:nvSpPr>
            <p:spPr>
              <a:xfrm>
                <a:off x="250920" y="694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" name="Google Shape;56;p2"/>
              <p:cNvSpPr/>
              <p:nvPr/>
            </p:nvSpPr>
            <p:spPr>
              <a:xfrm>
                <a:off x="250920" y="863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" name="Google Shape;57;p2"/>
              <p:cNvSpPr/>
              <p:nvPr/>
            </p:nvSpPr>
            <p:spPr>
              <a:xfrm>
                <a:off x="250920" y="10324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" name="Google Shape;58;p2"/>
              <p:cNvSpPr/>
              <p:nvPr/>
            </p:nvSpPr>
            <p:spPr>
              <a:xfrm>
                <a:off x="4255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" name="Google Shape;59;p2"/>
              <p:cNvSpPr/>
              <p:nvPr/>
            </p:nvSpPr>
            <p:spPr>
              <a:xfrm>
                <a:off x="4255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" name="Google Shape;60;p2"/>
              <p:cNvSpPr/>
              <p:nvPr/>
            </p:nvSpPr>
            <p:spPr>
              <a:xfrm>
                <a:off x="4255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" name="Google Shape;61;p2"/>
              <p:cNvSpPr/>
              <p:nvPr/>
            </p:nvSpPr>
            <p:spPr>
              <a:xfrm>
                <a:off x="59508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" name="Google Shape;62;p2"/>
              <p:cNvSpPr/>
              <p:nvPr/>
            </p:nvSpPr>
            <p:spPr>
              <a:xfrm>
                <a:off x="59508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3" name="Google Shape;63;p2"/>
            <p:cNvGrpSpPr/>
            <p:nvPr/>
          </p:nvGrpSpPr>
          <p:grpSpPr>
            <a:xfrm>
              <a:off x="-286920" y="-182160"/>
              <a:ext cx="4251960" cy="3328200"/>
              <a:chOff x="-286920" y="-182160"/>
              <a:chExt cx="4251960" cy="3328200"/>
            </a:xfrm>
          </p:grpSpPr>
          <p:sp>
            <p:nvSpPr>
              <p:cNvPr id="54" name="Google Shape;64;p2"/>
              <p:cNvSpPr/>
              <p:nvPr/>
            </p:nvSpPr>
            <p:spPr>
              <a:xfrm>
                <a:off x="-92160" y="-76320"/>
                <a:ext cx="4057200" cy="3222360"/>
              </a:xfrm>
              <a:custGeom>
                <a:avLst/>
                <a:gdLst>
                  <a:gd name="textAreaLeft" fmla="*/ 0 w 4057200"/>
                  <a:gd name="textAreaRight" fmla="*/ 4057560 w 4057200"/>
                  <a:gd name="textAreaTop" fmla="*/ 0 h 3222360"/>
                  <a:gd name="textAreaBottom" fmla="*/ 3222720 h 322236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5" name="Google Shape;65;p2"/>
              <p:cNvSpPr/>
              <p:nvPr/>
            </p:nvSpPr>
            <p:spPr>
              <a:xfrm>
                <a:off x="-76320" y="-76320"/>
                <a:ext cx="3077640" cy="2985120"/>
              </a:xfrm>
              <a:prstGeom prst="diagStripe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6" name="Google Shape;66;p2"/>
              <p:cNvSpPr/>
              <p:nvPr/>
            </p:nvSpPr>
            <p:spPr>
              <a:xfrm>
                <a:off x="-97920" y="-182160"/>
                <a:ext cx="1891800" cy="1502640"/>
              </a:xfrm>
              <a:custGeom>
                <a:avLst/>
                <a:gdLst>
                  <a:gd name="textAreaLeft" fmla="*/ 0 w 1891800"/>
                  <a:gd name="textAreaRight" fmla="*/ 1892160 w 1891800"/>
                  <a:gd name="textAreaTop" fmla="*/ 0 h 1502640"/>
                  <a:gd name="textAreaBottom" fmla="*/ 1503000 h 150264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cxnSp>
            <p:nvCxnSpPr>
              <p:cNvPr id="57" name="Google Shape;67;p2"/>
              <p:cNvCxnSpPr/>
              <p:nvPr/>
            </p:nvCxnSpPr>
            <p:spPr>
              <a:xfrm flipH="1">
                <a:off x="-286920" y="-128880"/>
                <a:ext cx="2004480" cy="200484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round/>
              </a:ln>
            </p:spPr>
          </p:cxnSp>
          <p:grpSp>
            <p:nvGrpSpPr>
              <p:cNvPr id="58" name="Google Shape;68;p2"/>
              <p:cNvGrpSpPr/>
              <p:nvPr/>
            </p:nvGrpSpPr>
            <p:grpSpPr>
              <a:xfrm>
                <a:off x="15480" y="-76320"/>
                <a:ext cx="2953440" cy="2741760"/>
                <a:chOff x="15480" y="-76320"/>
                <a:chExt cx="2953440" cy="2741760"/>
              </a:xfrm>
            </p:grpSpPr>
            <p:sp>
              <p:nvSpPr>
                <p:cNvPr id="59" name="Google Shape;69;p2"/>
                <p:cNvSpPr/>
                <p:nvPr/>
              </p:nvSpPr>
              <p:spPr>
                <a:xfrm>
                  <a:off x="15480" y="-76320"/>
                  <a:ext cx="2767680" cy="2741760"/>
                </a:xfrm>
                <a:custGeom>
                  <a:avLst/>
                  <a:gdLst>
                    <a:gd name="textAreaLeft" fmla="*/ 0 w 2767680"/>
                    <a:gd name="textAreaRight" fmla="*/ 2768040 w 2767680"/>
                    <a:gd name="textAreaTop" fmla="*/ 0 h 2741760"/>
                    <a:gd name="textAreaBottom" fmla="*/ 2742120 h 2741760"/>
                  </a:gdLst>
                  <a:ahLst/>
                  <a:cxnLst/>
                  <a:rect l="textAreaLeft" t="textAreaTop" r="textAreaRight" b="textAreaBottom"/>
                  <a:pathLst>
                    <a:path w="2325" h="2303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0" name="Google Shape;70;p2"/>
                <p:cNvSpPr/>
                <p:nvPr/>
              </p:nvSpPr>
              <p:spPr>
                <a:xfrm>
                  <a:off x="543600" y="-76320"/>
                  <a:ext cx="2336760" cy="2310480"/>
                </a:xfrm>
                <a:custGeom>
                  <a:avLst/>
                  <a:gdLst>
                    <a:gd name="textAreaLeft" fmla="*/ 0 w 2336760"/>
                    <a:gd name="textAreaRight" fmla="*/ 2337120 w 2336760"/>
                    <a:gd name="textAreaTop" fmla="*/ 0 h 2310480"/>
                    <a:gd name="textAreaBottom" fmla="*/ 2310840 h 2310480"/>
                  </a:gdLst>
                  <a:ahLst/>
                  <a:cxnLst/>
                  <a:rect l="textAreaLeft" t="textAreaTop" r="textAreaRight" b="textAreaBottom"/>
                  <a:pathLst>
                    <a:path w="1963" h="1941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1" name="Google Shape;71;p2"/>
                <p:cNvSpPr/>
                <p:nvPr/>
              </p:nvSpPr>
              <p:spPr>
                <a:xfrm>
                  <a:off x="869040" y="-76320"/>
                  <a:ext cx="2099880" cy="2077200"/>
                </a:xfrm>
                <a:custGeom>
                  <a:avLst/>
                  <a:gdLst>
                    <a:gd name="textAreaLeft" fmla="*/ 0 w 2099880"/>
                    <a:gd name="textAreaRight" fmla="*/ 2100240 w 2099880"/>
                    <a:gd name="textAreaTop" fmla="*/ 0 h 2077200"/>
                    <a:gd name="textAreaBottom" fmla="*/ 2077560 h 2077200"/>
                  </a:gdLst>
                  <a:ahLst/>
                  <a:cxnLst/>
                  <a:rect l="textAreaLeft" t="textAreaTop" r="textAreaRight" b="textAreaBottom"/>
                  <a:pathLst>
                    <a:path w="1764" h="1745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2" name="Google Shape;72;p2"/>
              <p:cNvGrpSpPr/>
              <p:nvPr/>
            </p:nvGrpSpPr>
            <p:grpSpPr>
              <a:xfrm>
                <a:off x="1076040" y="469800"/>
                <a:ext cx="2382840" cy="2130120"/>
                <a:chOff x="1076040" y="469800"/>
                <a:chExt cx="2382840" cy="2130120"/>
              </a:xfrm>
            </p:grpSpPr>
            <p:sp>
              <p:nvSpPr>
                <p:cNvPr id="63" name="Google Shape;73;p2"/>
                <p:cNvSpPr/>
                <p:nvPr/>
              </p:nvSpPr>
              <p:spPr>
                <a:xfrm>
                  <a:off x="1100160" y="1060920"/>
                  <a:ext cx="1623600" cy="1514520"/>
                </a:xfrm>
                <a:custGeom>
                  <a:avLst/>
                  <a:gdLst>
                    <a:gd name="textAreaLeft" fmla="*/ 0 w 1623600"/>
                    <a:gd name="textAreaRight" fmla="*/ 1623960 w 1623600"/>
                    <a:gd name="textAreaTop" fmla="*/ 0 h 1514520"/>
                    <a:gd name="textAreaBottom" fmla="*/ 1514880 h 1514520"/>
                  </a:gdLst>
                  <a:ahLst/>
                  <a:cxnLst/>
                  <a:rect l="textAreaLeft" t="textAreaTop" r="textAreaRight" b="textAreaBottom"/>
                  <a:pathLst>
                    <a:path w="78603" h="73328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64" name="Google Shape;74;p2"/>
                <p:cNvSpPr/>
                <p:nvPr/>
              </p:nvSpPr>
              <p:spPr>
                <a:xfrm>
                  <a:off x="1646280" y="548280"/>
                  <a:ext cx="1733760" cy="1683360"/>
                </a:xfrm>
                <a:custGeom>
                  <a:avLst/>
                  <a:gdLst>
                    <a:gd name="textAreaLeft" fmla="*/ 0 w 1733760"/>
                    <a:gd name="textAreaRight" fmla="*/ 1734120 w 1733760"/>
                    <a:gd name="textAreaTop" fmla="*/ 0 h 1683360"/>
                    <a:gd name="textAreaBottom" fmla="*/ 1683720 h 1683360"/>
                  </a:gdLst>
                  <a:ahLst/>
                  <a:cxnLst/>
                  <a:rect l="textAreaLeft" t="textAreaTop" r="textAreaRight" b="textAreaBottom"/>
                  <a:pathLst>
                    <a:path w="83931" h="81505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65" name="Google Shape;75;p2"/>
                <p:cNvSpPr/>
                <p:nvPr/>
              </p:nvSpPr>
              <p:spPr>
                <a:xfrm>
                  <a:off x="2699640" y="9806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6" name="Google Shape;76;p2"/>
                <p:cNvSpPr/>
                <p:nvPr/>
              </p:nvSpPr>
              <p:spPr>
                <a:xfrm>
                  <a:off x="3353760" y="46980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7" name="Google Shape;77;p2"/>
                <p:cNvSpPr/>
                <p:nvPr/>
              </p:nvSpPr>
              <p:spPr>
                <a:xfrm>
                  <a:off x="1620360" y="220464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" name="Google Shape;78;p2"/>
                <p:cNvSpPr/>
                <p:nvPr/>
              </p:nvSpPr>
              <p:spPr>
                <a:xfrm>
                  <a:off x="1076040" y="254736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521;p19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720000" y="1685520"/>
            <a:ext cx="3394440" cy="100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66" name="Google Shape;524;p19"/>
          <p:cNvSpPr/>
          <p:nvPr/>
        </p:nvSpPr>
        <p:spPr>
          <a:xfrm rot="10800000" flipH="1">
            <a:off x="-172440" y="2874960"/>
            <a:ext cx="2508840" cy="243360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7" name="Google Shape;525;p19"/>
          <p:cNvSpPr/>
          <p:nvPr/>
        </p:nvSpPr>
        <p:spPr>
          <a:xfrm rot="10800000" flipH="1">
            <a:off x="-36720" y="3941640"/>
            <a:ext cx="1542240" cy="1224720"/>
          </a:xfrm>
          <a:custGeom>
            <a:avLst/>
            <a:gdLst>
              <a:gd name="textAreaLeft" fmla="*/ 360 w 1542240"/>
              <a:gd name="textAreaRight" fmla="*/ 1542960 w 1542240"/>
              <a:gd name="textAreaTop" fmla="*/ 0 h 1224720"/>
              <a:gd name="textAreaBottom" fmla="*/ 1225080 h 122472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8" name="Google Shape;526;p19"/>
          <p:cNvSpPr/>
          <p:nvPr/>
        </p:nvSpPr>
        <p:spPr>
          <a:xfrm flipH="1">
            <a:off x="6832080" y="-195480"/>
            <a:ext cx="2508840" cy="243360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9" name="Google Shape;527;p19"/>
          <p:cNvSpPr/>
          <p:nvPr/>
        </p:nvSpPr>
        <p:spPr>
          <a:xfrm flipH="1">
            <a:off x="7664400" y="-53640"/>
            <a:ext cx="1542240" cy="1224720"/>
          </a:xfrm>
          <a:custGeom>
            <a:avLst/>
            <a:gdLst>
              <a:gd name="textAreaLeft" fmla="*/ 360 w 1542240"/>
              <a:gd name="textAreaRight" fmla="*/ 1542960 w 1542240"/>
              <a:gd name="textAreaTop" fmla="*/ 0 h 1224720"/>
              <a:gd name="textAreaBottom" fmla="*/ 1225080 h 122472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529;p20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800600" y="1811880"/>
            <a:ext cx="3382920" cy="884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2" name="Google Shape;532;p20"/>
          <p:cNvSpPr/>
          <p:nvPr/>
        </p:nvSpPr>
        <p:spPr>
          <a:xfrm>
            <a:off x="-15840" y="0"/>
            <a:ext cx="3098160" cy="2460600"/>
          </a:xfrm>
          <a:custGeom>
            <a:avLst/>
            <a:gdLst>
              <a:gd name="textAreaLeft" fmla="*/ 0 w 3098160"/>
              <a:gd name="textAreaRight" fmla="*/ 3098520 w 3098160"/>
              <a:gd name="textAreaTop" fmla="*/ 0 h 2460600"/>
              <a:gd name="textAreaBottom" fmla="*/ 2460960 h 246060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73" name="Google Shape;533;p20"/>
          <p:cNvSpPr/>
          <p:nvPr/>
        </p:nvSpPr>
        <p:spPr>
          <a:xfrm>
            <a:off x="-15840" y="0"/>
            <a:ext cx="2250720" cy="590760"/>
          </a:xfrm>
          <a:custGeom>
            <a:avLst/>
            <a:gdLst>
              <a:gd name="textAreaLeft" fmla="*/ 0 w 2250720"/>
              <a:gd name="textAreaRight" fmla="*/ 2251080 w 2250720"/>
              <a:gd name="textAreaTop" fmla="*/ 0 h 590760"/>
              <a:gd name="textAreaBottom" fmla="*/ 591120 h 590760"/>
            </a:gdLst>
            <a:ahLst/>
            <a:cxnLst/>
            <a:rect l="textAreaLeft" t="textAreaTop" r="textAreaRight" b="textAreaBottom"/>
            <a:pathLst>
              <a:path w="1409" h="36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274" name="Google Shape;534;p20"/>
          <p:cNvPicPr/>
          <p:nvPr/>
        </p:nvPicPr>
        <p:blipFill>
          <a:blip r:embed="rId4"/>
          <a:stretch/>
        </p:blipFill>
        <p:spPr>
          <a:xfrm>
            <a:off x="421920" y="4604040"/>
            <a:ext cx="2007000" cy="318240"/>
          </a:xfrm>
          <a:prstGeom prst="rect">
            <a:avLst/>
          </a:prstGeom>
          <a:ln w="0">
            <a:noFill/>
          </a:ln>
        </p:spPr>
      </p:pic>
      <p:grpSp>
        <p:nvGrpSpPr>
          <p:cNvPr id="275" name="Google Shape;535;p20"/>
          <p:cNvGrpSpPr/>
          <p:nvPr/>
        </p:nvGrpSpPr>
        <p:grpSpPr>
          <a:xfrm>
            <a:off x="-347400" y="673920"/>
            <a:ext cx="3153240" cy="940320"/>
            <a:chOff x="-347400" y="673920"/>
            <a:chExt cx="3153240" cy="940320"/>
          </a:xfrm>
        </p:grpSpPr>
        <p:sp>
          <p:nvSpPr>
            <p:cNvPr id="276" name="Google Shape;536;p20"/>
            <p:cNvSpPr/>
            <p:nvPr/>
          </p:nvSpPr>
          <p:spPr>
            <a:xfrm>
              <a:off x="-347400" y="6739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7" name="Google Shape;537;p20"/>
            <p:cNvSpPr/>
            <p:nvPr/>
          </p:nvSpPr>
          <p:spPr>
            <a:xfrm>
              <a:off x="-5040" y="121536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8" name="Google Shape;538;p20"/>
            <p:cNvSpPr/>
            <p:nvPr/>
          </p:nvSpPr>
          <p:spPr>
            <a:xfrm>
              <a:off x="-5040" y="111168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" name="Google Shape;539;p20"/>
            <p:cNvSpPr/>
            <p:nvPr/>
          </p:nvSpPr>
          <p:spPr>
            <a:xfrm>
              <a:off x="1793160" y="119448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400" bIns="234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" name="Google Shape;540;p20"/>
            <p:cNvSpPr/>
            <p:nvPr/>
          </p:nvSpPr>
          <p:spPr>
            <a:xfrm>
              <a:off x="2039040" y="109080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80;p3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2038320" y="2396880"/>
            <a:ext cx="5067360" cy="139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3" name="PlaceHolder 2"/>
          <p:cNvSpPr>
            <a:spLocks noGrp="1"/>
          </p:cNvSpPr>
          <p:nvPr>
            <p:ph type="title"/>
          </p:nvPr>
        </p:nvSpPr>
        <p:spPr>
          <a:xfrm>
            <a:off x="3916080" y="1068120"/>
            <a:ext cx="1311840" cy="122580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2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62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84" name="Google Shape;84;p3"/>
          <p:cNvGrpSpPr/>
          <p:nvPr/>
        </p:nvGrpSpPr>
        <p:grpSpPr>
          <a:xfrm>
            <a:off x="421920" y="272880"/>
            <a:ext cx="8357760" cy="4649400"/>
            <a:chOff x="421920" y="272880"/>
            <a:chExt cx="8357760" cy="4649400"/>
          </a:xfrm>
        </p:grpSpPr>
        <p:pic>
          <p:nvPicPr>
            <p:cNvPr id="285" name="Google Shape;85;p3"/>
            <p:cNvPicPr/>
            <p:nvPr/>
          </p:nvPicPr>
          <p:blipFill>
            <a:blip r:embed="rId4"/>
            <a:stretch/>
          </p:blipFill>
          <p:spPr>
            <a:xfrm>
              <a:off x="6772680" y="272880"/>
              <a:ext cx="2007000" cy="31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6" name="Google Shape;86;p3"/>
            <p:cNvPicPr/>
            <p:nvPr/>
          </p:nvPicPr>
          <p:blipFill>
            <a:blip r:embed="rId4"/>
            <a:stretch/>
          </p:blipFill>
          <p:spPr>
            <a:xfrm>
              <a:off x="421920" y="4604040"/>
              <a:ext cx="200700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87" name="Google Shape;87;p3"/>
          <p:cNvGrpSpPr/>
          <p:nvPr/>
        </p:nvGrpSpPr>
        <p:grpSpPr>
          <a:xfrm>
            <a:off x="344520" y="438480"/>
            <a:ext cx="8345880" cy="4379400"/>
            <a:chOff x="344520" y="438480"/>
            <a:chExt cx="8345880" cy="4379400"/>
          </a:xfrm>
        </p:grpSpPr>
        <p:sp>
          <p:nvSpPr>
            <p:cNvPr id="288" name="Google Shape;88;p3"/>
            <p:cNvSpPr/>
            <p:nvPr/>
          </p:nvSpPr>
          <p:spPr>
            <a:xfrm>
              <a:off x="8613000" y="161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89" name="Google Shape;89;p3"/>
            <p:cNvSpPr/>
            <p:nvPr/>
          </p:nvSpPr>
          <p:spPr>
            <a:xfrm>
              <a:off x="4758480" y="47404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0" name="Google Shape;90;p3"/>
            <p:cNvSpPr/>
            <p:nvPr/>
          </p:nvSpPr>
          <p:spPr>
            <a:xfrm>
              <a:off x="49298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1" name="Google Shape;91;p3"/>
            <p:cNvSpPr/>
            <p:nvPr/>
          </p:nvSpPr>
          <p:spPr>
            <a:xfrm>
              <a:off x="344520" y="31809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292" name="Google Shape;92;p3"/>
          <p:cNvGrpSpPr/>
          <p:nvPr/>
        </p:nvGrpSpPr>
        <p:grpSpPr>
          <a:xfrm>
            <a:off x="-347400" y="0"/>
            <a:ext cx="3429720" cy="2460600"/>
            <a:chOff x="-347400" y="0"/>
            <a:chExt cx="3429720" cy="2460600"/>
          </a:xfrm>
        </p:grpSpPr>
        <p:sp>
          <p:nvSpPr>
            <p:cNvPr id="293" name="Google Shape;93;p3"/>
            <p:cNvSpPr/>
            <p:nvPr/>
          </p:nvSpPr>
          <p:spPr>
            <a:xfrm>
              <a:off x="-15840" y="0"/>
              <a:ext cx="3098160" cy="2460600"/>
            </a:xfrm>
            <a:custGeom>
              <a:avLst/>
              <a:gdLst>
                <a:gd name="textAreaLeft" fmla="*/ 0 w 3098160"/>
                <a:gd name="textAreaRight" fmla="*/ 309852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4" name="Google Shape;94;p3"/>
            <p:cNvSpPr/>
            <p:nvPr/>
          </p:nvSpPr>
          <p:spPr>
            <a:xfrm>
              <a:off x="-15840" y="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95" name="Google Shape;95;p3"/>
            <p:cNvGrpSpPr/>
            <p:nvPr/>
          </p:nvGrpSpPr>
          <p:grpSpPr>
            <a:xfrm>
              <a:off x="-347400" y="673920"/>
              <a:ext cx="3153240" cy="940320"/>
              <a:chOff x="-347400" y="673920"/>
              <a:chExt cx="3153240" cy="940320"/>
            </a:xfrm>
          </p:grpSpPr>
          <p:sp>
            <p:nvSpPr>
              <p:cNvPr id="296" name="Google Shape;96;p3"/>
              <p:cNvSpPr/>
              <p:nvPr/>
            </p:nvSpPr>
            <p:spPr>
              <a:xfrm>
                <a:off x="-347400" y="6739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7" name="Google Shape;97;p3"/>
              <p:cNvSpPr/>
              <p:nvPr/>
            </p:nvSpPr>
            <p:spPr>
              <a:xfrm>
                <a:off x="-5040" y="121536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8" name="Google Shape;98;p3"/>
              <p:cNvSpPr/>
              <p:nvPr/>
            </p:nvSpPr>
            <p:spPr>
              <a:xfrm>
                <a:off x="-5040" y="111168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9" name="Google Shape;99;p3"/>
              <p:cNvSpPr/>
              <p:nvPr/>
            </p:nvSpPr>
            <p:spPr>
              <a:xfrm>
                <a:off x="1793160" y="119448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" name="Google Shape;100;p3"/>
              <p:cNvSpPr/>
              <p:nvPr/>
            </p:nvSpPr>
            <p:spPr>
              <a:xfrm>
                <a:off x="2039040" y="109080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01" name="Google Shape;101;p3"/>
          <p:cNvGrpSpPr/>
          <p:nvPr/>
        </p:nvGrpSpPr>
        <p:grpSpPr>
          <a:xfrm>
            <a:off x="6072120" y="2683080"/>
            <a:ext cx="3429360" cy="2460600"/>
            <a:chOff x="6072120" y="2683080"/>
            <a:chExt cx="3429360" cy="2460600"/>
          </a:xfrm>
        </p:grpSpPr>
        <p:sp>
          <p:nvSpPr>
            <p:cNvPr id="302" name="Google Shape;102;p3"/>
            <p:cNvSpPr/>
            <p:nvPr/>
          </p:nvSpPr>
          <p:spPr>
            <a:xfrm rot="10800000">
              <a:off x="6072120" y="2682720"/>
              <a:ext cx="3098160" cy="2460600"/>
            </a:xfrm>
            <a:custGeom>
              <a:avLst/>
              <a:gdLst>
                <a:gd name="textAreaLeft" fmla="*/ 0 w 3098160"/>
                <a:gd name="textAreaRight" fmla="*/ 309852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3" name="Google Shape;103;p3"/>
            <p:cNvSpPr/>
            <p:nvPr/>
          </p:nvSpPr>
          <p:spPr>
            <a:xfrm rot="10800000">
              <a:off x="6887880" y="455292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304" name="Google Shape;104;p3"/>
            <p:cNvGrpSpPr/>
            <p:nvPr/>
          </p:nvGrpSpPr>
          <p:grpSpPr>
            <a:xfrm>
              <a:off x="6348240" y="3529080"/>
              <a:ext cx="3153240" cy="940320"/>
              <a:chOff x="6348240" y="3529080"/>
              <a:chExt cx="3153240" cy="940320"/>
            </a:xfrm>
          </p:grpSpPr>
          <p:sp>
            <p:nvSpPr>
              <p:cNvPr id="305" name="Google Shape;105;p3"/>
              <p:cNvSpPr/>
              <p:nvPr/>
            </p:nvSpPr>
            <p:spPr>
              <a:xfrm rot="10800000">
                <a:off x="6348240" y="35323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6" name="Google Shape;106;p3"/>
              <p:cNvSpPr/>
              <p:nvPr/>
            </p:nvSpPr>
            <p:spPr>
              <a:xfrm rot="10800000">
                <a:off x="7337880" y="35290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7" name="Google Shape;107;p3"/>
              <p:cNvSpPr/>
              <p:nvPr/>
            </p:nvSpPr>
            <p:spPr>
              <a:xfrm rot="10800000">
                <a:off x="7092000" y="36324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8" name="Google Shape;108;p3"/>
              <p:cNvSpPr/>
              <p:nvPr/>
            </p:nvSpPr>
            <p:spPr>
              <a:xfrm rot="10800000">
                <a:off x="7314480" y="39020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9" name="Google Shape;109;p3"/>
              <p:cNvSpPr/>
              <p:nvPr/>
            </p:nvSpPr>
            <p:spPr>
              <a:xfrm rot="10800000">
                <a:off x="7065360" y="400284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542;p21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720000" y="1743480"/>
            <a:ext cx="3478680" cy="937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13" name="Google Shape;545;p21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314" name="Google Shape;546;p21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5" name="Google Shape;547;p21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6" name="Google Shape;548;p21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7" name="Google Shape;549;p21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18" name="Google Shape;550;p21"/>
          <p:cNvGrpSpPr/>
          <p:nvPr/>
        </p:nvGrpSpPr>
        <p:grpSpPr>
          <a:xfrm>
            <a:off x="6175080" y="2313000"/>
            <a:ext cx="3288600" cy="3091320"/>
            <a:chOff x="6175080" y="2313000"/>
            <a:chExt cx="3288600" cy="3091320"/>
          </a:xfrm>
        </p:grpSpPr>
        <p:sp>
          <p:nvSpPr>
            <p:cNvPr id="319" name="Google Shape;551;p21"/>
            <p:cNvSpPr/>
            <p:nvPr/>
          </p:nvSpPr>
          <p:spPr>
            <a:xfrm rot="10800000">
              <a:off x="617508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0" name="Google Shape;552;p21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21" name="Google Shape;553;p21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322" name="Google Shape;554;p21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3" name="Google Shape;555;p21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" name="Google Shape;556;p21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5" name="Google Shape;557;p21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6" name="Google Shape;558;p21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7" name="Google Shape;559;p21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8" name="Google Shape;560;p21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9" name="Google Shape;561;p21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0" name="Google Shape;562;p21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1" name="Google Shape;563;p21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2" name="Google Shape;564;p21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333" name="Google Shape;565;p21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334" name="Google Shape;566;p21"/>
            <p:cNvGrpSpPr/>
            <p:nvPr/>
          </p:nvGrpSpPr>
          <p:grpSpPr>
            <a:xfrm>
              <a:off x="6436080" y="2556360"/>
              <a:ext cx="2953440" cy="2741760"/>
              <a:chOff x="6436080" y="2556360"/>
              <a:chExt cx="2953440" cy="2741760"/>
            </a:xfrm>
          </p:grpSpPr>
          <p:sp>
            <p:nvSpPr>
              <p:cNvPr id="335" name="Google Shape;567;p21"/>
              <p:cNvSpPr/>
              <p:nvPr/>
            </p:nvSpPr>
            <p:spPr>
              <a:xfrm rot="10800000">
                <a:off x="662184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6" name="Google Shape;568;p21"/>
              <p:cNvSpPr/>
              <p:nvPr/>
            </p:nvSpPr>
            <p:spPr>
              <a:xfrm rot="10800000">
                <a:off x="652464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7" name="Google Shape;569;p21"/>
              <p:cNvSpPr/>
              <p:nvPr/>
            </p:nvSpPr>
            <p:spPr>
              <a:xfrm rot="10800000">
                <a:off x="643608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571;p22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2201760" y="1821600"/>
            <a:ext cx="474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40" name="Google Shape;574;p22"/>
          <p:cNvGrpSpPr/>
          <p:nvPr/>
        </p:nvGrpSpPr>
        <p:grpSpPr>
          <a:xfrm>
            <a:off x="-92520" y="-89640"/>
            <a:ext cx="9329040" cy="5769000"/>
            <a:chOff x="-92520" y="-89640"/>
            <a:chExt cx="9329040" cy="5769000"/>
          </a:xfrm>
        </p:grpSpPr>
        <p:grpSp>
          <p:nvGrpSpPr>
            <p:cNvPr id="341" name="Google Shape;575;p22"/>
            <p:cNvGrpSpPr/>
            <p:nvPr/>
          </p:nvGrpSpPr>
          <p:grpSpPr>
            <a:xfrm>
              <a:off x="-92520" y="-89640"/>
              <a:ext cx="2588040" cy="2402280"/>
              <a:chOff x="-92520" y="-89640"/>
              <a:chExt cx="2588040" cy="2402280"/>
            </a:xfrm>
          </p:grpSpPr>
          <p:sp>
            <p:nvSpPr>
              <p:cNvPr id="342" name="Google Shape;576;p22"/>
              <p:cNvSpPr/>
              <p:nvPr/>
            </p:nvSpPr>
            <p:spPr>
              <a:xfrm>
                <a:off x="-92520" y="-8964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3" name="Google Shape;577;p22"/>
              <p:cNvSpPr/>
              <p:nvPr/>
            </p:nvSpPr>
            <p:spPr>
              <a:xfrm>
                <a:off x="370080" y="-8964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4" name="Google Shape;578;p22"/>
              <p:cNvSpPr/>
              <p:nvPr/>
            </p:nvSpPr>
            <p:spPr>
              <a:xfrm>
                <a:off x="655560" y="-8964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45" name="Google Shape;579;p22"/>
            <p:cNvGrpSpPr/>
            <p:nvPr/>
          </p:nvGrpSpPr>
          <p:grpSpPr>
            <a:xfrm>
              <a:off x="6648480" y="3277080"/>
              <a:ext cx="2588040" cy="2402280"/>
              <a:chOff x="6648480" y="3277080"/>
              <a:chExt cx="2588040" cy="2402280"/>
            </a:xfrm>
          </p:grpSpPr>
          <p:sp>
            <p:nvSpPr>
              <p:cNvPr id="346" name="Google Shape;580;p22"/>
              <p:cNvSpPr/>
              <p:nvPr/>
            </p:nvSpPr>
            <p:spPr>
              <a:xfrm rot="10800000">
                <a:off x="6811560" y="327708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7" name="Google Shape;581;p22"/>
              <p:cNvSpPr/>
              <p:nvPr/>
            </p:nvSpPr>
            <p:spPr>
              <a:xfrm rot="10800000">
                <a:off x="6726600" y="365472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8" name="Google Shape;582;p22"/>
              <p:cNvSpPr/>
              <p:nvPr/>
            </p:nvSpPr>
            <p:spPr>
              <a:xfrm rot="10800000">
                <a:off x="6648480" y="385920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49" name="Google Shape;583;p22"/>
          <p:cNvGrpSpPr/>
          <p:nvPr/>
        </p:nvGrpSpPr>
        <p:grpSpPr>
          <a:xfrm>
            <a:off x="474840" y="500760"/>
            <a:ext cx="8246880" cy="4308480"/>
            <a:chOff x="474840" y="500760"/>
            <a:chExt cx="8246880" cy="4308480"/>
          </a:xfrm>
        </p:grpSpPr>
        <p:sp>
          <p:nvSpPr>
            <p:cNvPr id="350" name="Google Shape;584;p22"/>
            <p:cNvSpPr/>
            <p:nvPr/>
          </p:nvSpPr>
          <p:spPr>
            <a:xfrm rot="10800000">
              <a:off x="8644320" y="28317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1" name="Google Shape;585;p22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2" name="Google Shape;586;p22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3" name="Google Shape;587;p22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4" name="Google Shape;588;p22"/>
            <p:cNvSpPr/>
            <p:nvPr/>
          </p:nvSpPr>
          <p:spPr>
            <a:xfrm>
              <a:off x="642312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55" name="Google Shape;589;p22"/>
          <p:cNvGrpSpPr/>
          <p:nvPr/>
        </p:nvGrpSpPr>
        <p:grpSpPr>
          <a:xfrm>
            <a:off x="-456120" y="2313000"/>
            <a:ext cx="3468960" cy="3091320"/>
            <a:chOff x="-456120" y="2313000"/>
            <a:chExt cx="3468960" cy="3091320"/>
          </a:xfrm>
        </p:grpSpPr>
        <p:sp>
          <p:nvSpPr>
            <p:cNvPr id="356" name="Google Shape;590;p22"/>
            <p:cNvSpPr/>
            <p:nvPr/>
          </p:nvSpPr>
          <p:spPr>
            <a:xfrm rot="10800000" flipH="1">
              <a:off x="-65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7" name="Google Shape;591;p22"/>
            <p:cNvSpPr/>
            <p:nvPr/>
          </p:nvSpPr>
          <p:spPr>
            <a:xfrm rot="10800000" flipH="1">
              <a:off x="-86760" y="390168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58" name="Google Shape;592;p22"/>
            <p:cNvGrpSpPr/>
            <p:nvPr/>
          </p:nvGrpSpPr>
          <p:grpSpPr>
            <a:xfrm>
              <a:off x="-456120" y="3922920"/>
              <a:ext cx="3153240" cy="939960"/>
              <a:chOff x="-456120" y="3922920"/>
              <a:chExt cx="3153240" cy="939960"/>
            </a:xfrm>
          </p:grpSpPr>
          <p:sp>
            <p:nvSpPr>
              <p:cNvPr id="359" name="Google Shape;593;p22"/>
              <p:cNvSpPr/>
              <p:nvPr/>
            </p:nvSpPr>
            <p:spPr>
              <a:xfrm flipV="1">
                <a:off x="-455760" y="392544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-360 h 937080"/>
                  <a:gd name="textAreaBottom" fmla="*/ 93708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0" name="Google Shape;594;p22"/>
              <p:cNvSpPr/>
              <p:nvPr/>
            </p:nvSpPr>
            <p:spPr>
              <a:xfrm flipV="1">
                <a:off x="-113760" y="392292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360 h 398880"/>
                  <a:gd name="textAreaBottom" fmla="*/ 39960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1" name="Google Shape;595;p22"/>
              <p:cNvSpPr/>
              <p:nvPr/>
            </p:nvSpPr>
            <p:spPr>
              <a:xfrm flipV="1">
                <a:off x="-113760" y="402624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360 h 399600"/>
                  <a:gd name="textAreaBottom" fmla="*/ 40032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2" name="Google Shape;596;p22"/>
              <p:cNvSpPr/>
              <p:nvPr/>
            </p:nvSpPr>
            <p:spPr>
              <a:xfrm flipV="1">
                <a:off x="1684080" y="429588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360 h 46800"/>
                  <a:gd name="textAreaBottom" fmla="*/ 4752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3" name="Google Shape;597;p22"/>
              <p:cNvSpPr/>
              <p:nvPr/>
            </p:nvSpPr>
            <p:spPr>
              <a:xfrm flipV="1">
                <a:off x="1930320" y="439668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360 h 49680"/>
                  <a:gd name="textAreaBottom" fmla="*/ 5040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64" name="Google Shape;598;p22"/>
          <p:cNvGrpSpPr/>
          <p:nvPr/>
        </p:nvGrpSpPr>
        <p:grpSpPr>
          <a:xfrm>
            <a:off x="6185880" y="-182160"/>
            <a:ext cx="3413520" cy="3090960"/>
            <a:chOff x="6185880" y="-182160"/>
            <a:chExt cx="3413520" cy="3090960"/>
          </a:xfrm>
        </p:grpSpPr>
        <p:sp>
          <p:nvSpPr>
            <p:cNvPr id="365" name="Google Shape;599;p22"/>
            <p:cNvSpPr/>
            <p:nvPr/>
          </p:nvSpPr>
          <p:spPr>
            <a:xfrm flipH="1">
              <a:off x="618552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66" name="Google Shape;600;p22"/>
            <p:cNvSpPr/>
            <p:nvPr/>
          </p:nvSpPr>
          <p:spPr>
            <a:xfrm flipH="1">
              <a:off x="7392960" y="-18216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67" name="Google Shape;601;p22"/>
            <p:cNvGrpSpPr/>
            <p:nvPr/>
          </p:nvGrpSpPr>
          <p:grpSpPr>
            <a:xfrm>
              <a:off x="6446160" y="99000"/>
              <a:ext cx="3153240" cy="939960"/>
              <a:chOff x="6446160" y="99000"/>
              <a:chExt cx="3153240" cy="939960"/>
            </a:xfrm>
          </p:grpSpPr>
          <p:sp>
            <p:nvSpPr>
              <p:cNvPr id="368" name="Google Shape;602;p22"/>
              <p:cNvSpPr/>
              <p:nvPr/>
            </p:nvSpPr>
            <p:spPr>
              <a:xfrm flipH="1">
                <a:off x="6445800" y="99000"/>
                <a:ext cx="3153240" cy="937080"/>
              </a:xfrm>
              <a:custGeom>
                <a:avLst/>
                <a:gdLst>
                  <a:gd name="textAreaLeft" fmla="*/ -360 w 3153240"/>
                  <a:gd name="textAreaRight" fmla="*/ 315324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9" name="Google Shape;603;p22"/>
              <p:cNvSpPr/>
              <p:nvPr/>
            </p:nvSpPr>
            <p:spPr>
              <a:xfrm flipH="1">
                <a:off x="7436160" y="640080"/>
                <a:ext cx="1821600" cy="398880"/>
              </a:xfrm>
              <a:custGeom>
                <a:avLst/>
                <a:gdLst>
                  <a:gd name="textAreaLeft" fmla="*/ 360 w 1821600"/>
                  <a:gd name="textAreaRight" fmla="*/ 182232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0" name="Google Shape;604;p22"/>
              <p:cNvSpPr/>
              <p:nvPr/>
            </p:nvSpPr>
            <p:spPr>
              <a:xfrm flipH="1">
                <a:off x="7189200" y="536400"/>
                <a:ext cx="2067480" cy="399600"/>
              </a:xfrm>
              <a:custGeom>
                <a:avLst/>
                <a:gdLst>
                  <a:gd name="textAreaLeft" fmla="*/ -360 w 2067480"/>
                  <a:gd name="textAreaRight" fmla="*/ 206748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1" name="Google Shape;605;p22"/>
              <p:cNvSpPr/>
              <p:nvPr/>
            </p:nvSpPr>
            <p:spPr>
              <a:xfrm flipH="1">
                <a:off x="7412760" y="619560"/>
                <a:ext cx="46800" cy="46800"/>
              </a:xfrm>
              <a:custGeom>
                <a:avLst/>
                <a:gdLst>
                  <a:gd name="textAreaLeft" fmla="*/ 360 w 46800"/>
                  <a:gd name="textAreaRight" fmla="*/ 4752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2" name="Google Shape;606;p22"/>
              <p:cNvSpPr/>
              <p:nvPr/>
            </p:nvSpPr>
            <p:spPr>
              <a:xfrm flipH="1">
                <a:off x="7163640" y="515520"/>
                <a:ext cx="49680" cy="49680"/>
              </a:xfrm>
              <a:custGeom>
                <a:avLst/>
                <a:gdLst>
                  <a:gd name="textAreaLeft" fmla="*/ 360 w 49680"/>
                  <a:gd name="textAreaRight" fmla="*/ 5040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608;p23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76" name="Google Shape;614;p23"/>
          <p:cNvGrpSpPr/>
          <p:nvPr/>
        </p:nvGrpSpPr>
        <p:grpSpPr>
          <a:xfrm>
            <a:off x="-23400" y="5760"/>
            <a:ext cx="9177480" cy="5137920"/>
            <a:chOff x="-23400" y="5760"/>
            <a:chExt cx="9177480" cy="5137920"/>
          </a:xfrm>
        </p:grpSpPr>
        <p:sp>
          <p:nvSpPr>
            <p:cNvPr id="377" name="Google Shape;615;p23"/>
            <p:cNvSpPr/>
            <p:nvPr/>
          </p:nvSpPr>
          <p:spPr>
            <a:xfrm rot="10800000" flipH="1">
              <a:off x="-23760" y="3746880"/>
              <a:ext cx="1758600" cy="1396800"/>
            </a:xfrm>
            <a:custGeom>
              <a:avLst/>
              <a:gdLst>
                <a:gd name="textAreaLeft" fmla="*/ -360 w 1758600"/>
                <a:gd name="textAreaRight" fmla="*/ 1758600 w 1758600"/>
                <a:gd name="textAreaTop" fmla="*/ 0 h 1396800"/>
                <a:gd name="textAreaBottom" fmla="*/ 1397160 h 13968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8" name="Google Shape;616;p23"/>
            <p:cNvSpPr/>
            <p:nvPr/>
          </p:nvSpPr>
          <p:spPr>
            <a:xfrm flipH="1">
              <a:off x="7395120" y="5760"/>
              <a:ext cx="1758600" cy="1396800"/>
            </a:xfrm>
            <a:custGeom>
              <a:avLst/>
              <a:gdLst>
                <a:gd name="textAreaLeft" fmla="*/ -360 w 1758600"/>
                <a:gd name="textAreaRight" fmla="*/ 1758600 w 1758600"/>
                <a:gd name="textAreaTop" fmla="*/ 0 h 1396800"/>
                <a:gd name="textAreaBottom" fmla="*/ 1397160 h 13968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79" name="Google Shape;617;p23"/>
          <p:cNvGrpSpPr/>
          <p:nvPr/>
        </p:nvGrpSpPr>
        <p:grpSpPr>
          <a:xfrm>
            <a:off x="282960" y="301320"/>
            <a:ext cx="8557920" cy="4540320"/>
            <a:chOff x="282960" y="301320"/>
            <a:chExt cx="8557920" cy="4540320"/>
          </a:xfrm>
        </p:grpSpPr>
        <p:grpSp>
          <p:nvGrpSpPr>
            <p:cNvPr id="380" name="Google Shape;618;p23"/>
            <p:cNvGrpSpPr/>
            <p:nvPr/>
          </p:nvGrpSpPr>
          <p:grpSpPr>
            <a:xfrm>
              <a:off x="8666280" y="301320"/>
              <a:ext cx="174600" cy="2067120"/>
              <a:chOff x="8666280" y="301320"/>
              <a:chExt cx="174600" cy="2067120"/>
            </a:xfrm>
          </p:grpSpPr>
          <p:pic>
            <p:nvPicPr>
              <p:cNvPr id="381" name="Google Shape;619;p2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0224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82" name="Google Shape;620;p2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0224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83" name="Google Shape;621;p23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384" name="Google Shape;622;p2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85" name="Google Shape;623;p2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386" name="Google Shape;624;p23"/>
          <p:cNvGrpSpPr/>
          <p:nvPr/>
        </p:nvGrpSpPr>
        <p:grpSpPr>
          <a:xfrm>
            <a:off x="421920" y="248400"/>
            <a:ext cx="8310240" cy="4455360"/>
            <a:chOff x="421920" y="248400"/>
            <a:chExt cx="8310240" cy="4455360"/>
          </a:xfrm>
        </p:grpSpPr>
        <p:sp>
          <p:nvSpPr>
            <p:cNvPr id="387" name="Google Shape;625;p23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8" name="Google Shape;626;p23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9" name="Google Shape;627;p23"/>
            <p:cNvSpPr/>
            <p:nvPr/>
          </p:nvSpPr>
          <p:spPr>
            <a:xfrm>
              <a:off x="759600" y="248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0" name="Google Shape;628;p23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630;p24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93" name="Google Shape;634;p24"/>
          <p:cNvGrpSpPr/>
          <p:nvPr/>
        </p:nvGrpSpPr>
        <p:grpSpPr>
          <a:xfrm>
            <a:off x="282960" y="301320"/>
            <a:ext cx="8557920" cy="4540320"/>
            <a:chOff x="282960" y="301320"/>
            <a:chExt cx="8557920" cy="4540320"/>
          </a:xfrm>
        </p:grpSpPr>
        <p:grpSp>
          <p:nvGrpSpPr>
            <p:cNvPr id="394" name="Google Shape;635;p24"/>
            <p:cNvGrpSpPr/>
            <p:nvPr/>
          </p:nvGrpSpPr>
          <p:grpSpPr>
            <a:xfrm>
              <a:off x="8666280" y="301320"/>
              <a:ext cx="174600" cy="2067120"/>
              <a:chOff x="8666280" y="301320"/>
              <a:chExt cx="174600" cy="2067120"/>
            </a:xfrm>
          </p:grpSpPr>
          <p:pic>
            <p:nvPicPr>
              <p:cNvPr id="395" name="Google Shape;636;p24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0224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96" name="Google Shape;637;p24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0224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97" name="Google Shape;638;p24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398" name="Google Shape;639;p24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99" name="Google Shape;640;p24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sp>
        <p:nvSpPr>
          <p:cNvPr id="400" name="Google Shape;641;p24"/>
          <p:cNvSpPr/>
          <p:nvPr/>
        </p:nvSpPr>
        <p:spPr>
          <a:xfrm rot="10800000">
            <a:off x="6945480" y="3387240"/>
            <a:ext cx="2224800" cy="1766880"/>
          </a:xfrm>
          <a:custGeom>
            <a:avLst/>
            <a:gdLst>
              <a:gd name="textAreaLeft" fmla="*/ 0 w 2224800"/>
              <a:gd name="textAreaRight" fmla="*/ 2225160 w 2224800"/>
              <a:gd name="textAreaTop" fmla="*/ 0 h 1766880"/>
              <a:gd name="textAreaBottom" fmla="*/ 1767240 h 176688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401" name="Google Shape;642;p24"/>
          <p:cNvCxnSpPr/>
          <p:nvPr/>
        </p:nvCxnSpPr>
        <p:spPr>
          <a:xfrm flipH="1">
            <a:off x="7288200" y="3436920"/>
            <a:ext cx="2004840" cy="2005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grpSp>
        <p:nvGrpSpPr>
          <p:cNvPr id="402" name="Google Shape;643;p24"/>
          <p:cNvGrpSpPr/>
          <p:nvPr/>
        </p:nvGrpSpPr>
        <p:grpSpPr>
          <a:xfrm>
            <a:off x="421920" y="333000"/>
            <a:ext cx="8310240" cy="4447080"/>
            <a:chOff x="421920" y="333000"/>
            <a:chExt cx="8310240" cy="4447080"/>
          </a:xfrm>
        </p:grpSpPr>
        <p:sp>
          <p:nvSpPr>
            <p:cNvPr id="403" name="Google Shape;644;p24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4" name="Google Shape;645;p24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5" name="Google Shape;646;p24"/>
            <p:cNvSpPr/>
            <p:nvPr/>
          </p:nvSpPr>
          <p:spPr>
            <a:xfrm>
              <a:off x="941400" y="333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6" name="Google Shape;647;p24"/>
            <p:cNvSpPr/>
            <p:nvPr/>
          </p:nvSpPr>
          <p:spPr>
            <a:xfrm>
              <a:off x="5811120" y="47026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649;p25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09" name="Google Shape;657;p25"/>
          <p:cNvGrpSpPr/>
          <p:nvPr/>
        </p:nvGrpSpPr>
        <p:grpSpPr>
          <a:xfrm>
            <a:off x="222840" y="169560"/>
            <a:ext cx="8698320" cy="4803840"/>
            <a:chOff x="222840" y="169560"/>
            <a:chExt cx="8698320" cy="4803840"/>
          </a:xfrm>
        </p:grpSpPr>
        <p:grpSp>
          <p:nvGrpSpPr>
            <p:cNvPr id="410" name="Google Shape;658;p25"/>
            <p:cNvGrpSpPr/>
            <p:nvPr/>
          </p:nvGrpSpPr>
          <p:grpSpPr>
            <a:xfrm>
              <a:off x="7793640" y="4902120"/>
              <a:ext cx="1127520" cy="71280"/>
              <a:chOff x="7793640" y="4902120"/>
              <a:chExt cx="1127520" cy="71280"/>
            </a:xfrm>
          </p:grpSpPr>
          <p:sp>
            <p:nvSpPr>
              <p:cNvPr id="411" name="Google Shape;659;p25"/>
              <p:cNvSpPr/>
              <p:nvPr/>
            </p:nvSpPr>
            <p:spPr>
              <a:xfrm rot="5400000">
                <a:off x="8849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2" name="Google Shape;660;p25"/>
              <p:cNvSpPr/>
              <p:nvPr/>
            </p:nvSpPr>
            <p:spPr>
              <a:xfrm rot="5400000">
                <a:off x="8717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3" name="Google Shape;661;p25"/>
              <p:cNvSpPr/>
              <p:nvPr/>
            </p:nvSpPr>
            <p:spPr>
              <a:xfrm rot="5400000">
                <a:off x="8585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4" name="Google Shape;662;p25"/>
              <p:cNvSpPr/>
              <p:nvPr/>
            </p:nvSpPr>
            <p:spPr>
              <a:xfrm rot="5400000">
                <a:off x="8453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5" name="Google Shape;663;p25"/>
              <p:cNvSpPr/>
              <p:nvPr/>
            </p:nvSpPr>
            <p:spPr>
              <a:xfrm rot="5400000">
                <a:off x="8321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6" name="Google Shape;664;p25"/>
              <p:cNvSpPr/>
              <p:nvPr/>
            </p:nvSpPr>
            <p:spPr>
              <a:xfrm rot="5400000">
                <a:off x="8189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7" name="Google Shape;665;p25"/>
              <p:cNvSpPr/>
              <p:nvPr/>
            </p:nvSpPr>
            <p:spPr>
              <a:xfrm rot="5400000">
                <a:off x="8057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8" name="Google Shape;666;p25"/>
              <p:cNvSpPr/>
              <p:nvPr/>
            </p:nvSpPr>
            <p:spPr>
              <a:xfrm rot="5400000">
                <a:off x="7925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9" name="Google Shape;667;p25"/>
              <p:cNvSpPr/>
              <p:nvPr/>
            </p:nvSpPr>
            <p:spPr>
              <a:xfrm rot="5400000">
                <a:off x="7793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20" name="Google Shape;668;p25"/>
            <p:cNvGrpSpPr/>
            <p:nvPr/>
          </p:nvGrpSpPr>
          <p:grpSpPr>
            <a:xfrm>
              <a:off x="222840" y="169560"/>
              <a:ext cx="1127520" cy="71280"/>
              <a:chOff x="222840" y="169560"/>
              <a:chExt cx="1127520" cy="71280"/>
            </a:xfrm>
          </p:grpSpPr>
          <p:sp>
            <p:nvSpPr>
              <p:cNvPr id="421" name="Google Shape;669;p25"/>
              <p:cNvSpPr/>
              <p:nvPr/>
            </p:nvSpPr>
            <p:spPr>
              <a:xfrm rot="5400000">
                <a:off x="127872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2" name="Google Shape;670;p25"/>
              <p:cNvSpPr/>
              <p:nvPr/>
            </p:nvSpPr>
            <p:spPr>
              <a:xfrm rot="5400000">
                <a:off x="1146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3" name="Google Shape;671;p25"/>
              <p:cNvSpPr/>
              <p:nvPr/>
            </p:nvSpPr>
            <p:spPr>
              <a:xfrm rot="5400000">
                <a:off x="1014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4" name="Google Shape;672;p25"/>
              <p:cNvSpPr/>
              <p:nvPr/>
            </p:nvSpPr>
            <p:spPr>
              <a:xfrm rot="5400000">
                <a:off x="88308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5" name="Google Shape;673;p25"/>
              <p:cNvSpPr/>
              <p:nvPr/>
            </p:nvSpPr>
            <p:spPr>
              <a:xfrm rot="5400000">
                <a:off x="750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6" name="Google Shape;674;p25"/>
              <p:cNvSpPr/>
              <p:nvPr/>
            </p:nvSpPr>
            <p:spPr>
              <a:xfrm rot="5400000">
                <a:off x="618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7" name="Google Shape;675;p25"/>
              <p:cNvSpPr/>
              <p:nvPr/>
            </p:nvSpPr>
            <p:spPr>
              <a:xfrm rot="5400000">
                <a:off x="48708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8" name="Google Shape;676;p25"/>
              <p:cNvSpPr/>
              <p:nvPr/>
            </p:nvSpPr>
            <p:spPr>
              <a:xfrm rot="5400000">
                <a:off x="354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9" name="Google Shape;677;p25"/>
              <p:cNvSpPr/>
              <p:nvPr/>
            </p:nvSpPr>
            <p:spPr>
              <a:xfrm rot="5400000">
                <a:off x="222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430" name="Google Shape;678;p25"/>
          <p:cNvGrpSpPr/>
          <p:nvPr/>
        </p:nvGrpSpPr>
        <p:grpSpPr>
          <a:xfrm>
            <a:off x="342360" y="1382760"/>
            <a:ext cx="8293680" cy="3511440"/>
            <a:chOff x="342360" y="1382760"/>
            <a:chExt cx="8293680" cy="3511440"/>
          </a:xfrm>
        </p:grpSpPr>
        <p:sp>
          <p:nvSpPr>
            <p:cNvPr id="431" name="Google Shape;679;p25"/>
            <p:cNvSpPr/>
            <p:nvPr/>
          </p:nvSpPr>
          <p:spPr>
            <a:xfrm>
              <a:off x="342360" y="13827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2" name="Google Shape;680;p25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3" name="Google Shape;681;p25"/>
            <p:cNvSpPr/>
            <p:nvPr/>
          </p:nvSpPr>
          <p:spPr>
            <a:xfrm rot="10800000">
              <a:off x="8558640" y="1898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34" name="Google Shape;682;p25"/>
          <p:cNvGrpSpPr/>
          <p:nvPr/>
        </p:nvGrpSpPr>
        <p:grpSpPr>
          <a:xfrm>
            <a:off x="-172080" y="-195480"/>
            <a:ext cx="9513360" cy="5504040"/>
            <a:chOff x="-172080" y="-195480"/>
            <a:chExt cx="9513360" cy="5504040"/>
          </a:xfrm>
        </p:grpSpPr>
        <p:sp>
          <p:nvSpPr>
            <p:cNvPr id="435" name="Google Shape;683;p25"/>
            <p:cNvSpPr/>
            <p:nvPr/>
          </p:nvSpPr>
          <p:spPr>
            <a:xfrm rot="10800000" flipH="1">
              <a:off x="-172440" y="2874960"/>
              <a:ext cx="2508840" cy="24336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6" name="Google Shape;684;p25"/>
            <p:cNvSpPr/>
            <p:nvPr/>
          </p:nvSpPr>
          <p:spPr>
            <a:xfrm flipH="1">
              <a:off x="6832080" y="-195480"/>
              <a:ext cx="2508840" cy="24336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437" name="Google Shape;685;p25"/>
          <p:cNvGrpSpPr/>
          <p:nvPr/>
        </p:nvGrpSpPr>
        <p:grpSpPr>
          <a:xfrm>
            <a:off x="-36720" y="-53640"/>
            <a:ext cx="9243360" cy="5220000"/>
            <a:chOff x="-36720" y="-53640"/>
            <a:chExt cx="9243360" cy="5220000"/>
          </a:xfrm>
        </p:grpSpPr>
        <p:sp>
          <p:nvSpPr>
            <p:cNvPr id="438" name="Google Shape;686;p25"/>
            <p:cNvSpPr/>
            <p:nvPr/>
          </p:nvSpPr>
          <p:spPr>
            <a:xfrm rot="10800000" flipH="1">
              <a:off x="-36720" y="3941640"/>
              <a:ext cx="1542240" cy="1224720"/>
            </a:xfrm>
            <a:custGeom>
              <a:avLst/>
              <a:gdLst>
                <a:gd name="textAreaLeft" fmla="*/ 360 w 1542240"/>
                <a:gd name="textAreaRight" fmla="*/ 1542960 w 1542240"/>
                <a:gd name="textAreaTop" fmla="*/ 0 h 1224720"/>
                <a:gd name="textAreaBottom" fmla="*/ 1225080 h 122472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9" name="Google Shape;687;p25"/>
            <p:cNvSpPr/>
            <p:nvPr/>
          </p:nvSpPr>
          <p:spPr>
            <a:xfrm flipH="1">
              <a:off x="7664400" y="-53640"/>
              <a:ext cx="1542240" cy="1224720"/>
            </a:xfrm>
            <a:custGeom>
              <a:avLst/>
              <a:gdLst>
                <a:gd name="textAreaLeft" fmla="*/ 360 w 1542240"/>
                <a:gd name="textAreaRight" fmla="*/ 1542960 w 1542240"/>
                <a:gd name="textAreaTop" fmla="*/ 0 h 1224720"/>
                <a:gd name="textAreaBottom" fmla="*/ 1225080 h 122472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689;p26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42" name="Google Shape;699;p26"/>
          <p:cNvGrpSpPr/>
          <p:nvPr/>
        </p:nvGrpSpPr>
        <p:grpSpPr>
          <a:xfrm>
            <a:off x="795960" y="256680"/>
            <a:ext cx="7882200" cy="4690440"/>
            <a:chOff x="795960" y="256680"/>
            <a:chExt cx="7882200" cy="4690440"/>
          </a:xfrm>
        </p:grpSpPr>
        <p:sp>
          <p:nvSpPr>
            <p:cNvPr id="443" name="Google Shape;700;p26"/>
            <p:cNvSpPr/>
            <p:nvPr/>
          </p:nvSpPr>
          <p:spPr>
            <a:xfrm>
              <a:off x="795960" y="2880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4" name="Google Shape;701;p26"/>
            <p:cNvSpPr/>
            <p:nvPr/>
          </p:nvSpPr>
          <p:spPr>
            <a:xfrm>
              <a:off x="1402200" y="2566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45" name="Google Shape;702;p26"/>
            <p:cNvSpPr/>
            <p:nvPr/>
          </p:nvSpPr>
          <p:spPr>
            <a:xfrm>
              <a:off x="5732640" y="4869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6" name="Google Shape;703;p26"/>
            <p:cNvSpPr/>
            <p:nvPr/>
          </p:nvSpPr>
          <p:spPr>
            <a:xfrm rot="10800000">
              <a:off x="8600760" y="2304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47" name="Google Shape;704;p26"/>
          <p:cNvGrpSpPr/>
          <p:nvPr/>
        </p:nvGrpSpPr>
        <p:grpSpPr>
          <a:xfrm>
            <a:off x="8487720" y="4095720"/>
            <a:ext cx="437760" cy="938520"/>
            <a:chOff x="8487720" y="4095720"/>
            <a:chExt cx="437760" cy="938520"/>
          </a:xfrm>
        </p:grpSpPr>
        <p:sp>
          <p:nvSpPr>
            <p:cNvPr id="448" name="Google Shape;705;p26"/>
            <p:cNvSpPr/>
            <p:nvPr/>
          </p:nvSpPr>
          <p:spPr>
            <a:xfrm rot="10800000">
              <a:off x="88318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9" name="Google Shape;706;p26"/>
            <p:cNvSpPr/>
            <p:nvPr/>
          </p:nvSpPr>
          <p:spPr>
            <a:xfrm rot="10800000">
              <a:off x="88318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0" name="Google Shape;707;p26"/>
            <p:cNvSpPr/>
            <p:nvPr/>
          </p:nvSpPr>
          <p:spPr>
            <a:xfrm rot="10800000">
              <a:off x="88318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1" name="Google Shape;708;p26"/>
            <p:cNvSpPr/>
            <p:nvPr/>
          </p:nvSpPr>
          <p:spPr>
            <a:xfrm rot="10800000">
              <a:off x="8831880" y="4433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2" name="Google Shape;709;p26"/>
            <p:cNvSpPr/>
            <p:nvPr/>
          </p:nvSpPr>
          <p:spPr>
            <a:xfrm rot="10800000">
              <a:off x="8831880" y="4264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3" name="Google Shape;710;p26"/>
            <p:cNvSpPr/>
            <p:nvPr/>
          </p:nvSpPr>
          <p:spPr>
            <a:xfrm rot="10800000">
              <a:off x="8831880" y="4095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4" name="Google Shape;711;p26"/>
            <p:cNvSpPr/>
            <p:nvPr/>
          </p:nvSpPr>
          <p:spPr>
            <a:xfrm rot="10800000">
              <a:off x="86572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5" name="Google Shape;712;p26"/>
            <p:cNvSpPr/>
            <p:nvPr/>
          </p:nvSpPr>
          <p:spPr>
            <a:xfrm rot="10800000">
              <a:off x="86572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6" name="Google Shape;713;p26"/>
            <p:cNvSpPr/>
            <p:nvPr/>
          </p:nvSpPr>
          <p:spPr>
            <a:xfrm rot="10800000">
              <a:off x="86572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7" name="Google Shape;714;p26"/>
            <p:cNvSpPr/>
            <p:nvPr/>
          </p:nvSpPr>
          <p:spPr>
            <a:xfrm rot="10800000">
              <a:off x="848772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8" name="Google Shape;715;p26"/>
            <p:cNvSpPr/>
            <p:nvPr/>
          </p:nvSpPr>
          <p:spPr>
            <a:xfrm rot="10800000">
              <a:off x="848772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59" name="Google Shape;716;p26"/>
          <p:cNvGrpSpPr/>
          <p:nvPr/>
        </p:nvGrpSpPr>
        <p:grpSpPr>
          <a:xfrm>
            <a:off x="360" y="0"/>
            <a:ext cx="9164520" cy="5143680"/>
            <a:chOff x="360" y="0"/>
            <a:chExt cx="9164520" cy="5143680"/>
          </a:xfrm>
        </p:grpSpPr>
        <p:sp>
          <p:nvSpPr>
            <p:cNvPr id="460" name="Google Shape;717;p26"/>
            <p:cNvSpPr/>
            <p:nvPr/>
          </p:nvSpPr>
          <p:spPr>
            <a:xfrm flipH="1">
              <a:off x="6914160" y="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61" name="Google Shape;718;p26"/>
            <p:cNvSpPr/>
            <p:nvPr/>
          </p:nvSpPr>
          <p:spPr>
            <a:xfrm rot="10800000" flipH="1">
              <a:off x="360" y="455292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462" name="Google Shape;719;p26"/>
          <p:cNvGrpSpPr/>
          <p:nvPr/>
        </p:nvGrpSpPr>
        <p:grpSpPr>
          <a:xfrm>
            <a:off x="326880" y="780840"/>
            <a:ext cx="8425440" cy="3631680"/>
            <a:chOff x="326880" y="780840"/>
            <a:chExt cx="8425440" cy="3631680"/>
          </a:xfrm>
        </p:grpSpPr>
        <p:grpSp>
          <p:nvGrpSpPr>
            <p:cNvPr id="463" name="Google Shape;720;p26"/>
            <p:cNvGrpSpPr/>
            <p:nvPr/>
          </p:nvGrpSpPr>
          <p:grpSpPr>
            <a:xfrm>
              <a:off x="7624800" y="780840"/>
              <a:ext cx="1127520" cy="71280"/>
              <a:chOff x="7624800" y="780840"/>
              <a:chExt cx="1127520" cy="71280"/>
            </a:xfrm>
          </p:grpSpPr>
          <p:sp>
            <p:nvSpPr>
              <p:cNvPr id="464" name="Google Shape;721;p26"/>
              <p:cNvSpPr/>
              <p:nvPr/>
            </p:nvSpPr>
            <p:spPr>
              <a:xfrm rot="16200000" flipH="1">
                <a:off x="7624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5" name="Google Shape;722;p26"/>
              <p:cNvSpPr/>
              <p:nvPr/>
            </p:nvSpPr>
            <p:spPr>
              <a:xfrm rot="16200000" flipH="1">
                <a:off x="7756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6" name="Google Shape;723;p26"/>
              <p:cNvSpPr/>
              <p:nvPr/>
            </p:nvSpPr>
            <p:spPr>
              <a:xfrm rot="16200000" flipH="1">
                <a:off x="7888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7" name="Google Shape;724;p26"/>
              <p:cNvSpPr/>
              <p:nvPr/>
            </p:nvSpPr>
            <p:spPr>
              <a:xfrm rot="16200000" flipH="1">
                <a:off x="8020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8" name="Google Shape;725;p26"/>
              <p:cNvSpPr/>
              <p:nvPr/>
            </p:nvSpPr>
            <p:spPr>
              <a:xfrm rot="16200000" flipH="1">
                <a:off x="8152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9" name="Google Shape;726;p26"/>
              <p:cNvSpPr/>
              <p:nvPr/>
            </p:nvSpPr>
            <p:spPr>
              <a:xfrm rot="16200000" flipH="1">
                <a:off x="8284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0" name="Google Shape;727;p26"/>
              <p:cNvSpPr/>
              <p:nvPr/>
            </p:nvSpPr>
            <p:spPr>
              <a:xfrm rot="16200000" flipH="1">
                <a:off x="8416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1" name="Google Shape;728;p26"/>
              <p:cNvSpPr/>
              <p:nvPr/>
            </p:nvSpPr>
            <p:spPr>
              <a:xfrm rot="16200000" flipH="1">
                <a:off x="8548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2" name="Google Shape;729;p26"/>
              <p:cNvSpPr/>
              <p:nvPr/>
            </p:nvSpPr>
            <p:spPr>
              <a:xfrm rot="16200000" flipH="1">
                <a:off x="8680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73" name="Google Shape;730;p26"/>
            <p:cNvGrpSpPr/>
            <p:nvPr/>
          </p:nvGrpSpPr>
          <p:grpSpPr>
            <a:xfrm>
              <a:off x="326880" y="4341240"/>
              <a:ext cx="1127520" cy="71280"/>
              <a:chOff x="326880" y="4341240"/>
              <a:chExt cx="1127520" cy="71280"/>
            </a:xfrm>
          </p:grpSpPr>
          <p:sp>
            <p:nvSpPr>
              <p:cNvPr id="474" name="Google Shape;731;p26"/>
              <p:cNvSpPr/>
              <p:nvPr/>
            </p:nvSpPr>
            <p:spPr>
              <a:xfrm rot="16200000" flipH="1">
                <a:off x="326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5" name="Google Shape;732;p26"/>
              <p:cNvSpPr/>
              <p:nvPr/>
            </p:nvSpPr>
            <p:spPr>
              <a:xfrm rot="16200000" flipH="1">
                <a:off x="458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6" name="Google Shape;733;p26"/>
              <p:cNvSpPr/>
              <p:nvPr/>
            </p:nvSpPr>
            <p:spPr>
              <a:xfrm rot="16200000" flipH="1">
                <a:off x="590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7" name="Google Shape;734;p26"/>
              <p:cNvSpPr/>
              <p:nvPr/>
            </p:nvSpPr>
            <p:spPr>
              <a:xfrm rot="16200000" flipH="1">
                <a:off x="722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8" name="Google Shape;735;p26"/>
              <p:cNvSpPr/>
              <p:nvPr/>
            </p:nvSpPr>
            <p:spPr>
              <a:xfrm rot="16200000" flipH="1">
                <a:off x="854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9" name="Google Shape;736;p26"/>
              <p:cNvSpPr/>
              <p:nvPr/>
            </p:nvSpPr>
            <p:spPr>
              <a:xfrm rot="16200000" flipH="1">
                <a:off x="986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0" name="Google Shape;737;p26"/>
              <p:cNvSpPr/>
              <p:nvPr/>
            </p:nvSpPr>
            <p:spPr>
              <a:xfrm rot="16200000" flipH="1">
                <a:off x="1118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1" name="Google Shape;738;p26"/>
              <p:cNvSpPr/>
              <p:nvPr/>
            </p:nvSpPr>
            <p:spPr>
              <a:xfrm rot="16200000" flipH="1">
                <a:off x="1250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2" name="Google Shape;739;p26"/>
              <p:cNvSpPr/>
              <p:nvPr/>
            </p:nvSpPr>
            <p:spPr>
              <a:xfrm rot="16200000" flipH="1">
                <a:off x="1382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741;p27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85" name="Google Shape;753;p27"/>
          <p:cNvGrpSpPr/>
          <p:nvPr/>
        </p:nvGrpSpPr>
        <p:grpSpPr>
          <a:xfrm>
            <a:off x="307800" y="232200"/>
            <a:ext cx="8528400" cy="4686840"/>
            <a:chOff x="307800" y="232200"/>
            <a:chExt cx="8528400" cy="4686840"/>
          </a:xfrm>
        </p:grpSpPr>
        <p:grpSp>
          <p:nvGrpSpPr>
            <p:cNvPr id="486" name="Google Shape;754;p27"/>
            <p:cNvGrpSpPr/>
            <p:nvPr/>
          </p:nvGrpSpPr>
          <p:grpSpPr>
            <a:xfrm>
              <a:off x="307800" y="232200"/>
              <a:ext cx="1127880" cy="71280"/>
              <a:chOff x="307800" y="232200"/>
              <a:chExt cx="1127880" cy="71280"/>
            </a:xfrm>
          </p:grpSpPr>
          <p:sp>
            <p:nvSpPr>
              <p:cNvPr id="487" name="Google Shape;755;p27"/>
              <p:cNvSpPr/>
              <p:nvPr/>
            </p:nvSpPr>
            <p:spPr>
              <a:xfrm rot="5400000">
                <a:off x="1364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8" name="Google Shape;756;p27"/>
              <p:cNvSpPr/>
              <p:nvPr/>
            </p:nvSpPr>
            <p:spPr>
              <a:xfrm rot="5400000">
                <a:off x="1231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9" name="Google Shape;757;p27"/>
              <p:cNvSpPr/>
              <p:nvPr/>
            </p:nvSpPr>
            <p:spPr>
              <a:xfrm rot="5400000">
                <a:off x="1099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0" name="Google Shape;758;p27"/>
              <p:cNvSpPr/>
              <p:nvPr/>
            </p:nvSpPr>
            <p:spPr>
              <a:xfrm rot="5400000">
                <a:off x="968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1" name="Google Shape;759;p27"/>
              <p:cNvSpPr/>
              <p:nvPr/>
            </p:nvSpPr>
            <p:spPr>
              <a:xfrm rot="5400000">
                <a:off x="835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2" name="Google Shape;760;p27"/>
              <p:cNvSpPr/>
              <p:nvPr/>
            </p:nvSpPr>
            <p:spPr>
              <a:xfrm rot="5400000">
                <a:off x="703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3" name="Google Shape;761;p27"/>
              <p:cNvSpPr/>
              <p:nvPr/>
            </p:nvSpPr>
            <p:spPr>
              <a:xfrm rot="5400000">
                <a:off x="572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4" name="Google Shape;762;p27"/>
              <p:cNvSpPr/>
              <p:nvPr/>
            </p:nvSpPr>
            <p:spPr>
              <a:xfrm rot="5400000">
                <a:off x="439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5" name="Google Shape;763;p27"/>
              <p:cNvSpPr/>
              <p:nvPr/>
            </p:nvSpPr>
            <p:spPr>
              <a:xfrm rot="5400000">
                <a:off x="307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96" name="Google Shape;764;p27"/>
            <p:cNvGrpSpPr/>
            <p:nvPr/>
          </p:nvGrpSpPr>
          <p:grpSpPr>
            <a:xfrm>
              <a:off x="7708680" y="4847760"/>
              <a:ext cx="1127520" cy="71280"/>
              <a:chOff x="7708680" y="4847760"/>
              <a:chExt cx="1127520" cy="71280"/>
            </a:xfrm>
          </p:grpSpPr>
          <p:sp>
            <p:nvSpPr>
              <p:cNvPr id="497" name="Google Shape;765;p27"/>
              <p:cNvSpPr/>
              <p:nvPr/>
            </p:nvSpPr>
            <p:spPr>
              <a:xfrm rot="5400000">
                <a:off x="8764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8" name="Google Shape;766;p27"/>
              <p:cNvSpPr/>
              <p:nvPr/>
            </p:nvSpPr>
            <p:spPr>
              <a:xfrm rot="5400000">
                <a:off x="8632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9" name="Google Shape;767;p27"/>
              <p:cNvSpPr/>
              <p:nvPr/>
            </p:nvSpPr>
            <p:spPr>
              <a:xfrm rot="5400000">
                <a:off x="8500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0" name="Google Shape;768;p27"/>
              <p:cNvSpPr/>
              <p:nvPr/>
            </p:nvSpPr>
            <p:spPr>
              <a:xfrm rot="5400000">
                <a:off x="8368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1" name="Google Shape;769;p27"/>
              <p:cNvSpPr/>
              <p:nvPr/>
            </p:nvSpPr>
            <p:spPr>
              <a:xfrm rot="5400000">
                <a:off x="8236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2" name="Google Shape;770;p27"/>
              <p:cNvSpPr/>
              <p:nvPr/>
            </p:nvSpPr>
            <p:spPr>
              <a:xfrm rot="5400000">
                <a:off x="8104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3" name="Google Shape;771;p27"/>
              <p:cNvSpPr/>
              <p:nvPr/>
            </p:nvSpPr>
            <p:spPr>
              <a:xfrm rot="5400000">
                <a:off x="7972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4" name="Google Shape;772;p27"/>
              <p:cNvSpPr/>
              <p:nvPr/>
            </p:nvSpPr>
            <p:spPr>
              <a:xfrm rot="5400000">
                <a:off x="7840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5" name="Google Shape;773;p27"/>
              <p:cNvSpPr/>
              <p:nvPr/>
            </p:nvSpPr>
            <p:spPr>
              <a:xfrm rot="5400000">
                <a:off x="7708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506" name="Google Shape;774;p27"/>
          <p:cNvGrpSpPr/>
          <p:nvPr/>
        </p:nvGrpSpPr>
        <p:grpSpPr>
          <a:xfrm>
            <a:off x="511200" y="367200"/>
            <a:ext cx="8210880" cy="4555080"/>
            <a:chOff x="511200" y="367200"/>
            <a:chExt cx="8210880" cy="4555080"/>
          </a:xfrm>
        </p:grpSpPr>
        <p:sp>
          <p:nvSpPr>
            <p:cNvPr id="507" name="Google Shape;775;p27"/>
            <p:cNvSpPr/>
            <p:nvPr/>
          </p:nvSpPr>
          <p:spPr>
            <a:xfrm>
              <a:off x="511200" y="27259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8" name="Google Shape;776;p27"/>
            <p:cNvSpPr/>
            <p:nvPr/>
          </p:nvSpPr>
          <p:spPr>
            <a:xfrm>
              <a:off x="1792440" y="3672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9" name="Google Shape;777;p27"/>
            <p:cNvSpPr/>
            <p:nvPr/>
          </p:nvSpPr>
          <p:spPr>
            <a:xfrm>
              <a:off x="8644680" y="28544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0" name="Google Shape;778;p27"/>
            <p:cNvSpPr/>
            <p:nvPr/>
          </p:nvSpPr>
          <p:spPr>
            <a:xfrm rot="10800000">
              <a:off x="5974920" y="4844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11" name="Google Shape;779;p27"/>
          <p:cNvGrpSpPr/>
          <p:nvPr/>
        </p:nvGrpSpPr>
        <p:grpSpPr>
          <a:xfrm>
            <a:off x="8190360" y="155880"/>
            <a:ext cx="2383200" cy="2130480"/>
            <a:chOff x="8190360" y="155880"/>
            <a:chExt cx="2383200" cy="2130480"/>
          </a:xfrm>
        </p:grpSpPr>
        <p:sp>
          <p:nvSpPr>
            <p:cNvPr id="512" name="Google Shape;780;p27"/>
            <p:cNvSpPr/>
            <p:nvPr/>
          </p:nvSpPr>
          <p:spPr>
            <a:xfrm flipH="1">
              <a:off x="8925840" y="747000"/>
              <a:ext cx="1623600" cy="1514520"/>
            </a:xfrm>
            <a:custGeom>
              <a:avLst/>
              <a:gdLst>
                <a:gd name="textAreaLeft" fmla="*/ 360 w 1623600"/>
                <a:gd name="textAreaRight" fmla="*/ 1624320 w 1623600"/>
                <a:gd name="textAreaTop" fmla="*/ 0 h 1514520"/>
                <a:gd name="textAreaBottom" fmla="*/ 1514880 h 1514520"/>
              </a:gdLst>
              <a:ahLst/>
              <a:cxnLst/>
              <a:rect l="textAreaLeft" t="textAreaTop" r="textAreaRight" b="textAreaBottom"/>
              <a:pathLst>
                <a:path w="78603" h="73328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3" name="Google Shape;781;p27"/>
            <p:cNvSpPr/>
            <p:nvPr/>
          </p:nvSpPr>
          <p:spPr>
            <a:xfrm flipH="1">
              <a:off x="8269560" y="234360"/>
              <a:ext cx="1733760" cy="1683360"/>
            </a:xfrm>
            <a:custGeom>
              <a:avLst/>
              <a:gdLst>
                <a:gd name="textAreaLeft" fmla="*/ 360 w 1733760"/>
                <a:gd name="textAreaRight" fmla="*/ 1734480 w 1733760"/>
                <a:gd name="textAreaTop" fmla="*/ 0 h 1683360"/>
                <a:gd name="textAreaBottom" fmla="*/ 1683720 h 1683360"/>
              </a:gdLst>
              <a:ahLst/>
              <a:cxnLst/>
              <a:rect l="textAreaLeft" t="textAreaTop" r="textAreaRight" b="textAreaBottom"/>
              <a:pathLst>
                <a:path w="83931" h="81505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4" name="Google Shape;782;p27"/>
            <p:cNvSpPr/>
            <p:nvPr/>
          </p:nvSpPr>
          <p:spPr>
            <a:xfrm flipH="1">
              <a:off x="8844840" y="667080"/>
              <a:ext cx="105120" cy="1051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440" bIns="37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5" name="Google Shape;783;p27"/>
            <p:cNvSpPr/>
            <p:nvPr/>
          </p:nvSpPr>
          <p:spPr>
            <a:xfrm flipH="1">
              <a:off x="8190360" y="155880"/>
              <a:ext cx="105120" cy="1051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440" bIns="37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6" name="Google Shape;784;p27"/>
            <p:cNvSpPr/>
            <p:nvPr/>
          </p:nvSpPr>
          <p:spPr>
            <a:xfrm flipH="1">
              <a:off x="9976680" y="1890720"/>
              <a:ext cx="52560" cy="525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720" bIns="187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7" name="Google Shape;785;p27"/>
            <p:cNvSpPr/>
            <p:nvPr/>
          </p:nvSpPr>
          <p:spPr>
            <a:xfrm flipH="1">
              <a:off x="10521000" y="2233800"/>
              <a:ext cx="52560" cy="525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720" bIns="187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310;p11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895760" y="1793520"/>
            <a:ext cx="5352480" cy="123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7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57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74" name="Google Shape;313;p11"/>
          <p:cNvGrpSpPr/>
          <p:nvPr/>
        </p:nvGrpSpPr>
        <p:grpSpPr>
          <a:xfrm>
            <a:off x="163080" y="314280"/>
            <a:ext cx="8659800" cy="4579920"/>
            <a:chOff x="163080" y="314280"/>
            <a:chExt cx="8659800" cy="4579920"/>
          </a:xfrm>
        </p:grpSpPr>
        <p:sp>
          <p:nvSpPr>
            <p:cNvPr id="75" name="Google Shape;314;p11"/>
            <p:cNvSpPr/>
            <p:nvPr/>
          </p:nvSpPr>
          <p:spPr>
            <a:xfrm flipH="1">
              <a:off x="382320" y="153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6" name="Google Shape;315;p11"/>
            <p:cNvSpPr/>
            <p:nvPr/>
          </p:nvSpPr>
          <p:spPr>
            <a:xfrm>
              <a:off x="163080" y="3545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" name="Google Shape;316;p11"/>
            <p:cNvSpPr/>
            <p:nvPr/>
          </p:nvSpPr>
          <p:spPr>
            <a:xfrm>
              <a:off x="8745480" y="1125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8" name="Google Shape;317;p11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" name="Google Shape;318;p11"/>
            <p:cNvSpPr/>
            <p:nvPr/>
          </p:nvSpPr>
          <p:spPr>
            <a:xfrm rot="10800000">
              <a:off x="4876560" y="3142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0" name="Google Shape;319;p11"/>
          <p:cNvGrpSpPr/>
          <p:nvPr/>
        </p:nvGrpSpPr>
        <p:grpSpPr>
          <a:xfrm>
            <a:off x="-134280" y="-76320"/>
            <a:ext cx="3349440" cy="2781720"/>
            <a:chOff x="-134280" y="-76320"/>
            <a:chExt cx="3349440" cy="2781720"/>
          </a:xfrm>
        </p:grpSpPr>
        <p:sp>
          <p:nvSpPr>
            <p:cNvPr id="81" name="Google Shape;320;p11"/>
            <p:cNvSpPr/>
            <p:nvPr/>
          </p:nvSpPr>
          <p:spPr>
            <a:xfrm>
              <a:off x="-134280" y="-76320"/>
              <a:ext cx="3349440" cy="2660040"/>
            </a:xfrm>
            <a:custGeom>
              <a:avLst/>
              <a:gdLst>
                <a:gd name="textAreaLeft" fmla="*/ 0 w 3349440"/>
                <a:gd name="textAreaRight" fmla="*/ 334980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2" name="Google Shape;321;p11"/>
            <p:cNvSpPr/>
            <p:nvPr/>
          </p:nvSpPr>
          <p:spPr>
            <a:xfrm>
              <a:off x="-97920" y="-7632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3" name="Google Shape;322;p11"/>
            <p:cNvGrpSpPr/>
            <p:nvPr/>
          </p:nvGrpSpPr>
          <p:grpSpPr>
            <a:xfrm>
              <a:off x="485640" y="575280"/>
              <a:ext cx="2383200" cy="2130120"/>
              <a:chOff x="485640" y="575280"/>
              <a:chExt cx="2383200" cy="2130120"/>
            </a:xfrm>
          </p:grpSpPr>
          <p:sp>
            <p:nvSpPr>
              <p:cNvPr id="84" name="Google Shape;323;p11"/>
              <p:cNvSpPr/>
              <p:nvPr/>
            </p:nvSpPr>
            <p:spPr>
              <a:xfrm rot="10800000">
                <a:off x="1220760" y="59976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5" name="Google Shape;324;p11"/>
              <p:cNvSpPr/>
              <p:nvPr/>
            </p:nvSpPr>
            <p:spPr>
              <a:xfrm rot="10800000">
                <a:off x="564480" y="9435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6" name="Google Shape;325;p11"/>
              <p:cNvSpPr/>
              <p:nvPr/>
            </p:nvSpPr>
            <p:spPr>
              <a:xfrm rot="10800000">
                <a:off x="1140120" y="20894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7" name="Google Shape;326;p11"/>
              <p:cNvSpPr/>
              <p:nvPr/>
            </p:nvSpPr>
            <p:spPr>
              <a:xfrm rot="10800000">
                <a:off x="485640" y="26002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" name="Google Shape;327;p11"/>
              <p:cNvSpPr/>
              <p:nvPr/>
            </p:nvSpPr>
            <p:spPr>
              <a:xfrm rot="10800000">
                <a:off x="2271600" y="9180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" name="Google Shape;328;p11"/>
              <p:cNvSpPr/>
              <p:nvPr/>
            </p:nvSpPr>
            <p:spPr>
              <a:xfrm rot="10800000">
                <a:off x="2816280" y="5752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90" name="Google Shape;329;p11"/>
          <p:cNvGrpSpPr/>
          <p:nvPr/>
        </p:nvGrpSpPr>
        <p:grpSpPr>
          <a:xfrm>
            <a:off x="5934960" y="2491200"/>
            <a:ext cx="3349440" cy="2801160"/>
            <a:chOff x="5934960" y="2491200"/>
            <a:chExt cx="3349440" cy="2801160"/>
          </a:xfrm>
        </p:grpSpPr>
        <p:sp>
          <p:nvSpPr>
            <p:cNvPr id="91" name="Google Shape;330;p11"/>
            <p:cNvSpPr/>
            <p:nvPr/>
          </p:nvSpPr>
          <p:spPr>
            <a:xfrm rot="10800000">
              <a:off x="5934960" y="2631960"/>
              <a:ext cx="3349440" cy="2660040"/>
            </a:xfrm>
            <a:custGeom>
              <a:avLst/>
              <a:gdLst>
                <a:gd name="textAreaLeft" fmla="*/ 0 w 3349440"/>
                <a:gd name="textAreaRight" fmla="*/ 334980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2" name="Google Shape;331;p11"/>
            <p:cNvSpPr/>
            <p:nvPr/>
          </p:nvSpPr>
          <p:spPr>
            <a:xfrm rot="10800000">
              <a:off x="7356240" y="378972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93" name="Google Shape;332;p11"/>
            <p:cNvGrpSpPr/>
            <p:nvPr/>
          </p:nvGrpSpPr>
          <p:grpSpPr>
            <a:xfrm>
              <a:off x="6227640" y="2491200"/>
              <a:ext cx="2383200" cy="2130120"/>
              <a:chOff x="6227640" y="2491200"/>
              <a:chExt cx="2383200" cy="2130120"/>
            </a:xfrm>
          </p:grpSpPr>
          <p:sp>
            <p:nvSpPr>
              <p:cNvPr id="94" name="Google Shape;333;p11"/>
              <p:cNvSpPr/>
              <p:nvPr/>
            </p:nvSpPr>
            <p:spPr>
              <a:xfrm>
                <a:off x="6252120" y="30823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5" name="Google Shape;334;p11"/>
              <p:cNvSpPr/>
              <p:nvPr/>
            </p:nvSpPr>
            <p:spPr>
              <a:xfrm>
                <a:off x="6797880" y="256968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6" name="Google Shape;335;p11"/>
              <p:cNvSpPr/>
              <p:nvPr/>
            </p:nvSpPr>
            <p:spPr>
              <a:xfrm>
                <a:off x="7851240" y="3002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" name="Google Shape;336;p11"/>
              <p:cNvSpPr/>
              <p:nvPr/>
            </p:nvSpPr>
            <p:spPr>
              <a:xfrm>
                <a:off x="8505720" y="249120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" name="Google Shape;337;p11"/>
              <p:cNvSpPr/>
              <p:nvPr/>
            </p:nvSpPr>
            <p:spPr>
              <a:xfrm>
                <a:off x="6771960" y="422604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" name="Google Shape;338;p11"/>
              <p:cNvSpPr/>
              <p:nvPr/>
            </p:nvSpPr>
            <p:spPr>
              <a:xfrm>
                <a:off x="6227640" y="45687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787;p28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20" name="Google Shape;801;p28"/>
          <p:cNvSpPr/>
          <p:nvPr/>
        </p:nvSpPr>
        <p:spPr>
          <a:xfrm rot="10800000">
            <a:off x="6945480" y="3387240"/>
            <a:ext cx="2224800" cy="1766880"/>
          </a:xfrm>
          <a:custGeom>
            <a:avLst/>
            <a:gdLst>
              <a:gd name="textAreaLeft" fmla="*/ 0 w 2224800"/>
              <a:gd name="textAreaRight" fmla="*/ 2225160 w 2224800"/>
              <a:gd name="textAreaTop" fmla="*/ 0 h 1766880"/>
              <a:gd name="textAreaBottom" fmla="*/ 1767240 h 176688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521" name="Google Shape;802;p28"/>
          <p:cNvCxnSpPr/>
          <p:nvPr/>
        </p:nvCxnSpPr>
        <p:spPr>
          <a:xfrm flipH="1">
            <a:off x="7288200" y="3436920"/>
            <a:ext cx="2004840" cy="2005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grpSp>
        <p:nvGrpSpPr>
          <p:cNvPr id="522" name="Google Shape;803;p28"/>
          <p:cNvGrpSpPr/>
          <p:nvPr/>
        </p:nvGrpSpPr>
        <p:grpSpPr>
          <a:xfrm>
            <a:off x="278280" y="301320"/>
            <a:ext cx="174600" cy="2067120"/>
            <a:chOff x="278280" y="301320"/>
            <a:chExt cx="174600" cy="2067120"/>
          </a:xfrm>
        </p:grpSpPr>
        <p:pic>
          <p:nvPicPr>
            <p:cNvPr id="523" name="Google Shape;804;p28"/>
            <p:cNvPicPr/>
            <p:nvPr/>
          </p:nvPicPr>
          <p:blipFill>
            <a:blip r:embed="rId4"/>
            <a:stretch/>
          </p:blipFill>
          <p:spPr>
            <a:xfrm rot="5400000">
              <a:off x="-185400" y="765000"/>
              <a:ext cx="1102320" cy="174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4" name="Google Shape;805;p28"/>
            <p:cNvPicPr/>
            <p:nvPr/>
          </p:nvPicPr>
          <p:blipFill>
            <a:blip r:embed="rId4"/>
            <a:stretch/>
          </p:blipFill>
          <p:spPr>
            <a:xfrm rot="5400000">
              <a:off x="-185400" y="1729800"/>
              <a:ext cx="1102320" cy="1746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25" name="Google Shape;806;p28"/>
          <p:cNvGrpSpPr/>
          <p:nvPr/>
        </p:nvGrpSpPr>
        <p:grpSpPr>
          <a:xfrm>
            <a:off x="375120" y="259200"/>
            <a:ext cx="8536680" cy="4592160"/>
            <a:chOff x="375120" y="259200"/>
            <a:chExt cx="8536680" cy="4592160"/>
          </a:xfrm>
        </p:grpSpPr>
        <p:sp>
          <p:nvSpPr>
            <p:cNvPr id="526" name="Google Shape;807;p28"/>
            <p:cNvSpPr/>
            <p:nvPr/>
          </p:nvSpPr>
          <p:spPr>
            <a:xfrm>
              <a:off x="8834400" y="981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27" name="Google Shape;808;p28"/>
            <p:cNvSpPr/>
            <p:nvPr/>
          </p:nvSpPr>
          <p:spPr>
            <a:xfrm>
              <a:off x="375120" y="34372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8" name="Google Shape;809;p28"/>
            <p:cNvSpPr/>
            <p:nvPr/>
          </p:nvSpPr>
          <p:spPr>
            <a:xfrm>
              <a:off x="1648440" y="2592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29" name="Google Shape;810;p28"/>
            <p:cNvSpPr/>
            <p:nvPr/>
          </p:nvSpPr>
          <p:spPr>
            <a:xfrm>
              <a:off x="5842800" y="47739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812;p29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268880" y="67032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title"/>
          </p:nvPr>
        </p:nvSpPr>
        <p:spPr>
          <a:xfrm>
            <a:off x="2613600" y="196776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title"/>
          </p:nvPr>
        </p:nvSpPr>
        <p:spPr>
          <a:xfrm>
            <a:off x="1201320" y="326556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34" name="Google Shape;819;p29"/>
          <p:cNvSpPr/>
          <p:nvPr/>
        </p:nvSpPr>
        <p:spPr>
          <a:xfrm rot="10800000">
            <a:off x="6131160" y="231300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35" name="Google Shape;820;p29"/>
          <p:cNvSpPr/>
          <p:nvPr/>
        </p:nvSpPr>
        <p:spPr>
          <a:xfrm rot="10800000">
            <a:off x="7338600" y="3901680"/>
            <a:ext cx="1891800" cy="1502640"/>
          </a:xfrm>
          <a:custGeom>
            <a:avLst/>
            <a:gdLst>
              <a:gd name="textAreaLeft" fmla="*/ 0 w 1891800"/>
              <a:gd name="textAreaRight" fmla="*/ 1892160 w 1891800"/>
              <a:gd name="textAreaTop" fmla="*/ 0 h 1502640"/>
              <a:gd name="textAreaBottom" fmla="*/ 1503000 h 150264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536" name="Google Shape;821;p29"/>
          <p:cNvGrpSpPr/>
          <p:nvPr/>
        </p:nvGrpSpPr>
        <p:grpSpPr>
          <a:xfrm>
            <a:off x="6446880" y="3923280"/>
            <a:ext cx="3153240" cy="940320"/>
            <a:chOff x="6446880" y="3923280"/>
            <a:chExt cx="3153240" cy="940320"/>
          </a:xfrm>
        </p:grpSpPr>
        <p:sp>
          <p:nvSpPr>
            <p:cNvPr id="537" name="Google Shape;822;p29"/>
            <p:cNvSpPr/>
            <p:nvPr/>
          </p:nvSpPr>
          <p:spPr>
            <a:xfrm rot="10800000">
              <a:off x="6446880" y="39265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8" name="Google Shape;823;p29"/>
            <p:cNvSpPr/>
            <p:nvPr/>
          </p:nvSpPr>
          <p:spPr>
            <a:xfrm rot="10800000">
              <a:off x="7436520" y="392328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9" name="Google Shape;824;p29"/>
            <p:cNvSpPr/>
            <p:nvPr/>
          </p:nvSpPr>
          <p:spPr>
            <a:xfrm rot="10800000">
              <a:off x="7190640" y="402660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0" name="Google Shape;825;p29"/>
            <p:cNvSpPr/>
            <p:nvPr/>
          </p:nvSpPr>
          <p:spPr>
            <a:xfrm rot="10800000">
              <a:off x="7413120" y="429624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400" bIns="234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1" name="Google Shape;826;p29"/>
            <p:cNvSpPr/>
            <p:nvPr/>
          </p:nvSpPr>
          <p:spPr>
            <a:xfrm rot="10800000">
              <a:off x="7164000" y="439704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42" name="Google Shape;827;p29"/>
          <p:cNvGrpSpPr/>
          <p:nvPr/>
        </p:nvGrpSpPr>
        <p:grpSpPr>
          <a:xfrm>
            <a:off x="7041600" y="1867320"/>
            <a:ext cx="2588040" cy="2402280"/>
            <a:chOff x="7041600" y="1867320"/>
            <a:chExt cx="2588040" cy="2402280"/>
          </a:xfrm>
        </p:grpSpPr>
        <p:sp>
          <p:nvSpPr>
            <p:cNvPr id="543" name="Google Shape;828;p29"/>
            <p:cNvSpPr/>
            <p:nvPr/>
          </p:nvSpPr>
          <p:spPr>
            <a:xfrm>
              <a:off x="7041600" y="1867320"/>
              <a:ext cx="2424960" cy="2402280"/>
            </a:xfrm>
            <a:custGeom>
              <a:avLst/>
              <a:gdLst>
                <a:gd name="textAreaLeft" fmla="*/ 0 w 2424960"/>
                <a:gd name="textAreaRight" fmla="*/ 2425320 w 2424960"/>
                <a:gd name="textAreaTop" fmla="*/ 0 h 2402280"/>
                <a:gd name="textAreaBottom" fmla="*/ 2402640 h 2402280"/>
              </a:gdLst>
              <a:ahLst/>
              <a:cxnLst/>
              <a:rect l="textAreaLeft" t="textAreaTop" r="textAreaRight" b="textAreaBottom"/>
              <a:pathLst>
                <a:path w="2325" h="2303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4" name="Google Shape;829;p29"/>
            <p:cNvSpPr/>
            <p:nvPr/>
          </p:nvSpPr>
          <p:spPr>
            <a:xfrm>
              <a:off x="7504560" y="1867320"/>
              <a:ext cx="2047320" cy="2024640"/>
            </a:xfrm>
            <a:custGeom>
              <a:avLst/>
              <a:gdLst>
                <a:gd name="textAreaLeft" fmla="*/ 0 w 2047320"/>
                <a:gd name="textAreaRight" fmla="*/ 2047680 w 2047320"/>
                <a:gd name="textAreaTop" fmla="*/ 0 h 2024640"/>
                <a:gd name="textAreaBottom" fmla="*/ 2025000 h 2024640"/>
              </a:gdLst>
              <a:ahLst/>
              <a:cxnLst/>
              <a:rect l="textAreaLeft" t="textAreaTop" r="textAreaRight" b="textAreaBottom"/>
              <a:pathLst>
                <a:path w="1963" h="1941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5" name="Google Shape;830;p29"/>
            <p:cNvSpPr/>
            <p:nvPr/>
          </p:nvSpPr>
          <p:spPr>
            <a:xfrm>
              <a:off x="7789680" y="1867320"/>
              <a:ext cx="1839960" cy="1820160"/>
            </a:xfrm>
            <a:custGeom>
              <a:avLst/>
              <a:gdLst>
                <a:gd name="textAreaLeft" fmla="*/ 0 w 1839960"/>
                <a:gd name="textAreaRight" fmla="*/ 1840320 w 1839960"/>
                <a:gd name="textAreaTop" fmla="*/ 0 h 1820160"/>
                <a:gd name="textAreaBottom" fmla="*/ 1820520 h 1820160"/>
              </a:gdLst>
              <a:ahLst/>
              <a:cxnLst/>
              <a:rect l="textAreaLeft" t="textAreaTop" r="textAreaRight" b="textAreaBottom"/>
              <a:pathLst>
                <a:path w="1764" h="1745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46" name="Google Shape;831;p29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547" name="Google Shape;832;p29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8" name="Google Shape;833;p29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9" name="Google Shape;834;p29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0" name="Google Shape;835;p29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111;p4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568" name="Google Shape;114;p4"/>
          <p:cNvGrpSpPr/>
          <p:nvPr/>
        </p:nvGrpSpPr>
        <p:grpSpPr>
          <a:xfrm>
            <a:off x="6160320" y="2313000"/>
            <a:ext cx="3288240" cy="3091320"/>
            <a:chOff x="6160320" y="2313000"/>
            <a:chExt cx="3288240" cy="3091320"/>
          </a:xfrm>
        </p:grpSpPr>
        <p:sp>
          <p:nvSpPr>
            <p:cNvPr id="569" name="Google Shape;115;p4"/>
            <p:cNvSpPr/>
            <p:nvPr/>
          </p:nvSpPr>
          <p:spPr>
            <a:xfrm rot="10800000">
              <a:off x="616032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0" name="Google Shape;116;p4"/>
            <p:cNvSpPr/>
            <p:nvPr/>
          </p:nvSpPr>
          <p:spPr>
            <a:xfrm rot="10800000">
              <a:off x="736776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571" name="Google Shape;117;p4"/>
            <p:cNvGrpSpPr/>
            <p:nvPr/>
          </p:nvGrpSpPr>
          <p:grpSpPr>
            <a:xfrm>
              <a:off x="8472960" y="4095720"/>
              <a:ext cx="437760" cy="938520"/>
              <a:chOff x="8472960" y="4095720"/>
              <a:chExt cx="437760" cy="938520"/>
            </a:xfrm>
          </p:grpSpPr>
          <p:sp>
            <p:nvSpPr>
              <p:cNvPr id="572" name="Google Shape;118;p4"/>
              <p:cNvSpPr/>
              <p:nvPr/>
            </p:nvSpPr>
            <p:spPr>
              <a:xfrm rot="10800000">
                <a:off x="88171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3" name="Google Shape;119;p4"/>
              <p:cNvSpPr/>
              <p:nvPr/>
            </p:nvSpPr>
            <p:spPr>
              <a:xfrm rot="10800000">
                <a:off x="88171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4" name="Google Shape;120;p4"/>
              <p:cNvSpPr/>
              <p:nvPr/>
            </p:nvSpPr>
            <p:spPr>
              <a:xfrm rot="10800000">
                <a:off x="881712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5" name="Google Shape;121;p4"/>
              <p:cNvSpPr/>
              <p:nvPr/>
            </p:nvSpPr>
            <p:spPr>
              <a:xfrm rot="10800000">
                <a:off x="881712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6" name="Google Shape;122;p4"/>
              <p:cNvSpPr/>
              <p:nvPr/>
            </p:nvSpPr>
            <p:spPr>
              <a:xfrm rot="10800000">
                <a:off x="881712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7" name="Google Shape;123;p4"/>
              <p:cNvSpPr/>
              <p:nvPr/>
            </p:nvSpPr>
            <p:spPr>
              <a:xfrm rot="10800000">
                <a:off x="881712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8" name="Google Shape;124;p4"/>
              <p:cNvSpPr/>
              <p:nvPr/>
            </p:nvSpPr>
            <p:spPr>
              <a:xfrm rot="10800000">
                <a:off x="86425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9" name="Google Shape;125;p4"/>
              <p:cNvSpPr/>
              <p:nvPr/>
            </p:nvSpPr>
            <p:spPr>
              <a:xfrm rot="10800000">
                <a:off x="86425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0" name="Google Shape;126;p4"/>
              <p:cNvSpPr/>
              <p:nvPr/>
            </p:nvSpPr>
            <p:spPr>
              <a:xfrm rot="10800000">
                <a:off x="864252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1" name="Google Shape;127;p4"/>
              <p:cNvSpPr/>
              <p:nvPr/>
            </p:nvSpPr>
            <p:spPr>
              <a:xfrm rot="10800000">
                <a:off x="847296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2" name="Google Shape;128;p4"/>
              <p:cNvSpPr/>
              <p:nvPr/>
            </p:nvSpPr>
            <p:spPr>
              <a:xfrm rot="10800000">
                <a:off x="847296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583" name="Google Shape;129;p4"/>
            <p:cNvCxnSpPr/>
            <p:nvPr/>
          </p:nvCxnSpPr>
          <p:spPr>
            <a:xfrm flipV="1">
              <a:off x="7444080" y="3346200"/>
              <a:ext cx="200484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584" name="Google Shape;130;p4"/>
            <p:cNvGrpSpPr/>
            <p:nvPr/>
          </p:nvGrpSpPr>
          <p:grpSpPr>
            <a:xfrm>
              <a:off x="6192720" y="2556360"/>
              <a:ext cx="2953440" cy="2741760"/>
              <a:chOff x="6192720" y="2556360"/>
              <a:chExt cx="2953440" cy="2741760"/>
            </a:xfrm>
          </p:grpSpPr>
          <p:sp>
            <p:nvSpPr>
              <p:cNvPr id="585" name="Google Shape;131;p4"/>
              <p:cNvSpPr/>
              <p:nvPr/>
            </p:nvSpPr>
            <p:spPr>
              <a:xfrm rot="10800000">
                <a:off x="637848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6" name="Google Shape;132;p4"/>
              <p:cNvSpPr/>
              <p:nvPr/>
            </p:nvSpPr>
            <p:spPr>
              <a:xfrm rot="10800000">
                <a:off x="628128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7" name="Google Shape;133;p4"/>
              <p:cNvSpPr/>
              <p:nvPr/>
            </p:nvSpPr>
            <p:spPr>
              <a:xfrm rot="10800000">
                <a:off x="619272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588" name="Google Shape;134;p4"/>
          <p:cNvGrpSpPr/>
          <p:nvPr/>
        </p:nvGrpSpPr>
        <p:grpSpPr>
          <a:xfrm>
            <a:off x="429120" y="500760"/>
            <a:ext cx="8141760" cy="4308480"/>
            <a:chOff x="429120" y="500760"/>
            <a:chExt cx="8141760" cy="4308480"/>
          </a:xfrm>
        </p:grpSpPr>
        <p:sp>
          <p:nvSpPr>
            <p:cNvPr id="589" name="Google Shape;135;p4"/>
            <p:cNvSpPr/>
            <p:nvPr/>
          </p:nvSpPr>
          <p:spPr>
            <a:xfrm flipH="1">
              <a:off x="42876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0" name="Google Shape;136;p4"/>
            <p:cNvSpPr/>
            <p:nvPr/>
          </p:nvSpPr>
          <p:spPr>
            <a:xfrm flipH="1">
              <a:off x="849312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1" name="Google Shape;137;p4"/>
            <p:cNvSpPr/>
            <p:nvPr/>
          </p:nvSpPr>
          <p:spPr>
            <a:xfrm flipH="1">
              <a:off x="61164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2" name="Google Shape;138;p4"/>
            <p:cNvSpPr/>
            <p:nvPr/>
          </p:nvSpPr>
          <p:spPr>
            <a:xfrm flipH="1">
              <a:off x="406872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852;p31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96" name="Google Shape;853;p31"/>
          <p:cNvGrpSpPr/>
          <p:nvPr/>
        </p:nvGrpSpPr>
        <p:grpSpPr>
          <a:xfrm>
            <a:off x="327240" y="360720"/>
            <a:ext cx="8468280" cy="4330800"/>
            <a:chOff x="327240" y="360720"/>
            <a:chExt cx="8468280" cy="4330800"/>
          </a:xfrm>
        </p:grpSpPr>
        <p:sp>
          <p:nvSpPr>
            <p:cNvPr id="597" name="Google Shape;854;p31"/>
            <p:cNvSpPr/>
            <p:nvPr/>
          </p:nvSpPr>
          <p:spPr>
            <a:xfrm rot="10800000">
              <a:off x="8718120" y="18871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8" name="Google Shape;855;p31"/>
            <p:cNvSpPr/>
            <p:nvPr/>
          </p:nvSpPr>
          <p:spPr>
            <a:xfrm>
              <a:off x="7377120" y="360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9" name="Google Shape;856;p31"/>
            <p:cNvSpPr/>
            <p:nvPr/>
          </p:nvSpPr>
          <p:spPr>
            <a:xfrm>
              <a:off x="327240" y="30225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0" name="Google Shape;857;p31"/>
            <p:cNvSpPr/>
            <p:nvPr/>
          </p:nvSpPr>
          <p:spPr>
            <a:xfrm>
              <a:off x="27086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1" name="Google Shape;858;p31"/>
            <p:cNvSpPr/>
            <p:nvPr/>
          </p:nvSpPr>
          <p:spPr>
            <a:xfrm>
              <a:off x="3472560" y="4614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02" name="Google Shape;859;p31"/>
          <p:cNvGrpSpPr/>
          <p:nvPr/>
        </p:nvGrpSpPr>
        <p:grpSpPr>
          <a:xfrm>
            <a:off x="0" y="0"/>
            <a:ext cx="9143280" cy="5143680"/>
            <a:chOff x="0" y="0"/>
            <a:chExt cx="9143280" cy="5143680"/>
          </a:xfrm>
        </p:grpSpPr>
        <p:sp>
          <p:nvSpPr>
            <p:cNvPr id="603" name="Google Shape;860;p31"/>
            <p:cNvSpPr/>
            <p:nvPr/>
          </p:nvSpPr>
          <p:spPr>
            <a:xfrm rot="10800000" flipH="1">
              <a:off x="-360" y="464400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4" name="Google Shape;861;p31"/>
            <p:cNvSpPr/>
            <p:nvPr/>
          </p:nvSpPr>
          <p:spPr>
            <a:xfrm flipH="1">
              <a:off x="7238880" y="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863;p32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06" name="Google Shape;864;p32"/>
          <p:cNvGrpSpPr/>
          <p:nvPr/>
        </p:nvGrpSpPr>
        <p:grpSpPr>
          <a:xfrm>
            <a:off x="250920" y="187560"/>
            <a:ext cx="437760" cy="938520"/>
            <a:chOff x="250920" y="187560"/>
            <a:chExt cx="437760" cy="938520"/>
          </a:xfrm>
        </p:grpSpPr>
        <p:sp>
          <p:nvSpPr>
            <p:cNvPr id="607" name="Google Shape;865;p32"/>
            <p:cNvSpPr/>
            <p:nvPr/>
          </p:nvSpPr>
          <p:spPr>
            <a:xfrm>
              <a:off x="25092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8" name="Google Shape;866;p32"/>
            <p:cNvSpPr/>
            <p:nvPr/>
          </p:nvSpPr>
          <p:spPr>
            <a:xfrm>
              <a:off x="25092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9" name="Google Shape;867;p32"/>
            <p:cNvSpPr/>
            <p:nvPr/>
          </p:nvSpPr>
          <p:spPr>
            <a:xfrm>
              <a:off x="250920" y="5256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0" name="Google Shape;868;p32"/>
            <p:cNvSpPr/>
            <p:nvPr/>
          </p:nvSpPr>
          <p:spPr>
            <a:xfrm>
              <a:off x="250920" y="6944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1" name="Google Shape;869;p32"/>
            <p:cNvSpPr/>
            <p:nvPr/>
          </p:nvSpPr>
          <p:spPr>
            <a:xfrm>
              <a:off x="250920" y="863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2" name="Google Shape;870;p32"/>
            <p:cNvSpPr/>
            <p:nvPr/>
          </p:nvSpPr>
          <p:spPr>
            <a:xfrm>
              <a:off x="250920" y="103248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3" name="Google Shape;871;p32"/>
            <p:cNvSpPr/>
            <p:nvPr/>
          </p:nvSpPr>
          <p:spPr>
            <a:xfrm>
              <a:off x="42552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4" name="Google Shape;872;p32"/>
            <p:cNvSpPr/>
            <p:nvPr/>
          </p:nvSpPr>
          <p:spPr>
            <a:xfrm>
              <a:off x="42552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5" name="Google Shape;873;p32"/>
            <p:cNvSpPr/>
            <p:nvPr/>
          </p:nvSpPr>
          <p:spPr>
            <a:xfrm>
              <a:off x="425520" y="5256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6" name="Google Shape;874;p32"/>
            <p:cNvSpPr/>
            <p:nvPr/>
          </p:nvSpPr>
          <p:spPr>
            <a:xfrm>
              <a:off x="59508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7" name="Google Shape;875;p32"/>
            <p:cNvSpPr/>
            <p:nvPr/>
          </p:nvSpPr>
          <p:spPr>
            <a:xfrm>
              <a:off x="59508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18" name="Google Shape;876;p32"/>
          <p:cNvGrpSpPr/>
          <p:nvPr/>
        </p:nvGrpSpPr>
        <p:grpSpPr>
          <a:xfrm>
            <a:off x="-286920" y="-182160"/>
            <a:ext cx="4251960" cy="3328200"/>
            <a:chOff x="-286920" y="-182160"/>
            <a:chExt cx="4251960" cy="3328200"/>
          </a:xfrm>
        </p:grpSpPr>
        <p:sp>
          <p:nvSpPr>
            <p:cNvPr id="619" name="Google Shape;877;p32"/>
            <p:cNvSpPr/>
            <p:nvPr/>
          </p:nvSpPr>
          <p:spPr>
            <a:xfrm>
              <a:off x="-92160" y="-76320"/>
              <a:ext cx="4057200" cy="3222360"/>
            </a:xfrm>
            <a:custGeom>
              <a:avLst/>
              <a:gdLst>
                <a:gd name="textAreaLeft" fmla="*/ 0 w 4057200"/>
                <a:gd name="textAreaRight" fmla="*/ 4057560 w 4057200"/>
                <a:gd name="textAreaTop" fmla="*/ 0 h 3222360"/>
                <a:gd name="textAreaBottom" fmla="*/ 3222720 h 32223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0" name="Google Shape;878;p32"/>
            <p:cNvSpPr/>
            <p:nvPr/>
          </p:nvSpPr>
          <p:spPr>
            <a:xfrm>
              <a:off x="-7632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1" name="Google Shape;879;p32"/>
            <p:cNvSpPr/>
            <p:nvPr/>
          </p:nvSpPr>
          <p:spPr>
            <a:xfrm>
              <a:off x="-9792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cxnSp>
          <p:nvCxnSpPr>
            <p:cNvPr id="622" name="Google Shape;880;p32"/>
            <p:cNvCxnSpPr/>
            <p:nvPr/>
          </p:nvCxnSpPr>
          <p:spPr>
            <a:xfrm flipH="1">
              <a:off x="-286920" y="-128880"/>
              <a:ext cx="200448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23" name="Google Shape;881;p32"/>
            <p:cNvGrpSpPr/>
            <p:nvPr/>
          </p:nvGrpSpPr>
          <p:grpSpPr>
            <a:xfrm>
              <a:off x="15480" y="-76320"/>
              <a:ext cx="2953440" cy="2741760"/>
              <a:chOff x="15480" y="-76320"/>
              <a:chExt cx="2953440" cy="2741760"/>
            </a:xfrm>
          </p:grpSpPr>
          <p:sp>
            <p:nvSpPr>
              <p:cNvPr id="624" name="Google Shape;882;p32"/>
              <p:cNvSpPr/>
              <p:nvPr/>
            </p:nvSpPr>
            <p:spPr>
              <a:xfrm>
                <a:off x="15480" y="-7632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5" name="Google Shape;883;p32"/>
              <p:cNvSpPr/>
              <p:nvPr/>
            </p:nvSpPr>
            <p:spPr>
              <a:xfrm>
                <a:off x="543600" y="-7632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6" name="Google Shape;884;p32"/>
              <p:cNvSpPr/>
              <p:nvPr/>
            </p:nvSpPr>
            <p:spPr>
              <a:xfrm>
                <a:off x="869040" y="-763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27" name="Google Shape;885;p32"/>
            <p:cNvGrpSpPr/>
            <p:nvPr/>
          </p:nvGrpSpPr>
          <p:grpSpPr>
            <a:xfrm>
              <a:off x="1076040" y="469800"/>
              <a:ext cx="2382840" cy="2130120"/>
              <a:chOff x="1076040" y="469800"/>
              <a:chExt cx="2382840" cy="2130120"/>
            </a:xfrm>
          </p:grpSpPr>
          <p:sp>
            <p:nvSpPr>
              <p:cNvPr id="628" name="Google Shape;886;p32"/>
              <p:cNvSpPr/>
              <p:nvPr/>
            </p:nvSpPr>
            <p:spPr>
              <a:xfrm>
                <a:off x="1100160" y="10609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29" name="Google Shape;887;p32"/>
              <p:cNvSpPr/>
              <p:nvPr/>
            </p:nvSpPr>
            <p:spPr>
              <a:xfrm>
                <a:off x="1646280" y="54828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30" name="Google Shape;888;p32"/>
              <p:cNvSpPr/>
              <p:nvPr/>
            </p:nvSpPr>
            <p:spPr>
              <a:xfrm>
                <a:off x="2699640" y="9806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1" name="Google Shape;889;p32"/>
              <p:cNvSpPr/>
              <p:nvPr/>
            </p:nvSpPr>
            <p:spPr>
              <a:xfrm>
                <a:off x="3353760" y="46980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2" name="Google Shape;890;p32"/>
              <p:cNvSpPr/>
              <p:nvPr/>
            </p:nvSpPr>
            <p:spPr>
              <a:xfrm>
                <a:off x="1620360" y="220464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3" name="Google Shape;891;p32"/>
              <p:cNvSpPr/>
              <p:nvPr/>
            </p:nvSpPr>
            <p:spPr>
              <a:xfrm>
                <a:off x="1076040" y="25473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34" name="Google Shape;892;p32"/>
          <p:cNvGrpSpPr/>
          <p:nvPr/>
        </p:nvGrpSpPr>
        <p:grpSpPr>
          <a:xfrm>
            <a:off x="8487720" y="4095720"/>
            <a:ext cx="437760" cy="938520"/>
            <a:chOff x="8487720" y="4095720"/>
            <a:chExt cx="437760" cy="938520"/>
          </a:xfrm>
        </p:grpSpPr>
        <p:sp>
          <p:nvSpPr>
            <p:cNvPr id="635" name="Google Shape;893;p32"/>
            <p:cNvSpPr/>
            <p:nvPr/>
          </p:nvSpPr>
          <p:spPr>
            <a:xfrm rot="10800000">
              <a:off x="88318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6" name="Google Shape;894;p32"/>
            <p:cNvSpPr/>
            <p:nvPr/>
          </p:nvSpPr>
          <p:spPr>
            <a:xfrm rot="10800000">
              <a:off x="88318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7" name="Google Shape;895;p32"/>
            <p:cNvSpPr/>
            <p:nvPr/>
          </p:nvSpPr>
          <p:spPr>
            <a:xfrm rot="10800000">
              <a:off x="88318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8" name="Google Shape;896;p32"/>
            <p:cNvSpPr/>
            <p:nvPr/>
          </p:nvSpPr>
          <p:spPr>
            <a:xfrm rot="10800000">
              <a:off x="8831880" y="4433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9" name="Google Shape;897;p32"/>
            <p:cNvSpPr/>
            <p:nvPr/>
          </p:nvSpPr>
          <p:spPr>
            <a:xfrm rot="10800000">
              <a:off x="8831880" y="4264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0" name="Google Shape;898;p32"/>
            <p:cNvSpPr/>
            <p:nvPr/>
          </p:nvSpPr>
          <p:spPr>
            <a:xfrm rot="10800000">
              <a:off x="8831880" y="4095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1" name="Google Shape;899;p32"/>
            <p:cNvSpPr/>
            <p:nvPr/>
          </p:nvSpPr>
          <p:spPr>
            <a:xfrm rot="10800000">
              <a:off x="86572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2" name="Google Shape;900;p32"/>
            <p:cNvSpPr/>
            <p:nvPr/>
          </p:nvSpPr>
          <p:spPr>
            <a:xfrm rot="10800000">
              <a:off x="86572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3" name="Google Shape;901;p32"/>
            <p:cNvSpPr/>
            <p:nvPr/>
          </p:nvSpPr>
          <p:spPr>
            <a:xfrm rot="10800000">
              <a:off x="86572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4" name="Google Shape;902;p32"/>
            <p:cNvSpPr/>
            <p:nvPr/>
          </p:nvSpPr>
          <p:spPr>
            <a:xfrm rot="10800000">
              <a:off x="848772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5" name="Google Shape;903;p32"/>
            <p:cNvSpPr/>
            <p:nvPr/>
          </p:nvSpPr>
          <p:spPr>
            <a:xfrm rot="10800000">
              <a:off x="848772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46" name="Google Shape;904;p32"/>
          <p:cNvGrpSpPr/>
          <p:nvPr/>
        </p:nvGrpSpPr>
        <p:grpSpPr>
          <a:xfrm>
            <a:off x="5211360" y="2075760"/>
            <a:ext cx="4252320" cy="3328560"/>
            <a:chOff x="5211360" y="2075760"/>
            <a:chExt cx="4252320" cy="3328560"/>
          </a:xfrm>
        </p:grpSpPr>
        <p:sp>
          <p:nvSpPr>
            <p:cNvPr id="647" name="Google Shape;905;p32"/>
            <p:cNvSpPr/>
            <p:nvPr/>
          </p:nvSpPr>
          <p:spPr>
            <a:xfrm rot="10800000">
              <a:off x="5211360" y="2075760"/>
              <a:ext cx="4057200" cy="3222360"/>
            </a:xfrm>
            <a:custGeom>
              <a:avLst/>
              <a:gdLst>
                <a:gd name="textAreaLeft" fmla="*/ 0 w 4057200"/>
                <a:gd name="textAreaRight" fmla="*/ 4057560 w 4057200"/>
                <a:gd name="textAreaTop" fmla="*/ 0 h 3222360"/>
                <a:gd name="textAreaBottom" fmla="*/ 3222720 h 32223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8" name="Google Shape;906;p32"/>
            <p:cNvSpPr/>
            <p:nvPr/>
          </p:nvSpPr>
          <p:spPr>
            <a:xfrm rot="10800000">
              <a:off x="617508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9" name="Google Shape;907;p32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cxnSp>
          <p:nvCxnSpPr>
            <p:cNvPr id="650" name="Google Shape;908;p32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51" name="Google Shape;909;p32"/>
            <p:cNvGrpSpPr/>
            <p:nvPr/>
          </p:nvGrpSpPr>
          <p:grpSpPr>
            <a:xfrm>
              <a:off x="6207480" y="2556360"/>
              <a:ext cx="2953440" cy="2741760"/>
              <a:chOff x="6207480" y="2556360"/>
              <a:chExt cx="2953440" cy="2741760"/>
            </a:xfrm>
          </p:grpSpPr>
          <p:sp>
            <p:nvSpPr>
              <p:cNvPr id="652" name="Google Shape;910;p32"/>
              <p:cNvSpPr/>
              <p:nvPr/>
            </p:nvSpPr>
            <p:spPr>
              <a:xfrm rot="10800000">
                <a:off x="639324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911;p32"/>
              <p:cNvSpPr/>
              <p:nvPr/>
            </p:nvSpPr>
            <p:spPr>
              <a:xfrm rot="10800000">
                <a:off x="629604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4" name="Google Shape;912;p32"/>
              <p:cNvSpPr/>
              <p:nvPr/>
            </p:nvSpPr>
            <p:spPr>
              <a:xfrm rot="10800000">
                <a:off x="620748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55" name="Google Shape;913;p32"/>
            <p:cNvGrpSpPr/>
            <p:nvPr/>
          </p:nvGrpSpPr>
          <p:grpSpPr>
            <a:xfrm>
              <a:off x="5717520" y="2621880"/>
              <a:ext cx="2383200" cy="2130480"/>
              <a:chOff x="5717520" y="2621880"/>
              <a:chExt cx="2383200" cy="2130480"/>
            </a:xfrm>
          </p:grpSpPr>
          <p:sp>
            <p:nvSpPr>
              <p:cNvPr id="656" name="Google Shape;914;p32"/>
              <p:cNvSpPr/>
              <p:nvPr/>
            </p:nvSpPr>
            <p:spPr>
              <a:xfrm rot="10800000">
                <a:off x="6452640" y="26467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57" name="Google Shape;915;p32"/>
              <p:cNvSpPr/>
              <p:nvPr/>
            </p:nvSpPr>
            <p:spPr>
              <a:xfrm rot="10800000">
                <a:off x="5796360" y="299052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58" name="Google Shape;916;p32"/>
              <p:cNvSpPr/>
              <p:nvPr/>
            </p:nvSpPr>
            <p:spPr>
              <a:xfrm rot="10800000">
                <a:off x="6372000" y="4136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9" name="Google Shape;917;p32"/>
              <p:cNvSpPr/>
              <p:nvPr/>
            </p:nvSpPr>
            <p:spPr>
              <a:xfrm rot="10800000">
                <a:off x="5717520" y="46472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0" name="Google Shape;918;p32"/>
              <p:cNvSpPr/>
              <p:nvPr/>
            </p:nvSpPr>
            <p:spPr>
              <a:xfrm rot="10800000">
                <a:off x="7503480" y="29649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1" name="Google Shape;919;p32"/>
              <p:cNvSpPr/>
              <p:nvPr/>
            </p:nvSpPr>
            <p:spPr>
              <a:xfrm rot="10800000">
                <a:off x="8048160" y="26218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140;p5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64" name="Google Shape;146;p5"/>
          <p:cNvGrpSpPr/>
          <p:nvPr/>
        </p:nvGrpSpPr>
        <p:grpSpPr>
          <a:xfrm>
            <a:off x="-402480" y="2313000"/>
            <a:ext cx="3288240" cy="3091320"/>
            <a:chOff x="-402480" y="2313000"/>
            <a:chExt cx="3288240" cy="3091320"/>
          </a:xfrm>
        </p:grpSpPr>
        <p:sp>
          <p:nvSpPr>
            <p:cNvPr id="665" name="Google Shape;147;p5"/>
            <p:cNvSpPr/>
            <p:nvPr/>
          </p:nvSpPr>
          <p:spPr>
            <a:xfrm rot="10800000" flipH="1">
              <a:off x="-19224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6" name="Google Shape;148;p5"/>
            <p:cNvSpPr/>
            <p:nvPr/>
          </p:nvSpPr>
          <p:spPr>
            <a:xfrm rot="10800000" flipH="1">
              <a:off x="-213480" y="390168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667" name="Google Shape;149;p5"/>
            <p:cNvGrpSpPr/>
            <p:nvPr/>
          </p:nvGrpSpPr>
          <p:grpSpPr>
            <a:xfrm>
              <a:off x="135360" y="4095360"/>
              <a:ext cx="437760" cy="938520"/>
              <a:chOff x="135360" y="4095360"/>
              <a:chExt cx="437760" cy="938520"/>
            </a:xfrm>
          </p:grpSpPr>
          <p:sp>
            <p:nvSpPr>
              <p:cNvPr id="668" name="Google Shape;150;p5"/>
              <p:cNvSpPr/>
              <p:nvPr/>
            </p:nvSpPr>
            <p:spPr>
              <a:xfrm flipV="1">
                <a:off x="13536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9" name="Google Shape;151;p5"/>
              <p:cNvSpPr/>
              <p:nvPr/>
            </p:nvSpPr>
            <p:spPr>
              <a:xfrm flipV="1">
                <a:off x="13536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0" name="Google Shape;152;p5"/>
              <p:cNvSpPr/>
              <p:nvPr/>
            </p:nvSpPr>
            <p:spPr>
              <a:xfrm flipV="1">
                <a:off x="135360" y="46022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1" name="Google Shape;153;p5"/>
              <p:cNvSpPr/>
              <p:nvPr/>
            </p:nvSpPr>
            <p:spPr>
              <a:xfrm flipV="1">
                <a:off x="135360" y="44334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2" name="Google Shape;154;p5"/>
              <p:cNvSpPr/>
              <p:nvPr/>
            </p:nvSpPr>
            <p:spPr>
              <a:xfrm flipV="1">
                <a:off x="135360" y="42642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3" name="Google Shape;155;p5"/>
              <p:cNvSpPr/>
              <p:nvPr/>
            </p:nvSpPr>
            <p:spPr>
              <a:xfrm flipV="1">
                <a:off x="135360" y="40953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4" name="Google Shape;156;p5"/>
              <p:cNvSpPr/>
              <p:nvPr/>
            </p:nvSpPr>
            <p:spPr>
              <a:xfrm flipV="1">
                <a:off x="30996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5" name="Google Shape;157;p5"/>
              <p:cNvSpPr/>
              <p:nvPr/>
            </p:nvSpPr>
            <p:spPr>
              <a:xfrm flipV="1">
                <a:off x="30996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6" name="Google Shape;158;p5"/>
              <p:cNvSpPr/>
              <p:nvPr/>
            </p:nvSpPr>
            <p:spPr>
              <a:xfrm flipV="1">
                <a:off x="309960" y="46022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7" name="Google Shape;159;p5"/>
              <p:cNvSpPr/>
              <p:nvPr/>
            </p:nvSpPr>
            <p:spPr>
              <a:xfrm flipV="1">
                <a:off x="47952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8" name="Google Shape;160;p5"/>
              <p:cNvSpPr/>
              <p:nvPr/>
            </p:nvSpPr>
            <p:spPr>
              <a:xfrm flipV="1">
                <a:off x="47952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679" name="Google Shape;161;p5"/>
            <p:cNvCxnSpPr/>
            <p:nvPr/>
          </p:nvCxnSpPr>
          <p:spPr>
            <a:xfrm flipH="1" flipV="1">
              <a:off x="-402480" y="3346200"/>
              <a:ext cx="200448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80" name="Google Shape;162;p5"/>
            <p:cNvGrpSpPr/>
            <p:nvPr/>
          </p:nvGrpSpPr>
          <p:grpSpPr>
            <a:xfrm>
              <a:off x="-100080" y="2556360"/>
              <a:ext cx="2953440" cy="2741760"/>
              <a:chOff x="-100080" y="2556360"/>
              <a:chExt cx="2953440" cy="2741760"/>
            </a:xfrm>
          </p:grpSpPr>
          <p:sp>
            <p:nvSpPr>
              <p:cNvPr id="681" name="Google Shape;163;p5"/>
              <p:cNvSpPr/>
              <p:nvPr/>
            </p:nvSpPr>
            <p:spPr>
              <a:xfrm flipV="1">
                <a:off x="-9972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360 h 2741760"/>
                  <a:gd name="textAreaBottom" fmla="*/ 274248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2" name="Google Shape;164;p5"/>
              <p:cNvSpPr/>
              <p:nvPr/>
            </p:nvSpPr>
            <p:spPr>
              <a:xfrm flipV="1">
                <a:off x="428040" y="298728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360 h 2310480"/>
                  <a:gd name="textAreaBottom" fmla="*/ 231120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3" name="Google Shape;165;p5"/>
              <p:cNvSpPr/>
              <p:nvPr/>
            </p:nvSpPr>
            <p:spPr>
              <a:xfrm flipV="1">
                <a:off x="753480" y="322056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360 h 2077200"/>
                  <a:gd name="textAreaBottom" fmla="*/ 207792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84" name="Google Shape;166;p5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685" name="Google Shape;167;p5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6" name="Google Shape;168;p5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7" name="Google Shape;169;p5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8" name="Google Shape;170;p5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1C"/>
            </a:gs>
            <a:gs pos="44000">
              <a:srgbClr val="061041"/>
            </a:gs>
            <a:gs pos="76000">
              <a:srgbClr val="033FA0"/>
            </a:gs>
            <a:gs pos="100000">
              <a:srgbClr val="006EFF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172;p6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94" name="Google Shape;174;p6"/>
          <p:cNvGrpSpPr/>
          <p:nvPr/>
        </p:nvGrpSpPr>
        <p:grpSpPr>
          <a:xfrm>
            <a:off x="327240" y="3998880"/>
            <a:ext cx="437760" cy="938520"/>
            <a:chOff x="327240" y="3998880"/>
            <a:chExt cx="437760" cy="938520"/>
          </a:xfrm>
        </p:grpSpPr>
        <p:sp>
          <p:nvSpPr>
            <p:cNvPr id="695" name="Google Shape;175;p6"/>
            <p:cNvSpPr/>
            <p:nvPr/>
          </p:nvSpPr>
          <p:spPr>
            <a:xfrm flipV="1">
              <a:off x="32724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6" name="Google Shape;176;p6"/>
            <p:cNvSpPr/>
            <p:nvPr/>
          </p:nvSpPr>
          <p:spPr>
            <a:xfrm flipV="1">
              <a:off x="32724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7" name="Google Shape;177;p6"/>
            <p:cNvSpPr/>
            <p:nvPr/>
          </p:nvSpPr>
          <p:spPr>
            <a:xfrm flipV="1">
              <a:off x="327240" y="4505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8" name="Google Shape;178;p6"/>
            <p:cNvSpPr/>
            <p:nvPr/>
          </p:nvSpPr>
          <p:spPr>
            <a:xfrm flipV="1">
              <a:off x="327240" y="4336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9" name="Google Shape;179;p6"/>
            <p:cNvSpPr/>
            <p:nvPr/>
          </p:nvSpPr>
          <p:spPr>
            <a:xfrm flipV="1">
              <a:off x="327240" y="4167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0" name="Google Shape;180;p6"/>
            <p:cNvSpPr/>
            <p:nvPr/>
          </p:nvSpPr>
          <p:spPr>
            <a:xfrm flipV="1">
              <a:off x="327240" y="399888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1" name="Google Shape;181;p6"/>
            <p:cNvSpPr/>
            <p:nvPr/>
          </p:nvSpPr>
          <p:spPr>
            <a:xfrm flipV="1">
              <a:off x="50184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2" name="Google Shape;182;p6"/>
            <p:cNvSpPr/>
            <p:nvPr/>
          </p:nvSpPr>
          <p:spPr>
            <a:xfrm flipV="1">
              <a:off x="50184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3" name="Google Shape;183;p6"/>
            <p:cNvSpPr/>
            <p:nvPr/>
          </p:nvSpPr>
          <p:spPr>
            <a:xfrm flipV="1">
              <a:off x="501840" y="4505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4" name="Google Shape;184;p6"/>
            <p:cNvSpPr/>
            <p:nvPr/>
          </p:nvSpPr>
          <p:spPr>
            <a:xfrm flipV="1">
              <a:off x="67140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5" name="Google Shape;185;p6"/>
            <p:cNvSpPr/>
            <p:nvPr/>
          </p:nvSpPr>
          <p:spPr>
            <a:xfrm flipV="1">
              <a:off x="67140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06" name="Google Shape;186;p6"/>
          <p:cNvGrpSpPr/>
          <p:nvPr/>
        </p:nvGrpSpPr>
        <p:grpSpPr>
          <a:xfrm>
            <a:off x="-714240" y="113400"/>
            <a:ext cx="1808280" cy="1616400"/>
            <a:chOff x="-714240" y="113400"/>
            <a:chExt cx="1808280" cy="1616400"/>
          </a:xfrm>
        </p:grpSpPr>
        <p:sp>
          <p:nvSpPr>
            <p:cNvPr id="707" name="Google Shape;187;p6"/>
            <p:cNvSpPr/>
            <p:nvPr/>
          </p:nvSpPr>
          <p:spPr>
            <a:xfrm>
              <a:off x="-695520" y="561960"/>
              <a:ext cx="1231920" cy="1149120"/>
            </a:xfrm>
            <a:custGeom>
              <a:avLst/>
              <a:gdLst>
                <a:gd name="textAreaLeft" fmla="*/ 0 w 1231920"/>
                <a:gd name="textAreaRight" fmla="*/ 1232280 w 1231920"/>
                <a:gd name="textAreaTop" fmla="*/ 0 h 1149120"/>
                <a:gd name="textAreaBottom" fmla="*/ 1149480 h 1149120"/>
              </a:gdLst>
              <a:ahLst/>
              <a:cxnLst/>
              <a:rect l="textAreaLeft" t="textAreaTop" r="textAreaRight" b="textAreaBottom"/>
              <a:pathLst>
                <a:path w="78603" h="73328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8" name="Google Shape;188;p6"/>
            <p:cNvSpPr/>
            <p:nvPr/>
          </p:nvSpPr>
          <p:spPr>
            <a:xfrm>
              <a:off x="-281520" y="172800"/>
              <a:ext cx="1315080" cy="1277280"/>
            </a:xfrm>
            <a:custGeom>
              <a:avLst/>
              <a:gdLst>
                <a:gd name="textAreaLeft" fmla="*/ 0 w 1315080"/>
                <a:gd name="textAreaRight" fmla="*/ 1315440 w 1315080"/>
                <a:gd name="textAreaTop" fmla="*/ 0 h 1277280"/>
                <a:gd name="textAreaBottom" fmla="*/ 1277640 h 1277280"/>
              </a:gdLst>
              <a:ahLst/>
              <a:cxnLst/>
              <a:rect l="textAreaLeft" t="textAreaTop" r="textAreaRight" b="textAreaBottom"/>
              <a:pathLst>
                <a:path w="83931" h="81505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9" name="Google Shape;189;p6"/>
            <p:cNvSpPr/>
            <p:nvPr/>
          </p:nvSpPr>
          <p:spPr>
            <a:xfrm>
              <a:off x="517680" y="501120"/>
              <a:ext cx="79920" cy="799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440" bIns="28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0" name="Google Shape;190;p6"/>
            <p:cNvSpPr/>
            <p:nvPr/>
          </p:nvSpPr>
          <p:spPr>
            <a:xfrm>
              <a:off x="1014120" y="113400"/>
              <a:ext cx="79920" cy="799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440" bIns="28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1" name="Google Shape;191;p6"/>
            <p:cNvSpPr/>
            <p:nvPr/>
          </p:nvSpPr>
          <p:spPr>
            <a:xfrm>
              <a:off x="-300960" y="1429560"/>
              <a:ext cx="39960" cy="399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" bIns="140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2" name="Google Shape;192;p6"/>
            <p:cNvSpPr/>
            <p:nvPr/>
          </p:nvSpPr>
          <p:spPr>
            <a:xfrm>
              <a:off x="-714240" y="1689840"/>
              <a:ext cx="39960" cy="399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" bIns="140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713" name="Google Shape;193;p6"/>
          <p:cNvPicPr/>
          <p:nvPr/>
        </p:nvPicPr>
        <p:blipFill>
          <a:blip r:embed="rId4"/>
          <a:stretch/>
        </p:blipFill>
        <p:spPr>
          <a:xfrm>
            <a:off x="8056440" y="196560"/>
            <a:ext cx="2007000" cy="3182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195;p7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17" name="Google Shape;198;p7"/>
          <p:cNvGrpSpPr/>
          <p:nvPr/>
        </p:nvGrpSpPr>
        <p:grpSpPr>
          <a:xfrm>
            <a:off x="463320" y="185400"/>
            <a:ext cx="8416080" cy="4746600"/>
            <a:chOff x="463320" y="185400"/>
            <a:chExt cx="8416080" cy="4746600"/>
          </a:xfrm>
        </p:grpSpPr>
        <p:sp>
          <p:nvSpPr>
            <p:cNvPr id="718" name="Google Shape;199;p7"/>
            <p:cNvSpPr/>
            <p:nvPr/>
          </p:nvSpPr>
          <p:spPr>
            <a:xfrm flipH="1">
              <a:off x="462960" y="161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19" name="Google Shape;200;p7"/>
            <p:cNvSpPr/>
            <p:nvPr/>
          </p:nvSpPr>
          <p:spPr>
            <a:xfrm flipH="1">
              <a:off x="8801640" y="2919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20" name="Google Shape;201;p7"/>
            <p:cNvSpPr/>
            <p:nvPr/>
          </p:nvSpPr>
          <p:spPr>
            <a:xfrm flipH="1">
              <a:off x="6003000" y="185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1" name="Google Shape;202;p7"/>
            <p:cNvSpPr/>
            <p:nvPr/>
          </p:nvSpPr>
          <p:spPr>
            <a:xfrm flipH="1">
              <a:off x="4752360" y="485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22" name="Google Shape;203;p7"/>
          <p:cNvGrpSpPr/>
          <p:nvPr/>
        </p:nvGrpSpPr>
        <p:grpSpPr>
          <a:xfrm>
            <a:off x="-1089360" y="788760"/>
            <a:ext cx="11662920" cy="3565440"/>
            <a:chOff x="-1089360" y="788760"/>
            <a:chExt cx="11662920" cy="3565440"/>
          </a:xfrm>
        </p:grpSpPr>
        <p:grpSp>
          <p:nvGrpSpPr>
            <p:cNvPr id="723" name="Google Shape;204;p7"/>
            <p:cNvGrpSpPr/>
            <p:nvPr/>
          </p:nvGrpSpPr>
          <p:grpSpPr>
            <a:xfrm>
              <a:off x="8190360" y="788760"/>
              <a:ext cx="2383200" cy="2130480"/>
              <a:chOff x="8190360" y="788760"/>
              <a:chExt cx="2383200" cy="2130480"/>
            </a:xfrm>
          </p:grpSpPr>
          <p:sp>
            <p:nvSpPr>
              <p:cNvPr id="724" name="Google Shape;205;p7"/>
              <p:cNvSpPr/>
              <p:nvPr/>
            </p:nvSpPr>
            <p:spPr>
              <a:xfrm flipH="1">
                <a:off x="8925840" y="1380240"/>
                <a:ext cx="1623600" cy="1514520"/>
              </a:xfrm>
              <a:custGeom>
                <a:avLst/>
                <a:gdLst>
                  <a:gd name="textAreaLeft" fmla="*/ 360 w 1623600"/>
                  <a:gd name="textAreaRight" fmla="*/ 162432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25" name="Google Shape;206;p7"/>
              <p:cNvSpPr/>
              <p:nvPr/>
            </p:nvSpPr>
            <p:spPr>
              <a:xfrm flipH="1">
                <a:off x="8269560" y="867240"/>
                <a:ext cx="1733760" cy="1683360"/>
              </a:xfrm>
              <a:custGeom>
                <a:avLst/>
                <a:gdLst>
                  <a:gd name="textAreaLeft" fmla="*/ 360 w 1733760"/>
                  <a:gd name="textAreaRight" fmla="*/ 173448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26" name="Google Shape;207;p7"/>
              <p:cNvSpPr/>
              <p:nvPr/>
            </p:nvSpPr>
            <p:spPr>
              <a:xfrm flipH="1">
                <a:off x="8844840" y="129996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7" name="Google Shape;208;p7"/>
              <p:cNvSpPr/>
              <p:nvPr/>
            </p:nvSpPr>
            <p:spPr>
              <a:xfrm flipH="1">
                <a:off x="8190360" y="78876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8" name="Google Shape;209;p7"/>
              <p:cNvSpPr/>
              <p:nvPr/>
            </p:nvSpPr>
            <p:spPr>
              <a:xfrm flipH="1">
                <a:off x="9976680" y="25236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9" name="Google Shape;210;p7"/>
              <p:cNvSpPr/>
              <p:nvPr/>
            </p:nvSpPr>
            <p:spPr>
              <a:xfrm flipH="1">
                <a:off x="10521000" y="28666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30" name="Google Shape;211;p7"/>
            <p:cNvGrpSpPr/>
            <p:nvPr/>
          </p:nvGrpSpPr>
          <p:grpSpPr>
            <a:xfrm>
              <a:off x="-1089360" y="2223720"/>
              <a:ext cx="2382840" cy="2130480"/>
              <a:chOff x="-1089360" y="2223720"/>
              <a:chExt cx="2382840" cy="2130480"/>
            </a:xfrm>
          </p:grpSpPr>
          <p:sp>
            <p:nvSpPr>
              <p:cNvPr id="731" name="Google Shape;212;p7"/>
              <p:cNvSpPr/>
              <p:nvPr/>
            </p:nvSpPr>
            <p:spPr>
              <a:xfrm flipV="1">
                <a:off x="-1064880" y="224784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-360 h 1514520"/>
                  <a:gd name="textAreaBottom" fmla="*/ 151452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32" name="Google Shape;213;p7"/>
              <p:cNvSpPr/>
              <p:nvPr/>
            </p:nvSpPr>
            <p:spPr>
              <a:xfrm flipV="1">
                <a:off x="-518760" y="25923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360 h 1683360"/>
                  <a:gd name="textAreaBottom" fmla="*/ 168408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33" name="Google Shape;214;p7"/>
              <p:cNvSpPr/>
              <p:nvPr/>
            </p:nvSpPr>
            <p:spPr>
              <a:xfrm flipV="1">
                <a:off x="533880" y="37378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4" name="Google Shape;215;p7"/>
              <p:cNvSpPr/>
              <p:nvPr/>
            </p:nvSpPr>
            <p:spPr>
              <a:xfrm flipV="1">
                <a:off x="1188360" y="42490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5" name="Google Shape;216;p7"/>
              <p:cNvSpPr/>
              <p:nvPr/>
            </p:nvSpPr>
            <p:spPr>
              <a:xfrm flipV="1">
                <a:off x="-545040" y="25668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6" name="Google Shape;217;p7"/>
              <p:cNvSpPr/>
              <p:nvPr/>
            </p:nvSpPr>
            <p:spPr>
              <a:xfrm flipV="1">
                <a:off x="-1089360" y="222372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37" name="Google Shape;218;p7"/>
          <p:cNvGrpSpPr/>
          <p:nvPr/>
        </p:nvGrpSpPr>
        <p:grpSpPr>
          <a:xfrm>
            <a:off x="0" y="0"/>
            <a:ext cx="9143280" cy="5143680"/>
            <a:chOff x="0" y="0"/>
            <a:chExt cx="9143280" cy="5143680"/>
          </a:xfrm>
        </p:grpSpPr>
        <p:sp>
          <p:nvSpPr>
            <p:cNvPr id="738" name="Google Shape;219;p7"/>
            <p:cNvSpPr/>
            <p:nvPr/>
          </p:nvSpPr>
          <p:spPr>
            <a:xfrm rot="10800000" flipH="1">
              <a:off x="-360" y="464400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9" name="Google Shape;220;p7"/>
            <p:cNvSpPr/>
            <p:nvPr/>
          </p:nvSpPr>
          <p:spPr>
            <a:xfrm flipH="1">
              <a:off x="7238880" y="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Google Shape;222;p8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1969200" y="1783080"/>
            <a:ext cx="5204880" cy="157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5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42" name="Google Shape;224;p8"/>
          <p:cNvGrpSpPr/>
          <p:nvPr/>
        </p:nvGrpSpPr>
        <p:grpSpPr>
          <a:xfrm>
            <a:off x="635400" y="428040"/>
            <a:ext cx="8065440" cy="4435560"/>
            <a:chOff x="635400" y="428040"/>
            <a:chExt cx="8065440" cy="4435560"/>
          </a:xfrm>
        </p:grpSpPr>
        <p:sp>
          <p:nvSpPr>
            <p:cNvPr id="743" name="Google Shape;225;p8"/>
            <p:cNvSpPr/>
            <p:nvPr/>
          </p:nvSpPr>
          <p:spPr>
            <a:xfrm rot="10800000">
              <a:off x="1575360" y="4786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4" name="Google Shape;226;p8"/>
            <p:cNvSpPr/>
            <p:nvPr/>
          </p:nvSpPr>
          <p:spPr>
            <a:xfrm>
              <a:off x="8623440" y="17413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5" name="Google Shape;227;p8"/>
            <p:cNvSpPr/>
            <p:nvPr/>
          </p:nvSpPr>
          <p:spPr>
            <a:xfrm>
              <a:off x="635400" y="33602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6" name="Google Shape;228;p8"/>
            <p:cNvSpPr/>
            <p:nvPr/>
          </p:nvSpPr>
          <p:spPr>
            <a:xfrm>
              <a:off x="4729320" y="4280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7" name="Google Shape;229;p8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48" name="Google Shape;230;p8"/>
          <p:cNvGrpSpPr/>
          <p:nvPr/>
        </p:nvGrpSpPr>
        <p:grpSpPr>
          <a:xfrm>
            <a:off x="-524880" y="-182160"/>
            <a:ext cx="3482280" cy="3486960"/>
            <a:chOff x="-524880" y="-182160"/>
            <a:chExt cx="3482280" cy="3486960"/>
          </a:xfrm>
        </p:grpSpPr>
        <p:sp>
          <p:nvSpPr>
            <p:cNvPr id="749" name="Google Shape;231;p8"/>
            <p:cNvSpPr/>
            <p:nvPr/>
          </p:nvSpPr>
          <p:spPr>
            <a:xfrm>
              <a:off x="-12024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50" name="Google Shape;232;p8"/>
            <p:cNvSpPr/>
            <p:nvPr/>
          </p:nvSpPr>
          <p:spPr>
            <a:xfrm>
              <a:off x="-14184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751" name="Google Shape;233;p8"/>
            <p:cNvGrpSpPr/>
            <p:nvPr/>
          </p:nvGrpSpPr>
          <p:grpSpPr>
            <a:xfrm>
              <a:off x="-456120" y="99000"/>
              <a:ext cx="3153240" cy="939960"/>
              <a:chOff x="-456120" y="99000"/>
              <a:chExt cx="3153240" cy="939960"/>
            </a:xfrm>
          </p:grpSpPr>
          <p:sp>
            <p:nvSpPr>
              <p:cNvPr id="752" name="Google Shape;234;p8"/>
              <p:cNvSpPr/>
              <p:nvPr/>
            </p:nvSpPr>
            <p:spPr>
              <a:xfrm>
                <a:off x="-456120" y="9900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3" name="Google Shape;235;p8"/>
              <p:cNvSpPr/>
              <p:nvPr/>
            </p:nvSpPr>
            <p:spPr>
              <a:xfrm>
                <a:off x="-114120" y="6400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4" name="Google Shape;236;p8"/>
              <p:cNvSpPr/>
              <p:nvPr/>
            </p:nvSpPr>
            <p:spPr>
              <a:xfrm>
                <a:off x="-114120" y="5364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5" name="Google Shape;237;p8"/>
              <p:cNvSpPr/>
              <p:nvPr/>
            </p:nvSpPr>
            <p:spPr>
              <a:xfrm>
                <a:off x="1684080" y="61956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6" name="Google Shape;238;p8"/>
              <p:cNvSpPr/>
              <p:nvPr/>
            </p:nvSpPr>
            <p:spPr>
              <a:xfrm>
                <a:off x="1930320" y="51552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57" name="Google Shape;239;p8"/>
            <p:cNvGrpSpPr/>
            <p:nvPr/>
          </p:nvGrpSpPr>
          <p:grpSpPr>
            <a:xfrm>
              <a:off x="-524880" y="902520"/>
              <a:ext cx="2588040" cy="2402280"/>
              <a:chOff x="-524880" y="902520"/>
              <a:chExt cx="2588040" cy="2402280"/>
            </a:xfrm>
          </p:grpSpPr>
          <p:sp>
            <p:nvSpPr>
              <p:cNvPr id="758" name="Google Shape;240;p8"/>
              <p:cNvSpPr/>
              <p:nvPr/>
            </p:nvSpPr>
            <p:spPr>
              <a:xfrm rot="10800000">
                <a:off x="-361800" y="90252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9" name="Google Shape;241;p8"/>
              <p:cNvSpPr/>
              <p:nvPr/>
            </p:nvSpPr>
            <p:spPr>
              <a:xfrm rot="10800000">
                <a:off x="-446760" y="128016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0" name="Google Shape;242;p8"/>
              <p:cNvSpPr/>
              <p:nvPr/>
            </p:nvSpPr>
            <p:spPr>
              <a:xfrm rot="10800000">
                <a:off x="-524880" y="148464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61" name="Google Shape;243;p8"/>
          <p:cNvGrpSpPr/>
          <p:nvPr/>
        </p:nvGrpSpPr>
        <p:grpSpPr>
          <a:xfrm>
            <a:off x="6131160" y="1867320"/>
            <a:ext cx="3498480" cy="3537000"/>
            <a:chOff x="6131160" y="1867320"/>
            <a:chExt cx="3498480" cy="3537000"/>
          </a:xfrm>
        </p:grpSpPr>
        <p:sp>
          <p:nvSpPr>
            <p:cNvPr id="762" name="Google Shape;244;p8"/>
            <p:cNvSpPr/>
            <p:nvPr/>
          </p:nvSpPr>
          <p:spPr>
            <a:xfrm rot="10800000">
              <a:off x="6131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63" name="Google Shape;245;p8"/>
            <p:cNvSpPr/>
            <p:nvPr/>
          </p:nvSpPr>
          <p:spPr>
            <a:xfrm rot="10800000">
              <a:off x="733860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764" name="Google Shape;246;p8"/>
            <p:cNvGrpSpPr/>
            <p:nvPr/>
          </p:nvGrpSpPr>
          <p:grpSpPr>
            <a:xfrm>
              <a:off x="6446880" y="3923280"/>
              <a:ext cx="3153240" cy="940320"/>
              <a:chOff x="6446880" y="3923280"/>
              <a:chExt cx="3153240" cy="940320"/>
            </a:xfrm>
          </p:grpSpPr>
          <p:sp>
            <p:nvSpPr>
              <p:cNvPr id="765" name="Google Shape;247;p8"/>
              <p:cNvSpPr/>
              <p:nvPr/>
            </p:nvSpPr>
            <p:spPr>
              <a:xfrm rot="10800000">
                <a:off x="6446880" y="39265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6" name="Google Shape;248;p8"/>
              <p:cNvSpPr/>
              <p:nvPr/>
            </p:nvSpPr>
            <p:spPr>
              <a:xfrm rot="10800000">
                <a:off x="7436520" y="39232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7" name="Google Shape;249;p8"/>
              <p:cNvSpPr/>
              <p:nvPr/>
            </p:nvSpPr>
            <p:spPr>
              <a:xfrm rot="10800000">
                <a:off x="7190640" y="40266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8" name="Google Shape;250;p8"/>
              <p:cNvSpPr/>
              <p:nvPr/>
            </p:nvSpPr>
            <p:spPr>
              <a:xfrm rot="10800000">
                <a:off x="7413120" y="42962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9" name="Google Shape;251;p8"/>
              <p:cNvSpPr/>
              <p:nvPr/>
            </p:nvSpPr>
            <p:spPr>
              <a:xfrm rot="10800000">
                <a:off x="7164000" y="439704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70" name="Google Shape;252;p8"/>
            <p:cNvGrpSpPr/>
            <p:nvPr/>
          </p:nvGrpSpPr>
          <p:grpSpPr>
            <a:xfrm>
              <a:off x="7041600" y="1867320"/>
              <a:ext cx="2588040" cy="2402280"/>
              <a:chOff x="7041600" y="1867320"/>
              <a:chExt cx="2588040" cy="2402280"/>
            </a:xfrm>
          </p:grpSpPr>
          <p:sp>
            <p:nvSpPr>
              <p:cNvPr id="771" name="Google Shape;253;p8"/>
              <p:cNvSpPr/>
              <p:nvPr/>
            </p:nvSpPr>
            <p:spPr>
              <a:xfrm>
                <a:off x="7041600" y="186732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72" name="Google Shape;254;p8"/>
              <p:cNvSpPr/>
              <p:nvPr/>
            </p:nvSpPr>
            <p:spPr>
              <a:xfrm>
                <a:off x="7504560" y="186732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73" name="Google Shape;255;p8"/>
              <p:cNvSpPr/>
              <p:nvPr/>
            </p:nvSpPr>
            <p:spPr>
              <a:xfrm>
                <a:off x="7789680" y="186732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Google Shape;257;p9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2135520" y="1374480"/>
            <a:ext cx="4872600" cy="1460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7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76" name="Google Shape;260;p9"/>
          <p:cNvGrpSpPr/>
          <p:nvPr/>
        </p:nvGrpSpPr>
        <p:grpSpPr>
          <a:xfrm>
            <a:off x="176040" y="210960"/>
            <a:ext cx="8792280" cy="4771080"/>
            <a:chOff x="176040" y="210960"/>
            <a:chExt cx="8792280" cy="4771080"/>
          </a:xfrm>
        </p:grpSpPr>
        <p:grpSp>
          <p:nvGrpSpPr>
            <p:cNvPr id="777" name="Google Shape;261;p9"/>
            <p:cNvGrpSpPr/>
            <p:nvPr/>
          </p:nvGrpSpPr>
          <p:grpSpPr>
            <a:xfrm>
              <a:off x="176040" y="210960"/>
              <a:ext cx="1127520" cy="71280"/>
              <a:chOff x="176040" y="210960"/>
              <a:chExt cx="1127520" cy="71280"/>
            </a:xfrm>
          </p:grpSpPr>
          <p:sp>
            <p:nvSpPr>
              <p:cNvPr id="778" name="Google Shape;262;p9"/>
              <p:cNvSpPr/>
              <p:nvPr/>
            </p:nvSpPr>
            <p:spPr>
              <a:xfrm rot="5400000">
                <a:off x="1231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79" name="Google Shape;263;p9"/>
              <p:cNvSpPr/>
              <p:nvPr/>
            </p:nvSpPr>
            <p:spPr>
              <a:xfrm rot="5400000">
                <a:off x="1100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0" name="Google Shape;264;p9"/>
              <p:cNvSpPr/>
              <p:nvPr/>
            </p:nvSpPr>
            <p:spPr>
              <a:xfrm rot="5400000">
                <a:off x="968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1" name="Google Shape;265;p9"/>
              <p:cNvSpPr/>
              <p:nvPr/>
            </p:nvSpPr>
            <p:spPr>
              <a:xfrm rot="5400000">
                <a:off x="835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2" name="Google Shape;266;p9"/>
              <p:cNvSpPr/>
              <p:nvPr/>
            </p:nvSpPr>
            <p:spPr>
              <a:xfrm rot="5400000">
                <a:off x="704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3" name="Google Shape;267;p9"/>
              <p:cNvSpPr/>
              <p:nvPr/>
            </p:nvSpPr>
            <p:spPr>
              <a:xfrm rot="5400000">
                <a:off x="572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4" name="Google Shape;268;p9"/>
              <p:cNvSpPr/>
              <p:nvPr/>
            </p:nvSpPr>
            <p:spPr>
              <a:xfrm rot="5400000">
                <a:off x="439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5" name="Google Shape;269;p9"/>
              <p:cNvSpPr/>
              <p:nvPr/>
            </p:nvSpPr>
            <p:spPr>
              <a:xfrm rot="5400000">
                <a:off x="308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6" name="Google Shape;270;p9"/>
              <p:cNvSpPr/>
              <p:nvPr/>
            </p:nvSpPr>
            <p:spPr>
              <a:xfrm rot="5400000">
                <a:off x="176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787" name="Google Shape;271;p9"/>
            <p:cNvGrpSpPr/>
            <p:nvPr/>
          </p:nvGrpSpPr>
          <p:grpSpPr>
            <a:xfrm>
              <a:off x="7840440" y="4910760"/>
              <a:ext cx="1127880" cy="71280"/>
              <a:chOff x="7840440" y="4910760"/>
              <a:chExt cx="1127880" cy="71280"/>
            </a:xfrm>
          </p:grpSpPr>
          <p:sp>
            <p:nvSpPr>
              <p:cNvPr id="788" name="Google Shape;272;p9"/>
              <p:cNvSpPr/>
              <p:nvPr/>
            </p:nvSpPr>
            <p:spPr>
              <a:xfrm rot="5400000">
                <a:off x="8896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9" name="Google Shape;273;p9"/>
              <p:cNvSpPr/>
              <p:nvPr/>
            </p:nvSpPr>
            <p:spPr>
              <a:xfrm rot="5400000">
                <a:off x="8764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0" name="Google Shape;274;p9"/>
              <p:cNvSpPr/>
              <p:nvPr/>
            </p:nvSpPr>
            <p:spPr>
              <a:xfrm rot="5400000">
                <a:off x="8632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1" name="Google Shape;275;p9"/>
              <p:cNvSpPr/>
              <p:nvPr/>
            </p:nvSpPr>
            <p:spPr>
              <a:xfrm rot="5400000">
                <a:off x="8500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2" name="Google Shape;276;p9"/>
              <p:cNvSpPr/>
              <p:nvPr/>
            </p:nvSpPr>
            <p:spPr>
              <a:xfrm rot="5400000">
                <a:off x="8368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3" name="Google Shape;277;p9"/>
              <p:cNvSpPr/>
              <p:nvPr/>
            </p:nvSpPr>
            <p:spPr>
              <a:xfrm rot="5400000">
                <a:off x="8236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4" name="Google Shape;278;p9"/>
              <p:cNvSpPr/>
              <p:nvPr/>
            </p:nvSpPr>
            <p:spPr>
              <a:xfrm rot="5400000">
                <a:off x="8104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5" name="Google Shape;279;p9"/>
              <p:cNvSpPr/>
              <p:nvPr/>
            </p:nvSpPr>
            <p:spPr>
              <a:xfrm rot="5400000">
                <a:off x="7972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6" name="Google Shape;280;p9"/>
              <p:cNvSpPr/>
              <p:nvPr/>
            </p:nvSpPr>
            <p:spPr>
              <a:xfrm rot="5400000">
                <a:off x="7840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97" name="Google Shape;281;p9"/>
          <p:cNvGrpSpPr/>
          <p:nvPr/>
        </p:nvGrpSpPr>
        <p:grpSpPr>
          <a:xfrm>
            <a:off x="453600" y="438480"/>
            <a:ext cx="8052840" cy="4196160"/>
            <a:chOff x="453600" y="438480"/>
            <a:chExt cx="8052840" cy="4196160"/>
          </a:xfrm>
        </p:grpSpPr>
        <p:sp>
          <p:nvSpPr>
            <p:cNvPr id="798" name="Google Shape;282;p9"/>
            <p:cNvSpPr/>
            <p:nvPr/>
          </p:nvSpPr>
          <p:spPr>
            <a:xfrm>
              <a:off x="453600" y="13744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9" name="Google Shape;283;p9"/>
            <p:cNvSpPr/>
            <p:nvPr/>
          </p:nvSpPr>
          <p:spPr>
            <a:xfrm>
              <a:off x="49298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0" name="Google Shape;284;p9"/>
            <p:cNvSpPr/>
            <p:nvPr/>
          </p:nvSpPr>
          <p:spPr>
            <a:xfrm>
              <a:off x="8429040" y="36374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1" name="Google Shape;285;p9"/>
            <p:cNvSpPr/>
            <p:nvPr/>
          </p:nvSpPr>
          <p:spPr>
            <a:xfrm>
              <a:off x="4745520" y="45572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802" name="Google Shape;286;p9"/>
          <p:cNvGrpSpPr/>
          <p:nvPr/>
        </p:nvGrpSpPr>
        <p:grpSpPr>
          <a:xfrm>
            <a:off x="-57600" y="2414880"/>
            <a:ext cx="3349440" cy="2801160"/>
            <a:chOff x="-57600" y="2414880"/>
            <a:chExt cx="3349440" cy="2801160"/>
          </a:xfrm>
        </p:grpSpPr>
        <p:sp>
          <p:nvSpPr>
            <p:cNvPr id="803" name="Google Shape;287;p9"/>
            <p:cNvSpPr/>
            <p:nvPr/>
          </p:nvSpPr>
          <p:spPr>
            <a:xfrm rot="10800000" flipH="1">
              <a:off x="-57600" y="2556000"/>
              <a:ext cx="3349440" cy="2660040"/>
            </a:xfrm>
            <a:custGeom>
              <a:avLst/>
              <a:gdLst>
                <a:gd name="textAreaLeft" fmla="*/ 360 w 3349440"/>
                <a:gd name="textAreaRight" fmla="*/ 335016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4" name="Google Shape;288;p9"/>
            <p:cNvSpPr/>
            <p:nvPr/>
          </p:nvSpPr>
          <p:spPr>
            <a:xfrm rot="10800000" flipH="1">
              <a:off x="-21960" y="371340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05" name="Google Shape;289;p9"/>
            <p:cNvGrpSpPr/>
            <p:nvPr/>
          </p:nvGrpSpPr>
          <p:grpSpPr>
            <a:xfrm>
              <a:off x="614880" y="2414880"/>
              <a:ext cx="2383200" cy="2130480"/>
              <a:chOff x="614880" y="2414880"/>
              <a:chExt cx="2383200" cy="2130480"/>
            </a:xfrm>
          </p:grpSpPr>
          <p:sp>
            <p:nvSpPr>
              <p:cNvPr id="806" name="Google Shape;290;p9"/>
              <p:cNvSpPr/>
              <p:nvPr/>
            </p:nvSpPr>
            <p:spPr>
              <a:xfrm flipH="1">
                <a:off x="1350360" y="3006360"/>
                <a:ext cx="1623600" cy="1514520"/>
              </a:xfrm>
              <a:custGeom>
                <a:avLst/>
                <a:gdLst>
                  <a:gd name="textAreaLeft" fmla="*/ 360 w 1623600"/>
                  <a:gd name="textAreaRight" fmla="*/ 162432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07" name="Google Shape;291;p9"/>
              <p:cNvSpPr/>
              <p:nvPr/>
            </p:nvSpPr>
            <p:spPr>
              <a:xfrm flipH="1">
                <a:off x="694080" y="2493360"/>
                <a:ext cx="1733760" cy="1683360"/>
              </a:xfrm>
              <a:custGeom>
                <a:avLst/>
                <a:gdLst>
                  <a:gd name="textAreaLeft" fmla="*/ 360 w 1733760"/>
                  <a:gd name="textAreaRight" fmla="*/ 173448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08" name="Google Shape;292;p9"/>
              <p:cNvSpPr/>
              <p:nvPr/>
            </p:nvSpPr>
            <p:spPr>
              <a:xfrm flipH="1">
                <a:off x="1269360" y="29260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09" name="Google Shape;293;p9"/>
              <p:cNvSpPr/>
              <p:nvPr/>
            </p:nvSpPr>
            <p:spPr>
              <a:xfrm flipH="1">
                <a:off x="614880" y="24148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0" name="Google Shape;294;p9"/>
              <p:cNvSpPr/>
              <p:nvPr/>
            </p:nvSpPr>
            <p:spPr>
              <a:xfrm flipH="1">
                <a:off x="2401200" y="414972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1" name="Google Shape;295;p9"/>
              <p:cNvSpPr/>
              <p:nvPr/>
            </p:nvSpPr>
            <p:spPr>
              <a:xfrm flipH="1">
                <a:off x="2945520" y="44928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812" name="Google Shape;296;p9"/>
          <p:cNvGrpSpPr/>
          <p:nvPr/>
        </p:nvGrpSpPr>
        <p:grpSpPr>
          <a:xfrm>
            <a:off x="5858280" y="0"/>
            <a:ext cx="3349440" cy="2781360"/>
            <a:chOff x="5858280" y="0"/>
            <a:chExt cx="3349440" cy="2781360"/>
          </a:xfrm>
        </p:grpSpPr>
        <p:sp>
          <p:nvSpPr>
            <p:cNvPr id="813" name="Google Shape;297;p9"/>
            <p:cNvSpPr/>
            <p:nvPr/>
          </p:nvSpPr>
          <p:spPr>
            <a:xfrm flipH="1">
              <a:off x="5858280" y="0"/>
              <a:ext cx="3349440" cy="2660040"/>
            </a:xfrm>
            <a:custGeom>
              <a:avLst/>
              <a:gdLst>
                <a:gd name="textAreaLeft" fmla="*/ 360 w 3349440"/>
                <a:gd name="textAreaRight" fmla="*/ 335016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14" name="Google Shape;298;p9"/>
            <p:cNvSpPr/>
            <p:nvPr/>
          </p:nvSpPr>
          <p:spPr>
            <a:xfrm flipH="1">
              <a:off x="7278840" y="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15" name="Google Shape;299;p9"/>
            <p:cNvGrpSpPr/>
            <p:nvPr/>
          </p:nvGrpSpPr>
          <p:grpSpPr>
            <a:xfrm>
              <a:off x="6204960" y="650880"/>
              <a:ext cx="2383200" cy="2130480"/>
              <a:chOff x="6204960" y="650880"/>
              <a:chExt cx="2383200" cy="2130480"/>
            </a:xfrm>
          </p:grpSpPr>
          <p:sp>
            <p:nvSpPr>
              <p:cNvPr id="816" name="Google Shape;300;p9"/>
              <p:cNvSpPr/>
              <p:nvPr/>
            </p:nvSpPr>
            <p:spPr>
              <a:xfrm flipV="1">
                <a:off x="6229440" y="67464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-360 h 1514520"/>
                  <a:gd name="textAreaBottom" fmla="*/ 151452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17" name="Google Shape;301;p9"/>
              <p:cNvSpPr/>
              <p:nvPr/>
            </p:nvSpPr>
            <p:spPr>
              <a:xfrm flipV="1">
                <a:off x="6775560" y="10191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360 h 1683360"/>
                  <a:gd name="textAreaBottom" fmla="*/ 168408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18" name="Google Shape;302;p9"/>
              <p:cNvSpPr/>
              <p:nvPr/>
            </p:nvSpPr>
            <p:spPr>
              <a:xfrm flipV="1">
                <a:off x="7828560" y="2165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9" name="Google Shape;303;p9"/>
              <p:cNvSpPr/>
              <p:nvPr/>
            </p:nvSpPr>
            <p:spPr>
              <a:xfrm flipV="1">
                <a:off x="8483040" y="26762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0" name="Google Shape;304;p9"/>
              <p:cNvSpPr/>
              <p:nvPr/>
            </p:nvSpPr>
            <p:spPr>
              <a:xfrm flipV="1">
                <a:off x="6749640" y="9939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1" name="Google Shape;305;p9"/>
              <p:cNvSpPr/>
              <p:nvPr/>
            </p:nvSpPr>
            <p:spPr>
              <a:xfrm flipV="1">
                <a:off x="6204960" y="6508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body"/>
          </p:nvPr>
        </p:nvSpPr>
        <p:spPr>
          <a:xfrm>
            <a:off x="-6480" y="-6480"/>
            <a:ext cx="91501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24" name="PlaceHolder 2"/>
          <p:cNvSpPr>
            <a:spLocks noGrp="1"/>
          </p:cNvSpPr>
          <p:nvPr>
            <p:ph type="title"/>
          </p:nvPr>
        </p:nvSpPr>
        <p:spPr>
          <a:xfrm>
            <a:off x="720000" y="3919680"/>
            <a:ext cx="7703640" cy="5299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1C"/>
            </a:gs>
            <a:gs pos="44000">
              <a:srgbClr val="061041"/>
            </a:gs>
            <a:gs pos="76000">
              <a:srgbClr val="033FA0"/>
            </a:gs>
            <a:gs pos="100000">
              <a:srgbClr val="006EFF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341;p13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2" name="PlaceHolder 2"/>
          <p:cNvSpPr>
            <a:spLocks noGrp="1"/>
          </p:cNvSpPr>
          <p:nvPr>
            <p:ph type="title"/>
          </p:nvPr>
        </p:nvSpPr>
        <p:spPr>
          <a:xfrm>
            <a:off x="946080" y="173556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946080" y="347508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title"/>
          </p:nvPr>
        </p:nvSpPr>
        <p:spPr>
          <a:xfrm>
            <a:off x="4650480" y="173556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title"/>
          </p:nvPr>
        </p:nvSpPr>
        <p:spPr>
          <a:xfrm>
            <a:off x="4627800" y="347508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06" name="Google Shape;355;p13"/>
          <p:cNvGrpSpPr/>
          <p:nvPr/>
        </p:nvGrpSpPr>
        <p:grpSpPr>
          <a:xfrm>
            <a:off x="282960" y="301320"/>
            <a:ext cx="8578800" cy="4540320"/>
            <a:chOff x="282960" y="301320"/>
            <a:chExt cx="8578800" cy="4540320"/>
          </a:xfrm>
        </p:grpSpPr>
        <p:grpSp>
          <p:nvGrpSpPr>
            <p:cNvPr id="107" name="Google Shape;356;p13"/>
            <p:cNvGrpSpPr/>
            <p:nvPr/>
          </p:nvGrpSpPr>
          <p:grpSpPr>
            <a:xfrm>
              <a:off x="8687160" y="301320"/>
              <a:ext cx="174600" cy="2067120"/>
              <a:chOff x="8687160" y="301320"/>
              <a:chExt cx="174600" cy="2067120"/>
            </a:xfrm>
          </p:grpSpPr>
          <p:pic>
            <p:nvPicPr>
              <p:cNvPr id="108" name="Google Shape;357;p1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2312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9" name="Google Shape;358;p1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2312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10" name="Google Shape;359;p13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111" name="Google Shape;360;p1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12" name="Google Shape;361;p1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113" name="Google Shape;362;p13"/>
          <p:cNvGrpSpPr/>
          <p:nvPr/>
        </p:nvGrpSpPr>
        <p:grpSpPr>
          <a:xfrm>
            <a:off x="0" y="0"/>
            <a:ext cx="9165240" cy="5143680"/>
            <a:chOff x="0" y="0"/>
            <a:chExt cx="9165240" cy="5143680"/>
          </a:xfrm>
        </p:grpSpPr>
        <p:sp>
          <p:nvSpPr>
            <p:cNvPr id="114" name="Google Shape;363;p13"/>
            <p:cNvSpPr/>
            <p:nvPr/>
          </p:nvSpPr>
          <p:spPr>
            <a:xfrm>
              <a:off x="0" y="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" name="Google Shape;364;p13"/>
            <p:cNvSpPr/>
            <p:nvPr/>
          </p:nvSpPr>
          <p:spPr>
            <a:xfrm rot="10800000">
              <a:off x="6914520" y="455292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16" name="Google Shape;365;p13"/>
          <p:cNvGrpSpPr/>
          <p:nvPr/>
        </p:nvGrpSpPr>
        <p:grpSpPr>
          <a:xfrm>
            <a:off x="412920" y="780840"/>
            <a:ext cx="6228360" cy="4212000"/>
            <a:chOff x="412920" y="780840"/>
            <a:chExt cx="6228360" cy="4212000"/>
          </a:xfrm>
        </p:grpSpPr>
        <p:grpSp>
          <p:nvGrpSpPr>
            <p:cNvPr id="117" name="Google Shape;366;p13"/>
            <p:cNvGrpSpPr/>
            <p:nvPr/>
          </p:nvGrpSpPr>
          <p:grpSpPr>
            <a:xfrm>
              <a:off x="412920" y="780840"/>
              <a:ext cx="1127520" cy="71280"/>
              <a:chOff x="412920" y="780840"/>
              <a:chExt cx="1127520" cy="71280"/>
            </a:xfrm>
          </p:grpSpPr>
          <p:sp>
            <p:nvSpPr>
              <p:cNvPr id="118" name="Google Shape;367;p13"/>
              <p:cNvSpPr/>
              <p:nvPr/>
            </p:nvSpPr>
            <p:spPr>
              <a:xfrm rot="5400000">
                <a:off x="1468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9" name="Google Shape;368;p13"/>
              <p:cNvSpPr/>
              <p:nvPr/>
            </p:nvSpPr>
            <p:spPr>
              <a:xfrm rot="5400000">
                <a:off x="1336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0" name="Google Shape;369;p13"/>
              <p:cNvSpPr/>
              <p:nvPr/>
            </p:nvSpPr>
            <p:spPr>
              <a:xfrm rot="5400000">
                <a:off x="1204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1" name="Google Shape;370;p13"/>
              <p:cNvSpPr/>
              <p:nvPr/>
            </p:nvSpPr>
            <p:spPr>
              <a:xfrm rot="5400000">
                <a:off x="1072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2" name="Google Shape;371;p13"/>
              <p:cNvSpPr/>
              <p:nvPr/>
            </p:nvSpPr>
            <p:spPr>
              <a:xfrm rot="5400000">
                <a:off x="940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3" name="Google Shape;372;p13"/>
              <p:cNvSpPr/>
              <p:nvPr/>
            </p:nvSpPr>
            <p:spPr>
              <a:xfrm rot="5400000">
                <a:off x="808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4" name="Google Shape;373;p13"/>
              <p:cNvSpPr/>
              <p:nvPr/>
            </p:nvSpPr>
            <p:spPr>
              <a:xfrm rot="5400000">
                <a:off x="676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5" name="Google Shape;374;p13"/>
              <p:cNvSpPr/>
              <p:nvPr/>
            </p:nvSpPr>
            <p:spPr>
              <a:xfrm rot="5400000">
                <a:off x="544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6" name="Google Shape;375;p13"/>
              <p:cNvSpPr/>
              <p:nvPr/>
            </p:nvSpPr>
            <p:spPr>
              <a:xfrm rot="5400000">
                <a:off x="412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7" name="Google Shape;376;p13"/>
            <p:cNvGrpSpPr/>
            <p:nvPr/>
          </p:nvGrpSpPr>
          <p:grpSpPr>
            <a:xfrm>
              <a:off x="5513400" y="4921560"/>
              <a:ext cx="1127880" cy="71280"/>
              <a:chOff x="5513400" y="4921560"/>
              <a:chExt cx="1127880" cy="71280"/>
            </a:xfrm>
          </p:grpSpPr>
          <p:sp>
            <p:nvSpPr>
              <p:cNvPr id="128" name="Google Shape;377;p13"/>
              <p:cNvSpPr/>
              <p:nvPr/>
            </p:nvSpPr>
            <p:spPr>
              <a:xfrm rot="5400000">
                <a:off x="6569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9" name="Google Shape;378;p13"/>
              <p:cNvSpPr/>
              <p:nvPr/>
            </p:nvSpPr>
            <p:spPr>
              <a:xfrm rot="5400000">
                <a:off x="6437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0" name="Google Shape;379;p13"/>
              <p:cNvSpPr/>
              <p:nvPr/>
            </p:nvSpPr>
            <p:spPr>
              <a:xfrm rot="5400000">
                <a:off x="6305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1" name="Google Shape;380;p13"/>
              <p:cNvSpPr/>
              <p:nvPr/>
            </p:nvSpPr>
            <p:spPr>
              <a:xfrm rot="5400000">
                <a:off x="6173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2" name="Google Shape;381;p13"/>
              <p:cNvSpPr/>
              <p:nvPr/>
            </p:nvSpPr>
            <p:spPr>
              <a:xfrm rot="5400000">
                <a:off x="6041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3" name="Google Shape;382;p13"/>
              <p:cNvSpPr/>
              <p:nvPr/>
            </p:nvSpPr>
            <p:spPr>
              <a:xfrm rot="5400000">
                <a:off x="5909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3"/>
              <p:cNvSpPr/>
              <p:nvPr/>
            </p:nvSpPr>
            <p:spPr>
              <a:xfrm rot="5400000">
                <a:off x="5777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3"/>
              <p:cNvSpPr/>
              <p:nvPr/>
            </p:nvSpPr>
            <p:spPr>
              <a:xfrm rot="5400000">
                <a:off x="5645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3"/>
              <p:cNvSpPr/>
              <p:nvPr/>
            </p:nvSpPr>
            <p:spPr>
              <a:xfrm rot="5400000">
                <a:off x="5513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37" name="Google Shape;386;p13"/>
          <p:cNvGrpSpPr/>
          <p:nvPr/>
        </p:nvGrpSpPr>
        <p:grpSpPr>
          <a:xfrm>
            <a:off x="635400" y="591120"/>
            <a:ext cx="7443000" cy="4250880"/>
            <a:chOff x="635400" y="591120"/>
            <a:chExt cx="7443000" cy="4250880"/>
          </a:xfrm>
        </p:grpSpPr>
        <p:sp>
          <p:nvSpPr>
            <p:cNvPr id="138" name="Google Shape;387;p13"/>
            <p:cNvSpPr/>
            <p:nvPr/>
          </p:nvSpPr>
          <p:spPr>
            <a:xfrm>
              <a:off x="8001000" y="591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" name="Google Shape;388;p13"/>
            <p:cNvSpPr/>
            <p:nvPr/>
          </p:nvSpPr>
          <p:spPr>
            <a:xfrm>
              <a:off x="4188600" y="4764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" name="Google Shape;389;p13"/>
            <p:cNvSpPr/>
            <p:nvPr/>
          </p:nvSpPr>
          <p:spPr>
            <a:xfrm>
              <a:off x="635400" y="1504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391;p14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910880" y="3100320"/>
            <a:ext cx="5321520" cy="53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43" name="Google Shape;394;p14"/>
          <p:cNvGrpSpPr/>
          <p:nvPr/>
        </p:nvGrpSpPr>
        <p:grpSpPr>
          <a:xfrm>
            <a:off x="327240" y="360720"/>
            <a:ext cx="8468280" cy="4330800"/>
            <a:chOff x="327240" y="360720"/>
            <a:chExt cx="8468280" cy="4330800"/>
          </a:xfrm>
        </p:grpSpPr>
        <p:sp>
          <p:nvSpPr>
            <p:cNvPr id="144" name="Google Shape;395;p14"/>
            <p:cNvSpPr/>
            <p:nvPr/>
          </p:nvSpPr>
          <p:spPr>
            <a:xfrm rot="10800000">
              <a:off x="8718120" y="18871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" name="Google Shape;396;p14"/>
            <p:cNvSpPr/>
            <p:nvPr/>
          </p:nvSpPr>
          <p:spPr>
            <a:xfrm>
              <a:off x="7377120" y="360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" name="Google Shape;397;p14"/>
            <p:cNvSpPr/>
            <p:nvPr/>
          </p:nvSpPr>
          <p:spPr>
            <a:xfrm>
              <a:off x="327240" y="30225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" name="Google Shape;398;p14"/>
            <p:cNvSpPr/>
            <p:nvPr/>
          </p:nvSpPr>
          <p:spPr>
            <a:xfrm>
              <a:off x="27086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8" name="Google Shape;399;p14"/>
            <p:cNvSpPr/>
            <p:nvPr/>
          </p:nvSpPr>
          <p:spPr>
            <a:xfrm>
              <a:off x="3472560" y="4614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9" name="Google Shape;400;p14"/>
          <p:cNvGrpSpPr/>
          <p:nvPr/>
        </p:nvGrpSpPr>
        <p:grpSpPr>
          <a:xfrm>
            <a:off x="-177120" y="-182160"/>
            <a:ext cx="3134520" cy="3090960"/>
            <a:chOff x="-177120" y="-182160"/>
            <a:chExt cx="3134520" cy="3090960"/>
          </a:xfrm>
        </p:grpSpPr>
        <p:sp>
          <p:nvSpPr>
            <p:cNvPr id="150" name="Google Shape;401;p14"/>
            <p:cNvSpPr/>
            <p:nvPr/>
          </p:nvSpPr>
          <p:spPr>
            <a:xfrm>
              <a:off x="-12024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1" name="Google Shape;402;p14"/>
            <p:cNvSpPr/>
            <p:nvPr/>
          </p:nvSpPr>
          <p:spPr>
            <a:xfrm>
              <a:off x="-14184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52" name="Google Shape;403;p14"/>
            <p:cNvGrpSpPr/>
            <p:nvPr/>
          </p:nvGrpSpPr>
          <p:grpSpPr>
            <a:xfrm>
              <a:off x="-177120" y="0"/>
              <a:ext cx="2454480" cy="2278080"/>
              <a:chOff x="-177120" y="0"/>
              <a:chExt cx="2454480" cy="2278080"/>
            </a:xfrm>
          </p:grpSpPr>
          <p:sp>
            <p:nvSpPr>
              <p:cNvPr id="153" name="Google Shape;404;p14"/>
              <p:cNvSpPr/>
              <p:nvPr/>
            </p:nvSpPr>
            <p:spPr>
              <a:xfrm>
                <a:off x="-177120" y="0"/>
                <a:ext cx="2300040" cy="2278080"/>
              </a:xfrm>
              <a:custGeom>
                <a:avLst/>
                <a:gdLst>
                  <a:gd name="textAreaLeft" fmla="*/ 0 w 2300040"/>
                  <a:gd name="textAreaRight" fmla="*/ 2300400 w 2300040"/>
                  <a:gd name="textAreaTop" fmla="*/ 0 h 2278080"/>
                  <a:gd name="textAreaBottom" fmla="*/ 2278440 h 22780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4" name="Google Shape;405;p14"/>
              <p:cNvSpPr/>
              <p:nvPr/>
            </p:nvSpPr>
            <p:spPr>
              <a:xfrm>
                <a:off x="261720" y="0"/>
                <a:ext cx="1941840" cy="1920240"/>
              </a:xfrm>
              <a:custGeom>
                <a:avLst/>
                <a:gdLst>
                  <a:gd name="textAreaLeft" fmla="*/ 0 w 1941840"/>
                  <a:gd name="textAreaRight" fmla="*/ 1942200 w 1941840"/>
                  <a:gd name="textAreaTop" fmla="*/ 0 h 1920240"/>
                  <a:gd name="textAreaBottom" fmla="*/ 1920600 h 19202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5" name="Google Shape;406;p14"/>
              <p:cNvSpPr/>
              <p:nvPr/>
            </p:nvSpPr>
            <p:spPr>
              <a:xfrm>
                <a:off x="532440" y="0"/>
                <a:ext cx="1744920" cy="1726200"/>
              </a:xfrm>
              <a:custGeom>
                <a:avLst/>
                <a:gdLst>
                  <a:gd name="textAreaLeft" fmla="*/ 0 w 1744920"/>
                  <a:gd name="textAreaRight" fmla="*/ 1745280 w 1744920"/>
                  <a:gd name="textAreaTop" fmla="*/ 0 h 1726200"/>
                  <a:gd name="textAreaBottom" fmla="*/ 1726560 h 1726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56" name="Google Shape;407;p14"/>
            <p:cNvGrpSpPr/>
            <p:nvPr/>
          </p:nvGrpSpPr>
          <p:grpSpPr>
            <a:xfrm>
              <a:off x="250920" y="187560"/>
              <a:ext cx="437760" cy="938520"/>
              <a:chOff x="250920" y="187560"/>
              <a:chExt cx="437760" cy="938520"/>
            </a:xfrm>
          </p:grpSpPr>
          <p:sp>
            <p:nvSpPr>
              <p:cNvPr id="157" name="Google Shape;408;p14"/>
              <p:cNvSpPr/>
              <p:nvPr/>
            </p:nvSpPr>
            <p:spPr>
              <a:xfrm>
                <a:off x="2509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8" name="Google Shape;409;p14"/>
              <p:cNvSpPr/>
              <p:nvPr/>
            </p:nvSpPr>
            <p:spPr>
              <a:xfrm>
                <a:off x="2509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9" name="Google Shape;410;p14"/>
              <p:cNvSpPr/>
              <p:nvPr/>
            </p:nvSpPr>
            <p:spPr>
              <a:xfrm>
                <a:off x="2509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0" name="Google Shape;411;p14"/>
              <p:cNvSpPr/>
              <p:nvPr/>
            </p:nvSpPr>
            <p:spPr>
              <a:xfrm>
                <a:off x="250920" y="694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1" name="Google Shape;412;p14"/>
              <p:cNvSpPr/>
              <p:nvPr/>
            </p:nvSpPr>
            <p:spPr>
              <a:xfrm>
                <a:off x="250920" y="863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2" name="Google Shape;413;p14"/>
              <p:cNvSpPr/>
              <p:nvPr/>
            </p:nvSpPr>
            <p:spPr>
              <a:xfrm>
                <a:off x="250920" y="10324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3" name="Google Shape;414;p14"/>
              <p:cNvSpPr/>
              <p:nvPr/>
            </p:nvSpPr>
            <p:spPr>
              <a:xfrm>
                <a:off x="4255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4" name="Google Shape;415;p14"/>
              <p:cNvSpPr/>
              <p:nvPr/>
            </p:nvSpPr>
            <p:spPr>
              <a:xfrm>
                <a:off x="4255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5" name="Google Shape;416;p14"/>
              <p:cNvSpPr/>
              <p:nvPr/>
            </p:nvSpPr>
            <p:spPr>
              <a:xfrm>
                <a:off x="4255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6" name="Google Shape;417;p14"/>
              <p:cNvSpPr/>
              <p:nvPr/>
            </p:nvSpPr>
            <p:spPr>
              <a:xfrm>
                <a:off x="59508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7" name="Google Shape;418;p14"/>
              <p:cNvSpPr/>
              <p:nvPr/>
            </p:nvSpPr>
            <p:spPr>
              <a:xfrm>
                <a:off x="59508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68" name="Google Shape;419;p14"/>
          <p:cNvGrpSpPr/>
          <p:nvPr/>
        </p:nvGrpSpPr>
        <p:grpSpPr>
          <a:xfrm>
            <a:off x="6131160" y="2313000"/>
            <a:ext cx="3189960" cy="3091320"/>
            <a:chOff x="6131160" y="2313000"/>
            <a:chExt cx="3189960" cy="3091320"/>
          </a:xfrm>
        </p:grpSpPr>
        <p:sp>
          <p:nvSpPr>
            <p:cNvPr id="169" name="Google Shape;420;p14"/>
            <p:cNvSpPr/>
            <p:nvPr/>
          </p:nvSpPr>
          <p:spPr>
            <a:xfrm rot="10800000">
              <a:off x="6131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0" name="Google Shape;421;p14"/>
            <p:cNvSpPr/>
            <p:nvPr/>
          </p:nvSpPr>
          <p:spPr>
            <a:xfrm rot="10800000">
              <a:off x="733860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71" name="Google Shape;422;p14"/>
            <p:cNvGrpSpPr/>
            <p:nvPr/>
          </p:nvGrpSpPr>
          <p:grpSpPr>
            <a:xfrm>
              <a:off x="6866640" y="2915640"/>
              <a:ext cx="2454480" cy="2278080"/>
              <a:chOff x="6866640" y="2915640"/>
              <a:chExt cx="2454480" cy="2278080"/>
            </a:xfrm>
          </p:grpSpPr>
          <p:sp>
            <p:nvSpPr>
              <p:cNvPr id="172" name="Google Shape;423;p14"/>
              <p:cNvSpPr/>
              <p:nvPr/>
            </p:nvSpPr>
            <p:spPr>
              <a:xfrm rot="10800000">
                <a:off x="7021080" y="2915640"/>
                <a:ext cx="2300040" cy="2278080"/>
              </a:xfrm>
              <a:custGeom>
                <a:avLst/>
                <a:gdLst>
                  <a:gd name="textAreaLeft" fmla="*/ 0 w 2300040"/>
                  <a:gd name="textAreaRight" fmla="*/ 2300400 w 2300040"/>
                  <a:gd name="textAreaTop" fmla="*/ 0 h 2278080"/>
                  <a:gd name="textAreaBottom" fmla="*/ 2278440 h 22780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3" name="Google Shape;424;p14"/>
              <p:cNvSpPr/>
              <p:nvPr/>
            </p:nvSpPr>
            <p:spPr>
              <a:xfrm rot="10800000">
                <a:off x="6940440" y="3273480"/>
                <a:ext cx="1941840" cy="1920240"/>
              </a:xfrm>
              <a:custGeom>
                <a:avLst/>
                <a:gdLst>
                  <a:gd name="textAreaLeft" fmla="*/ 0 w 1941840"/>
                  <a:gd name="textAreaRight" fmla="*/ 1942200 w 1941840"/>
                  <a:gd name="textAreaTop" fmla="*/ 0 h 1920240"/>
                  <a:gd name="textAreaBottom" fmla="*/ 1920600 h 19202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4" name="Google Shape;425;p14"/>
              <p:cNvSpPr/>
              <p:nvPr/>
            </p:nvSpPr>
            <p:spPr>
              <a:xfrm rot="10800000">
                <a:off x="6866640" y="3467520"/>
                <a:ext cx="1744920" cy="1726200"/>
              </a:xfrm>
              <a:custGeom>
                <a:avLst/>
                <a:gdLst>
                  <a:gd name="textAreaLeft" fmla="*/ 0 w 1744920"/>
                  <a:gd name="textAreaRight" fmla="*/ 1745280 w 1744920"/>
                  <a:gd name="textAreaTop" fmla="*/ 0 h 1726200"/>
                  <a:gd name="textAreaBottom" fmla="*/ 1726560 h 1726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5" name="Google Shape;426;p14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176" name="Google Shape;427;p14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7" name="Google Shape;428;p14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8" name="Google Shape;429;p14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0;p14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1;p14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1" name="Google Shape;432;p14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2" name="Google Shape;433;p14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3" name="Google Shape;434;p14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4" name="Google Shape;435;p14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5" name="Google Shape;436;p14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6" name="Google Shape;437;p14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439;p15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956680" y="1732680"/>
            <a:ext cx="4840560" cy="139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9" name="PlaceHolder 2"/>
          <p:cNvSpPr>
            <a:spLocks noGrp="1"/>
          </p:cNvSpPr>
          <p:nvPr>
            <p:ph type="title"/>
          </p:nvPr>
        </p:nvSpPr>
        <p:spPr>
          <a:xfrm>
            <a:off x="1346400" y="2014920"/>
            <a:ext cx="1444680" cy="12819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8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5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90" name="Google Shape;443;p15"/>
          <p:cNvGrpSpPr/>
          <p:nvPr/>
        </p:nvGrpSpPr>
        <p:grpSpPr>
          <a:xfrm>
            <a:off x="422640" y="272880"/>
            <a:ext cx="8357760" cy="4649400"/>
            <a:chOff x="422640" y="272880"/>
            <a:chExt cx="8357760" cy="4649400"/>
          </a:xfrm>
        </p:grpSpPr>
        <p:pic>
          <p:nvPicPr>
            <p:cNvPr id="191" name="Google Shape;444;p15"/>
            <p:cNvPicPr/>
            <p:nvPr/>
          </p:nvPicPr>
          <p:blipFill>
            <a:blip r:embed="rId4"/>
            <a:stretch/>
          </p:blipFill>
          <p:spPr>
            <a:xfrm flipH="1">
              <a:off x="422640" y="272880"/>
              <a:ext cx="2007000" cy="31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2" name="Google Shape;445;p15"/>
            <p:cNvPicPr/>
            <p:nvPr/>
          </p:nvPicPr>
          <p:blipFill>
            <a:blip r:embed="rId4"/>
            <a:stretch/>
          </p:blipFill>
          <p:spPr>
            <a:xfrm flipH="1">
              <a:off x="6773400" y="4604040"/>
              <a:ext cx="200700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93" name="Google Shape;446;p15"/>
          <p:cNvGrpSpPr/>
          <p:nvPr/>
        </p:nvGrpSpPr>
        <p:grpSpPr>
          <a:xfrm>
            <a:off x="421920" y="438480"/>
            <a:ext cx="8310240" cy="4265280"/>
            <a:chOff x="421920" y="438480"/>
            <a:chExt cx="8310240" cy="4265280"/>
          </a:xfrm>
        </p:grpSpPr>
        <p:sp>
          <p:nvSpPr>
            <p:cNvPr id="194" name="Google Shape;447;p15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5" name="Google Shape;448;p15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6" name="Google Shape;449;p15"/>
            <p:cNvSpPr/>
            <p:nvPr/>
          </p:nvSpPr>
          <p:spPr>
            <a:xfrm>
              <a:off x="49298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7" name="Google Shape;450;p15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98" name="Google Shape;451;p15"/>
          <p:cNvGrpSpPr/>
          <p:nvPr/>
        </p:nvGrpSpPr>
        <p:grpSpPr>
          <a:xfrm>
            <a:off x="-347400" y="2683080"/>
            <a:ext cx="3430080" cy="2460600"/>
            <a:chOff x="-347400" y="2683080"/>
            <a:chExt cx="3430080" cy="2460600"/>
          </a:xfrm>
        </p:grpSpPr>
        <p:sp>
          <p:nvSpPr>
            <p:cNvPr id="199" name="Google Shape;452;p15"/>
            <p:cNvSpPr/>
            <p:nvPr/>
          </p:nvSpPr>
          <p:spPr>
            <a:xfrm rot="10800000" flipH="1">
              <a:off x="-15480" y="2683080"/>
              <a:ext cx="3098160" cy="2460600"/>
            </a:xfrm>
            <a:custGeom>
              <a:avLst/>
              <a:gdLst>
                <a:gd name="textAreaLeft" fmla="*/ 360 w 3098160"/>
                <a:gd name="textAreaRight" fmla="*/ 309888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0" name="Google Shape;453;p15"/>
            <p:cNvSpPr/>
            <p:nvPr/>
          </p:nvSpPr>
          <p:spPr>
            <a:xfrm rot="10800000" flipH="1">
              <a:off x="360" y="455292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01" name="Google Shape;454;p15"/>
            <p:cNvGrpSpPr/>
            <p:nvPr/>
          </p:nvGrpSpPr>
          <p:grpSpPr>
            <a:xfrm>
              <a:off x="-347400" y="3528720"/>
              <a:ext cx="3153240" cy="939960"/>
              <a:chOff x="-347400" y="3528720"/>
              <a:chExt cx="3153240" cy="939960"/>
            </a:xfrm>
          </p:grpSpPr>
          <p:sp>
            <p:nvSpPr>
              <p:cNvPr id="202" name="Google Shape;455;p15"/>
              <p:cNvSpPr/>
              <p:nvPr/>
            </p:nvSpPr>
            <p:spPr>
              <a:xfrm flipV="1">
                <a:off x="-347040" y="353124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-360 h 937080"/>
                  <a:gd name="textAreaBottom" fmla="*/ 93708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3" name="Google Shape;456;p15"/>
              <p:cNvSpPr/>
              <p:nvPr/>
            </p:nvSpPr>
            <p:spPr>
              <a:xfrm flipV="1">
                <a:off x="-4680" y="352872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360 h 398880"/>
                  <a:gd name="textAreaBottom" fmla="*/ 39960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4" name="Google Shape;457;p15"/>
              <p:cNvSpPr/>
              <p:nvPr/>
            </p:nvSpPr>
            <p:spPr>
              <a:xfrm flipV="1">
                <a:off x="-4680" y="363204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360 h 399600"/>
                  <a:gd name="textAreaBottom" fmla="*/ 40032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5" name="Google Shape;458;p15"/>
              <p:cNvSpPr/>
              <p:nvPr/>
            </p:nvSpPr>
            <p:spPr>
              <a:xfrm flipV="1">
                <a:off x="1793160" y="39020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360 h 46800"/>
                  <a:gd name="textAreaBottom" fmla="*/ 4752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6" name="Google Shape;459;p15"/>
              <p:cNvSpPr/>
              <p:nvPr/>
            </p:nvSpPr>
            <p:spPr>
              <a:xfrm flipV="1">
                <a:off x="2039040" y="400248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360 h 49680"/>
                  <a:gd name="textAreaBottom" fmla="*/ 5040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07" name="Google Shape;460;p15"/>
          <p:cNvGrpSpPr/>
          <p:nvPr/>
        </p:nvGrpSpPr>
        <p:grpSpPr>
          <a:xfrm>
            <a:off x="6071400" y="0"/>
            <a:ext cx="3429360" cy="2460600"/>
            <a:chOff x="6071400" y="0"/>
            <a:chExt cx="3429360" cy="2460600"/>
          </a:xfrm>
        </p:grpSpPr>
        <p:sp>
          <p:nvSpPr>
            <p:cNvPr id="208" name="Google Shape;461;p15"/>
            <p:cNvSpPr/>
            <p:nvPr/>
          </p:nvSpPr>
          <p:spPr>
            <a:xfrm flipH="1">
              <a:off x="6071400" y="0"/>
              <a:ext cx="3098160" cy="2460600"/>
            </a:xfrm>
            <a:custGeom>
              <a:avLst/>
              <a:gdLst>
                <a:gd name="textAreaLeft" fmla="*/ 360 w 3098160"/>
                <a:gd name="textAreaRight" fmla="*/ 3098880 w 3098160"/>
                <a:gd name="textAreaTop" fmla="*/ 0 h 2460600"/>
                <a:gd name="textAreaBottom" fmla="*/ 2460960 h 24606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9" name="Google Shape;462;p15"/>
            <p:cNvSpPr/>
            <p:nvPr/>
          </p:nvSpPr>
          <p:spPr>
            <a:xfrm flipH="1">
              <a:off x="6903360" y="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10" name="Google Shape;463;p15"/>
            <p:cNvGrpSpPr/>
            <p:nvPr/>
          </p:nvGrpSpPr>
          <p:grpSpPr>
            <a:xfrm>
              <a:off x="6347520" y="673920"/>
              <a:ext cx="3153240" cy="940320"/>
              <a:chOff x="6347520" y="673920"/>
              <a:chExt cx="3153240" cy="940320"/>
            </a:xfrm>
          </p:grpSpPr>
          <p:sp>
            <p:nvSpPr>
              <p:cNvPr id="211" name="Google Shape;464;p15"/>
              <p:cNvSpPr/>
              <p:nvPr/>
            </p:nvSpPr>
            <p:spPr>
              <a:xfrm flipH="1">
                <a:off x="6347160" y="673920"/>
                <a:ext cx="3153240" cy="937080"/>
              </a:xfrm>
              <a:custGeom>
                <a:avLst/>
                <a:gdLst>
                  <a:gd name="textAreaLeft" fmla="*/ -360 w 3153240"/>
                  <a:gd name="textAreaRight" fmla="*/ 315324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465;p15"/>
              <p:cNvSpPr/>
              <p:nvPr/>
            </p:nvSpPr>
            <p:spPr>
              <a:xfrm flipH="1">
                <a:off x="7337520" y="1215360"/>
                <a:ext cx="1821600" cy="398880"/>
              </a:xfrm>
              <a:custGeom>
                <a:avLst/>
                <a:gdLst>
                  <a:gd name="textAreaLeft" fmla="*/ 360 w 1821600"/>
                  <a:gd name="textAreaRight" fmla="*/ 182232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466;p15"/>
              <p:cNvSpPr/>
              <p:nvPr/>
            </p:nvSpPr>
            <p:spPr>
              <a:xfrm flipH="1">
                <a:off x="7090560" y="1111680"/>
                <a:ext cx="2067480" cy="399600"/>
              </a:xfrm>
              <a:custGeom>
                <a:avLst/>
                <a:gdLst>
                  <a:gd name="textAreaLeft" fmla="*/ -360 w 2067480"/>
                  <a:gd name="textAreaRight" fmla="*/ 206748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" name="Google Shape;467;p15"/>
              <p:cNvSpPr/>
              <p:nvPr/>
            </p:nvSpPr>
            <p:spPr>
              <a:xfrm flipH="1">
                <a:off x="7314120" y="1194480"/>
                <a:ext cx="46800" cy="46800"/>
              </a:xfrm>
              <a:custGeom>
                <a:avLst/>
                <a:gdLst>
                  <a:gd name="textAreaLeft" fmla="*/ 360 w 46800"/>
                  <a:gd name="textAreaRight" fmla="*/ 4752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" name="Google Shape;468;p15"/>
              <p:cNvSpPr/>
              <p:nvPr/>
            </p:nvSpPr>
            <p:spPr>
              <a:xfrm flipH="1">
                <a:off x="7065000" y="1090800"/>
                <a:ext cx="49680" cy="49680"/>
              </a:xfrm>
              <a:custGeom>
                <a:avLst/>
                <a:gdLst>
                  <a:gd name="textAreaLeft" fmla="*/ 360 w 49680"/>
                  <a:gd name="textAreaRight" fmla="*/ 5040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470;p16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19" name="Google Shape;472;p16"/>
          <p:cNvGrpSpPr/>
          <p:nvPr/>
        </p:nvGrpSpPr>
        <p:grpSpPr>
          <a:xfrm>
            <a:off x="7382520" y="3346200"/>
            <a:ext cx="2081160" cy="2058120"/>
            <a:chOff x="7382520" y="3346200"/>
            <a:chExt cx="2081160" cy="2058120"/>
          </a:xfrm>
        </p:grpSpPr>
        <p:sp>
          <p:nvSpPr>
            <p:cNvPr id="220" name="Google Shape;473;p16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221" name="Google Shape;474;p16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222" name="Google Shape;475;p16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3" name="Google Shape;476;p16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4" name="Google Shape;477;p16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5" name="Google Shape;478;p16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6" name="Google Shape;479;p16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7" name="Google Shape;480;p16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8" name="Google Shape;481;p16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9" name="Google Shape;482;p16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0" name="Google Shape;483;p16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1" name="Google Shape;484;p16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485;p16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233" name="Google Shape;486;p16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</p:grpSp>
      <p:grpSp>
        <p:nvGrpSpPr>
          <p:cNvPr id="234" name="Google Shape;487;p16"/>
          <p:cNvGrpSpPr/>
          <p:nvPr/>
        </p:nvGrpSpPr>
        <p:grpSpPr>
          <a:xfrm>
            <a:off x="203760" y="275400"/>
            <a:ext cx="7422120" cy="4580640"/>
            <a:chOff x="203760" y="275400"/>
            <a:chExt cx="7422120" cy="4580640"/>
          </a:xfrm>
        </p:grpSpPr>
        <p:sp>
          <p:nvSpPr>
            <p:cNvPr id="235" name="Google Shape;488;p16"/>
            <p:cNvSpPr/>
            <p:nvPr/>
          </p:nvSpPr>
          <p:spPr>
            <a:xfrm rot="10800000">
              <a:off x="203760" y="1128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" name="Google Shape;489;p16"/>
            <p:cNvSpPr/>
            <p:nvPr/>
          </p:nvSpPr>
          <p:spPr>
            <a:xfrm>
              <a:off x="7548480" y="275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" name="Google Shape;490;p16"/>
            <p:cNvSpPr/>
            <p:nvPr/>
          </p:nvSpPr>
          <p:spPr>
            <a:xfrm>
              <a:off x="5811120" y="477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492;p17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40" name="Google Shape;494;p17"/>
          <p:cNvGrpSpPr/>
          <p:nvPr/>
        </p:nvGrpSpPr>
        <p:grpSpPr>
          <a:xfrm>
            <a:off x="-189360" y="0"/>
            <a:ext cx="1476000" cy="1172160"/>
            <a:chOff x="-189360" y="0"/>
            <a:chExt cx="1476000" cy="1172160"/>
          </a:xfrm>
        </p:grpSpPr>
        <p:sp>
          <p:nvSpPr>
            <p:cNvPr id="241" name="Google Shape;495;p17"/>
            <p:cNvSpPr/>
            <p:nvPr/>
          </p:nvSpPr>
          <p:spPr>
            <a:xfrm>
              <a:off x="-189360" y="0"/>
              <a:ext cx="1476000" cy="1172160"/>
            </a:xfrm>
            <a:custGeom>
              <a:avLst/>
              <a:gdLst>
                <a:gd name="textAreaLeft" fmla="*/ 0 w 1476000"/>
                <a:gd name="textAreaRight" fmla="*/ 1476360 w 1476000"/>
                <a:gd name="textAreaTop" fmla="*/ 0 h 1172160"/>
                <a:gd name="textAreaBottom" fmla="*/ 1172520 h 11721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2" name="Google Shape;496;p17"/>
            <p:cNvSpPr/>
            <p:nvPr/>
          </p:nvSpPr>
          <p:spPr>
            <a:xfrm>
              <a:off x="-189360" y="0"/>
              <a:ext cx="1072440" cy="281520"/>
            </a:xfrm>
            <a:custGeom>
              <a:avLst/>
              <a:gdLst>
                <a:gd name="textAreaLeft" fmla="*/ 0 w 1072440"/>
                <a:gd name="textAreaRight" fmla="*/ 1072800 w 1072440"/>
                <a:gd name="textAreaTop" fmla="*/ 0 h 281520"/>
                <a:gd name="textAreaBottom" fmla="*/ 281880 h 28152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43" name="Google Shape;497;p17"/>
          <p:cNvGrpSpPr/>
          <p:nvPr/>
        </p:nvGrpSpPr>
        <p:grpSpPr>
          <a:xfrm>
            <a:off x="356040" y="1189800"/>
            <a:ext cx="8184240" cy="3666240"/>
            <a:chOff x="356040" y="1189800"/>
            <a:chExt cx="8184240" cy="3666240"/>
          </a:xfrm>
        </p:grpSpPr>
        <p:sp>
          <p:nvSpPr>
            <p:cNvPr id="244" name="Google Shape;498;p17"/>
            <p:cNvSpPr/>
            <p:nvPr/>
          </p:nvSpPr>
          <p:spPr>
            <a:xfrm rot="10800000">
              <a:off x="356040" y="18903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5" name="Google Shape;499;p17"/>
            <p:cNvSpPr/>
            <p:nvPr/>
          </p:nvSpPr>
          <p:spPr>
            <a:xfrm>
              <a:off x="8462880" y="11898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6" name="Google Shape;500;p17"/>
            <p:cNvSpPr/>
            <p:nvPr/>
          </p:nvSpPr>
          <p:spPr>
            <a:xfrm>
              <a:off x="5277600" y="477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02;p18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022040" y="1231920"/>
            <a:ext cx="3436920" cy="180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847400" y="981360"/>
            <a:ext cx="3274200" cy="31809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50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50" name="Google Shape;506;p18"/>
          <p:cNvSpPr/>
          <p:nvPr/>
        </p:nvSpPr>
        <p:spPr>
          <a:xfrm rot="10800000">
            <a:off x="6104880" y="2682720"/>
            <a:ext cx="3098160" cy="2460600"/>
          </a:xfrm>
          <a:custGeom>
            <a:avLst/>
            <a:gdLst>
              <a:gd name="textAreaLeft" fmla="*/ 0 w 3098160"/>
              <a:gd name="textAreaRight" fmla="*/ 3098520 w 3098160"/>
              <a:gd name="textAreaTop" fmla="*/ 0 h 2460600"/>
              <a:gd name="textAreaBottom" fmla="*/ 2460960 h 246060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51" name="Google Shape;507;p18"/>
          <p:cNvSpPr/>
          <p:nvPr/>
        </p:nvSpPr>
        <p:spPr>
          <a:xfrm rot="10800000">
            <a:off x="6936480" y="4552920"/>
            <a:ext cx="2250720" cy="590760"/>
          </a:xfrm>
          <a:custGeom>
            <a:avLst/>
            <a:gdLst>
              <a:gd name="textAreaLeft" fmla="*/ 0 w 2250720"/>
              <a:gd name="textAreaRight" fmla="*/ 2251080 w 2250720"/>
              <a:gd name="textAreaTop" fmla="*/ 0 h 590760"/>
              <a:gd name="textAreaBottom" fmla="*/ 591120 h 590760"/>
            </a:gdLst>
            <a:ahLst/>
            <a:cxnLst/>
            <a:rect l="textAreaLeft" t="textAreaTop" r="textAreaRight" b="textAreaBottom"/>
            <a:pathLst>
              <a:path w="1409" h="36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52" name="Google Shape;508;p18"/>
          <p:cNvGrpSpPr/>
          <p:nvPr/>
        </p:nvGrpSpPr>
        <p:grpSpPr>
          <a:xfrm>
            <a:off x="6381360" y="3529080"/>
            <a:ext cx="3153240" cy="940320"/>
            <a:chOff x="6381360" y="3529080"/>
            <a:chExt cx="3153240" cy="940320"/>
          </a:xfrm>
        </p:grpSpPr>
        <p:sp>
          <p:nvSpPr>
            <p:cNvPr id="253" name="Google Shape;509;p18"/>
            <p:cNvSpPr/>
            <p:nvPr/>
          </p:nvSpPr>
          <p:spPr>
            <a:xfrm rot="10800000">
              <a:off x="6381360" y="35323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4" name="Google Shape;510;p18"/>
            <p:cNvSpPr/>
            <p:nvPr/>
          </p:nvSpPr>
          <p:spPr>
            <a:xfrm rot="10800000">
              <a:off x="7370640" y="352908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5" name="Google Shape;511;p18"/>
            <p:cNvSpPr/>
            <p:nvPr/>
          </p:nvSpPr>
          <p:spPr>
            <a:xfrm rot="10800000">
              <a:off x="7124760" y="363240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6" name="Google Shape;512;p18"/>
            <p:cNvSpPr/>
            <p:nvPr/>
          </p:nvSpPr>
          <p:spPr>
            <a:xfrm rot="10800000">
              <a:off x="7347600" y="390204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400" bIns="234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" name="Google Shape;513;p18"/>
            <p:cNvSpPr/>
            <p:nvPr/>
          </p:nvSpPr>
          <p:spPr>
            <a:xfrm rot="10800000">
              <a:off x="7098480" y="400284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58" name="Google Shape;514;p18"/>
          <p:cNvSpPr/>
          <p:nvPr/>
        </p:nvSpPr>
        <p:spPr>
          <a:xfrm>
            <a:off x="-76320" y="-7632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59" name="Google Shape;515;p18"/>
          <p:cNvGrpSpPr/>
          <p:nvPr/>
        </p:nvGrpSpPr>
        <p:grpSpPr>
          <a:xfrm>
            <a:off x="394920" y="281160"/>
            <a:ext cx="8294040" cy="4613040"/>
            <a:chOff x="394920" y="281160"/>
            <a:chExt cx="8294040" cy="4613040"/>
          </a:xfrm>
        </p:grpSpPr>
        <p:sp>
          <p:nvSpPr>
            <p:cNvPr id="260" name="Google Shape;516;p18"/>
            <p:cNvSpPr/>
            <p:nvPr/>
          </p:nvSpPr>
          <p:spPr>
            <a:xfrm>
              <a:off x="394920" y="3239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1" name="Google Shape;517;p18"/>
            <p:cNvSpPr/>
            <p:nvPr/>
          </p:nvSpPr>
          <p:spPr>
            <a:xfrm>
              <a:off x="2140560" y="2811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2" name="Google Shape;518;p18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3" name="Google Shape;519;p18"/>
            <p:cNvSpPr/>
            <p:nvPr/>
          </p:nvSpPr>
          <p:spPr>
            <a:xfrm rot="10800000">
              <a:off x="8611560" y="9039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2000160" y="1666800"/>
            <a:ext cx="5124240" cy="1437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8247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 dirty="0">
                <a:solidFill>
                  <a:schemeClr val="dk1"/>
                </a:solidFill>
                <a:latin typeface="Vijaya" panose="02020604020202020204" pitchFamily="18" charset="0"/>
                <a:ea typeface="Syncopate"/>
                <a:cs typeface="Vijaya" panose="02020604020202020204" pitchFamily="18" charset="0"/>
              </a:rPr>
              <a:t>EchoCalc</a:t>
            </a:r>
            <a:endParaRPr lang="fr-FR" sz="5000" b="0" strike="noStrike" spc="-1" dirty="0">
              <a:solidFill>
                <a:schemeClr val="dk1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subTitle"/>
          </p:nvPr>
        </p:nvSpPr>
        <p:spPr>
          <a:xfrm>
            <a:off x="2000160" y="3000240"/>
            <a:ext cx="512424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FFFFFF"/>
                </a:solidFill>
                <a:latin typeface="OpenSymbol"/>
              </a:rPr>
              <a:t>A Simple Voice Recognition Calculator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1362442" y="840258"/>
            <a:ext cx="6119735" cy="7166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 dirty="0">
                <a:solidFill>
                  <a:schemeClr val="dk1"/>
                </a:solidFill>
                <a:latin typeface="Castellar" panose="020A0402060406010301" pitchFamily="18" charset="0"/>
                <a:ea typeface="Syncopate"/>
              </a:rPr>
              <a:t>JavaScript</a:t>
            </a:r>
            <a:r>
              <a:rPr lang="en" sz="7200" b="0" strike="noStrike" spc="-1" dirty="0">
                <a:solidFill>
                  <a:schemeClr val="dk1"/>
                </a:solidFill>
                <a:latin typeface="Castellar" panose="020A0402060406010301" pitchFamily="18" charset="0"/>
                <a:ea typeface="Syncopate"/>
              </a:rPr>
              <a:t> </a:t>
            </a:r>
            <a:r>
              <a:rPr lang="en" sz="3400" b="0" strike="noStrike" spc="-1" dirty="0">
                <a:solidFill>
                  <a:schemeClr val="dk1"/>
                </a:solidFill>
                <a:latin typeface="Castellar" panose="020A0402060406010301" pitchFamily="18" charset="0"/>
                <a:ea typeface="Syncopate"/>
              </a:rPr>
              <a:t>Interaction</a:t>
            </a:r>
            <a:endParaRPr lang="fr-FR" sz="3400" b="0" strike="noStrike" spc="-1" dirty="0">
              <a:solidFill>
                <a:schemeClr val="dk1"/>
              </a:solidFill>
              <a:latin typeface="Castellar" panose="020A0402060406010301" pitchFamily="18" charset="0"/>
            </a:endParaRPr>
          </a:p>
        </p:txBody>
      </p:sp>
      <p:sp>
        <p:nvSpPr>
          <p:cNvPr id="852" name="PlaceHolder 2"/>
          <p:cNvSpPr>
            <a:spLocks noGrp="1"/>
          </p:cNvSpPr>
          <p:nvPr>
            <p:ph type="subTitle"/>
          </p:nvPr>
        </p:nvSpPr>
        <p:spPr>
          <a:xfrm>
            <a:off x="2133720" y="1556950"/>
            <a:ext cx="5966134" cy="363906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9423"/>
          </a:bodyPr>
          <a:lstStyle/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FFFFFF"/>
                </a:solidFill>
                <a:latin typeface="OpenSymbol"/>
              </a:rPr>
              <a:t>Voice &amp; Text Input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2000" spc="-1" dirty="0">
                <a:solidFill>
                  <a:srgbClr val="FFFFFF"/>
                </a:solidFill>
                <a:latin typeface="OpenSymbol"/>
              </a:rPr>
              <a:t>Speech Recognition 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FFFFFF"/>
                </a:solidFill>
                <a:latin typeface="OpenSymbol"/>
              </a:rPr>
              <a:t>Natural Language Phrasing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2000" spc="-1" dirty="0">
                <a:solidFill>
                  <a:srgbClr val="FFFFFF"/>
                </a:solidFill>
                <a:latin typeface="OpenSymbol"/>
              </a:rPr>
              <a:t>Large Number Scale Support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FFFFFF"/>
                </a:solidFill>
                <a:latin typeface="OpenSymbol"/>
              </a:rPr>
              <a:t>Advance Calculations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FFFFFF"/>
                </a:solidFill>
                <a:latin typeface="OpenSymbol"/>
              </a:rPr>
              <a:t>Expression Evaluation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2000" spc="-1" dirty="0">
                <a:solidFill>
                  <a:srgbClr val="FFFFFF"/>
                </a:solidFill>
                <a:latin typeface="OpenSymbol"/>
              </a:rPr>
              <a:t>Speech Synthesis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2000" spc="-1" dirty="0">
                <a:solidFill>
                  <a:srgbClr val="FFFFFF"/>
                </a:solidFill>
                <a:latin typeface="OpenSymbol"/>
              </a:rPr>
              <a:t>Input &amp; Output Handling</a:t>
            </a:r>
          </a:p>
          <a:p>
            <a:pPr marL="514350" indent="-285750" algn="ctr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sz="1600" spc="-1" dirty="0">
              <a:solidFill>
                <a:srgbClr val="FFFFFF"/>
              </a:solidFill>
              <a:latin typeface="OpenSymbol"/>
            </a:endParaRPr>
          </a:p>
          <a:p>
            <a:pPr marL="514350" indent="-285750" algn="ctr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25047D-10CD-6061-27BF-F0BFAAEA391B}"/>
              </a:ext>
            </a:extLst>
          </p:cNvPr>
          <p:cNvSpPr txBox="1"/>
          <p:nvPr/>
        </p:nvSpPr>
        <p:spPr>
          <a:xfrm>
            <a:off x="1828962" y="621330"/>
            <a:ext cx="459569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00" dirty="0">
                <a:latin typeface="Castellar" panose="020A0402060406010301" pitchFamily="18" charset="0"/>
              </a:rPr>
              <a:t>Uses of  </a:t>
            </a:r>
            <a:r>
              <a:rPr lang="en-IN" sz="3100" dirty="0" err="1">
                <a:latin typeface="Castellar" panose="020A0402060406010301" pitchFamily="18" charset="0"/>
              </a:rPr>
              <a:t>EchoCalc</a:t>
            </a:r>
            <a:endParaRPr lang="en-IN" sz="3100" dirty="0">
              <a:latin typeface="Castellar" panose="020A0402060406010301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F5C923-392E-92F2-B38B-9758E6440B33}"/>
              </a:ext>
            </a:extLst>
          </p:cNvPr>
          <p:cNvSpPr txBox="1"/>
          <p:nvPr/>
        </p:nvSpPr>
        <p:spPr>
          <a:xfrm>
            <a:off x="1335819" y="1417588"/>
            <a:ext cx="52504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Hands-free Calculation:</a:t>
            </a:r>
            <a:r>
              <a:rPr lang="en-US" sz="1600" dirty="0"/>
              <a:t> Allows users to perform calculations using voice commands—ideal for multitasking or accessibility.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Natural Language Processing:</a:t>
            </a:r>
            <a:r>
              <a:rPr lang="en-US" sz="1600" dirty="0"/>
              <a:t> Understands spoken math queries like “100 million plus 5 billion,” eliminating the need for manual input.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Educational Tool:</a:t>
            </a:r>
            <a:r>
              <a:rPr lang="en-US" sz="1600" dirty="0"/>
              <a:t> Assists students in learning math by speaking both the input and output, enhancing auditory learning.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Quick Everyday Calculations:</a:t>
            </a:r>
            <a:r>
              <a:rPr lang="en-US" sz="1600" dirty="0"/>
              <a:t> Useful for day-to-day arithmetic, unit conversions, and large number handling without needing a scientific calculator.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Accessible Interface:</a:t>
            </a:r>
            <a:r>
              <a:rPr lang="en-US" sz="1600" dirty="0"/>
              <a:t> Designed to be easy for users with visual impairments or mobility challenges.</a:t>
            </a:r>
          </a:p>
        </p:txBody>
      </p:sp>
    </p:spTree>
    <p:extLst>
      <p:ext uri="{BB962C8B-B14F-4D97-AF65-F5344CB8AC3E}">
        <p14:creationId xmlns:p14="http://schemas.microsoft.com/office/powerpoint/2010/main" val="3177990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2133720" y="339811"/>
            <a:ext cx="4876560" cy="139013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0" strike="noStrike" spc="-1" dirty="0">
                <a:solidFill>
                  <a:schemeClr val="dk1"/>
                </a:solidFill>
                <a:latin typeface="Castellar" panose="020A0402060406010301" pitchFamily="18" charset="0"/>
                <a:ea typeface="Syncopate"/>
              </a:rPr>
              <a:t>Conclusions</a:t>
            </a:r>
            <a:endParaRPr lang="fr-FR" sz="3600" b="0" strike="noStrike" spc="-1" dirty="0">
              <a:solidFill>
                <a:schemeClr val="dk1"/>
              </a:solidFill>
              <a:latin typeface="Castellar" panose="020A0402060406010301" pitchFamily="18" charset="0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 type="subTitle"/>
          </p:nvPr>
        </p:nvSpPr>
        <p:spPr>
          <a:xfrm>
            <a:off x="2133720" y="1797908"/>
            <a:ext cx="4876560" cy="156413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0" indent="0" algn="just">
              <a:buNone/>
            </a:pPr>
            <a:r>
              <a:rPr lang="en-US" sz="2000" dirty="0" err="1">
                <a:latin typeface="OpenSymbol"/>
              </a:rPr>
              <a:t>EchoCalc</a:t>
            </a:r>
            <a:r>
              <a:rPr lang="en-US" sz="2000" dirty="0">
                <a:latin typeface="OpenSymbol"/>
              </a:rPr>
              <a:t> combines voice recognition with smart mathematical parsing to offer a user-friendly, hands-free calculator experience. From basic arithmetic to advanced functions like factorials and logarithms, it simplifies calculations through both speech and text making math more accessible and interactive.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7C1D4A-7AA2-6FAA-9081-83CEC4D5CB4D}"/>
              </a:ext>
            </a:extLst>
          </p:cNvPr>
          <p:cNvSpPr txBox="1"/>
          <p:nvPr/>
        </p:nvSpPr>
        <p:spPr>
          <a:xfrm>
            <a:off x="2407633" y="281850"/>
            <a:ext cx="465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" sz="54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nap ITC" panose="04040A07060A02020202" pitchFamily="82" charset="0"/>
                <a:ea typeface="Syncopate"/>
                <a:cs typeface="+mj-cs"/>
              </a:rPr>
              <a:t>Thank you!</a:t>
            </a:r>
            <a:endParaRPr lang="en-IN" dirty="0">
              <a:latin typeface="Snap ITC" panose="04040A07060A020202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8F561-89CE-6FA7-28D2-F50C7A9CA885}"/>
              </a:ext>
            </a:extLst>
          </p:cNvPr>
          <p:cNvSpPr txBox="1"/>
          <p:nvPr/>
        </p:nvSpPr>
        <p:spPr>
          <a:xfrm>
            <a:off x="3206028" y="1070234"/>
            <a:ext cx="3274541" cy="244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A3B96-B3BB-4E7B-726A-F8090C676975}"/>
              </a:ext>
            </a:extLst>
          </p:cNvPr>
          <p:cNvSpPr txBox="1"/>
          <p:nvPr/>
        </p:nvSpPr>
        <p:spPr>
          <a:xfrm>
            <a:off x="2826366" y="1132469"/>
            <a:ext cx="4235279" cy="2619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477616-E302-433C-7BDB-8D1E2E422C6A}"/>
              </a:ext>
            </a:extLst>
          </p:cNvPr>
          <p:cNvSpPr txBox="1"/>
          <p:nvPr/>
        </p:nvSpPr>
        <p:spPr>
          <a:xfrm>
            <a:off x="2826366" y="1852221"/>
            <a:ext cx="32745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OpenSymbol"/>
              </a:rPr>
              <a:t>Presented by:</a:t>
            </a:r>
          </a:p>
          <a:p>
            <a:endParaRPr lang="en-IN" dirty="0">
              <a:latin typeface="OpenSymbol"/>
            </a:endParaRPr>
          </a:p>
          <a:p>
            <a:pPr algn="ctr"/>
            <a:r>
              <a:rPr lang="en-IN" dirty="0">
                <a:latin typeface="OpenSymbol"/>
              </a:rPr>
              <a:t>              </a:t>
            </a:r>
            <a:r>
              <a:rPr lang="en-IN" sz="2000" b="1" dirty="0">
                <a:latin typeface="OpenSymbol"/>
              </a:rPr>
              <a:t>Aswin N</a:t>
            </a:r>
          </a:p>
          <a:p>
            <a:pPr algn="ctr"/>
            <a:endParaRPr lang="en-IN" sz="2000" b="1" dirty="0">
              <a:latin typeface="OpenSymbol"/>
            </a:endParaRPr>
          </a:p>
          <a:p>
            <a:pPr algn="ctr"/>
            <a:r>
              <a:rPr lang="en-IN" sz="2000" b="1" dirty="0">
                <a:latin typeface="OpenSymbol"/>
              </a:rPr>
              <a:t>               Aathi Sathguru M</a:t>
            </a:r>
          </a:p>
          <a:p>
            <a:endParaRPr lang="en-IN" sz="20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255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1119;p53"/>
          <p:cNvPicPr/>
          <p:nvPr/>
        </p:nvPicPr>
        <p:blipFill>
          <a:blip r:embed="rId2"/>
          <a:srcRect t="15299" b="15299"/>
          <a:stretch/>
        </p:blipFill>
        <p:spPr>
          <a:xfrm>
            <a:off x="4572000" y="1084727"/>
            <a:ext cx="3274200" cy="318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155504" y="87464"/>
            <a:ext cx="3438000" cy="180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Castellar" panose="020A0402060406010301" pitchFamily="18" charset="0"/>
                <a:ea typeface="Syncopate"/>
              </a:rPr>
              <a:t>INTRODUCTION</a:t>
            </a:r>
            <a:endParaRPr lang="fr-FR" sz="2800" b="0" strike="noStrike" spc="-1" dirty="0">
              <a:solidFill>
                <a:schemeClr val="dk1"/>
              </a:solidFill>
              <a:latin typeface="Castellar" panose="020A0402060406010301" pitchFamily="18" charset="0"/>
            </a:endParaRPr>
          </a:p>
        </p:txBody>
      </p:sp>
      <p:sp>
        <p:nvSpPr>
          <p:cNvPr id="830" name="PlaceHolder 2"/>
          <p:cNvSpPr>
            <a:spLocks noGrp="1"/>
          </p:cNvSpPr>
          <p:nvPr>
            <p:ph type="subTitle"/>
          </p:nvPr>
        </p:nvSpPr>
        <p:spPr>
          <a:xfrm>
            <a:off x="270344" y="1782807"/>
            <a:ext cx="4083449" cy="155133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4623"/>
          </a:bodyPr>
          <a:lstStyle/>
          <a:p>
            <a:pPr indent="0" algn="just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dk1"/>
                </a:solidFill>
                <a:latin typeface="OpenSymbol"/>
                <a:ea typeface="Archivo"/>
              </a:rPr>
              <a:t>In this presentation, we'll explore a simple voice calculator made with HTML, CSS, and JavaScript. We'll cover its basics, key features, and how </a:t>
            </a:r>
            <a:r>
              <a:rPr lang="en" sz="1400" spc="-1" dirty="0">
                <a:solidFill>
                  <a:schemeClr val="dk1"/>
                </a:solidFill>
                <a:latin typeface="OpenSymbol"/>
                <a:ea typeface="Archivo"/>
              </a:rPr>
              <a:t>we</a:t>
            </a:r>
            <a:r>
              <a:rPr lang="en" sz="1400" b="0" strike="noStrike" spc="-1" dirty="0">
                <a:solidFill>
                  <a:schemeClr val="dk1"/>
                </a:solidFill>
                <a:latin typeface="OpenSymbol"/>
                <a:ea typeface="Archivo"/>
              </a:rPr>
              <a:t> build it from scratch.</a:t>
            </a:r>
            <a:endParaRPr lang="en-US" sz="14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2952720" y="1733400"/>
            <a:ext cx="4838400" cy="139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1"/>
                </a:solidFill>
                <a:latin typeface="Snap ITC" panose="04040A07060A02020202" pitchFamily="82" charset="0"/>
                <a:ea typeface="Syncopate"/>
              </a:rPr>
              <a:t>Voice Calculator Basics</a:t>
            </a:r>
            <a:endParaRPr lang="fr-FR" sz="4000" b="0" strike="noStrike" spc="-1" dirty="0">
              <a:solidFill>
                <a:schemeClr val="dk1"/>
              </a:solidFill>
              <a:latin typeface="Snap ITC" panose="04040A07060A02020202" pitchFamily="82" charset="0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title"/>
          </p:nvPr>
        </p:nvSpPr>
        <p:spPr>
          <a:xfrm>
            <a:off x="1343160" y="2019240"/>
            <a:ext cx="1447560" cy="12855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800" b="0" strike="noStrike" spc="-1">
                <a:solidFill>
                  <a:schemeClr val="dk1"/>
                </a:solidFill>
                <a:latin typeface="Syncopate"/>
                <a:ea typeface="Syncopate"/>
              </a:rPr>
              <a:t>01</a:t>
            </a:r>
            <a:endParaRPr lang="fr-FR" sz="5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subTitle"/>
          </p:nvPr>
        </p:nvSpPr>
        <p:spPr>
          <a:xfrm>
            <a:off x="2952720" y="3038400"/>
            <a:ext cx="4838400" cy="37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8188" lnSpcReduction="10000"/>
          </a:bodyPr>
          <a:lstStyle/>
          <a:p>
            <a:pPr indent="0" algn="ctr">
              <a:buNone/>
            </a:pPr>
            <a:endParaRPr lang="en-US" sz="1600" b="0" strike="noStrike" spc="-1">
              <a:solidFill>
                <a:schemeClr val="dk1"/>
              </a:solidFill>
              <a:latin typeface="Archivo"/>
              <a:ea typeface="Archivo"/>
            </a:endParaRPr>
          </a:p>
        </p:txBody>
      </p:sp>
      <p:sp>
        <p:nvSpPr>
          <p:cNvPr id="834" name="Google Shape;1094;p50"/>
          <p:cNvSpPr/>
          <p:nvPr/>
        </p:nvSpPr>
        <p:spPr>
          <a:xfrm>
            <a:off x="8610480" y="1619280"/>
            <a:ext cx="75960" cy="75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38160" rIns="870823080" bIns="3816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-1" y="0"/>
            <a:ext cx="4457160" cy="166055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Castellar" panose="020A0402060406010301" pitchFamily="18" charset="0"/>
                <a:ea typeface="Syncopate"/>
              </a:rPr>
              <a:t>What is a Voice Calculator?</a:t>
            </a:r>
            <a:endParaRPr lang="fr-FR" sz="2800" b="0" strike="noStrike" spc="-1" dirty="0">
              <a:solidFill>
                <a:schemeClr val="dk1"/>
              </a:solidFill>
              <a:latin typeface="Castellar" panose="020A0402060406010301" pitchFamily="18" charset="0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 type="subTitle"/>
          </p:nvPr>
        </p:nvSpPr>
        <p:spPr>
          <a:xfrm>
            <a:off x="469127" y="1660551"/>
            <a:ext cx="4102873" cy="217992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96"/>
          </a:bodyPr>
          <a:lstStyle/>
          <a:p>
            <a:pPr indent="0" algn="just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OpenSymbol"/>
                <a:ea typeface="Archivo"/>
              </a:rPr>
              <a:t>A voice calculator is a web application that allows users to perform calculations using voice commands. Instead of typing numbers and operations, users can simply speak their inputs, making it intuitive and user-friendly.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6" name="Picture 5" descr="A phone and calculator with a microphone">
            <a:extLst>
              <a:ext uri="{FF2B5EF4-FFF2-40B4-BE49-F238E27FC236}">
                <a16:creationId xmlns:a16="http://schemas.microsoft.com/office/drawing/2014/main" id="{32E30296-7F52-A627-F690-0D85F0E844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42" y="955029"/>
            <a:ext cx="2949891" cy="29498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1021265" y="-261756"/>
            <a:ext cx="6691500" cy="13021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3400" dirty="0">
                <a:latin typeface="Castellar" panose="020A0402060406010301" pitchFamily="18" charset="0"/>
              </a:rPr>
              <a:t>What </a:t>
            </a:r>
            <a:r>
              <a:rPr lang="en-IN" sz="3400" dirty="0" err="1">
                <a:latin typeface="Castellar" panose="020A0402060406010301" pitchFamily="18" charset="0"/>
              </a:rPr>
              <a:t>EchoCalc</a:t>
            </a:r>
            <a:r>
              <a:rPr lang="en-IN" sz="3400" dirty="0">
                <a:latin typeface="Castellar" panose="020A0402060406010301" pitchFamily="18" charset="0"/>
              </a:rPr>
              <a:t> Can Do</a:t>
            </a:r>
            <a:endParaRPr lang="fr-FR" sz="3400" b="0" strike="noStrike" spc="-1" dirty="0">
              <a:solidFill>
                <a:schemeClr val="dk1"/>
              </a:solidFill>
              <a:latin typeface="Castellar" panose="020A0402060406010301" pitchFamily="18" charset="0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 type="subTitle"/>
          </p:nvPr>
        </p:nvSpPr>
        <p:spPr>
          <a:xfrm>
            <a:off x="1290921" y="1111910"/>
            <a:ext cx="7343527" cy="385795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numCol="2" anchor="t">
            <a:normAutofit fontScale="55000" lnSpcReduction="20000"/>
          </a:bodyPr>
          <a:lstStyle/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3300" b="0" strike="noStrike" spc="-1" dirty="0">
                <a:solidFill>
                  <a:srgbClr val="FFFFFF"/>
                </a:solidFill>
                <a:latin typeface="OpenSymbol"/>
              </a:rPr>
              <a:t>ADDITION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3300" spc="-1" dirty="0">
                <a:solidFill>
                  <a:srgbClr val="FFFFFF"/>
                </a:solidFill>
                <a:latin typeface="OpenSymbol"/>
              </a:rPr>
              <a:t>SUBRACTION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3300" b="0" strike="noStrike" spc="-1" dirty="0">
                <a:solidFill>
                  <a:srgbClr val="FFFFFF"/>
                </a:solidFill>
                <a:latin typeface="OpenSymbol"/>
              </a:rPr>
              <a:t>MULTIPLICATION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3300" spc="-1" dirty="0">
                <a:solidFill>
                  <a:srgbClr val="FFFFFF"/>
                </a:solidFill>
                <a:latin typeface="OpenSymbol"/>
              </a:rPr>
              <a:t>DIVISION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3300" b="0" strike="noStrike" spc="-1" dirty="0">
                <a:solidFill>
                  <a:srgbClr val="FFFFFF"/>
                </a:solidFill>
                <a:latin typeface="OpenSymbol"/>
              </a:rPr>
              <a:t>S</a:t>
            </a:r>
            <a:r>
              <a:rPr lang="en-US" sz="3300" spc="-1" dirty="0">
                <a:solidFill>
                  <a:srgbClr val="FFFFFF"/>
                </a:solidFill>
                <a:latin typeface="OpenSymbol"/>
              </a:rPr>
              <a:t>QUARE ROOT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3300" spc="-1" dirty="0">
                <a:solidFill>
                  <a:srgbClr val="FFFFFF"/>
                </a:solidFill>
                <a:latin typeface="OpenSymbol"/>
              </a:rPr>
              <a:t>LOGARITHMIC FUNCTIONS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3300" spc="-1" dirty="0">
                <a:solidFill>
                  <a:srgbClr val="FFFFFF"/>
                </a:solidFill>
                <a:latin typeface="OpenSymbol"/>
              </a:rPr>
              <a:t>FACTORIALS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3300" spc="-1" dirty="0">
                <a:solidFill>
                  <a:srgbClr val="FFFFFF"/>
                </a:solidFill>
                <a:latin typeface="OpenSymbol"/>
              </a:rPr>
              <a:t>DECIMAL CALCULATIONS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3300" spc="-1" dirty="0">
                <a:solidFill>
                  <a:srgbClr val="FFFFFF"/>
                </a:solidFill>
                <a:latin typeface="OpenSymbol"/>
              </a:rPr>
              <a:t>THEME CHANGE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3300" spc="-1" dirty="0">
                <a:solidFill>
                  <a:srgbClr val="FFFFFF"/>
                </a:solidFill>
                <a:latin typeface="OpenSymbol"/>
              </a:rPr>
              <a:t>HISTORY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3300" spc="-1" dirty="0">
                <a:solidFill>
                  <a:srgbClr val="FFFFFF"/>
                </a:solidFill>
                <a:latin typeface="OpenSymbol"/>
              </a:rPr>
              <a:t>MODULUS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3300" spc="-1" dirty="0">
                <a:solidFill>
                  <a:srgbClr val="FFFFFF"/>
                </a:solidFill>
                <a:latin typeface="OpenSymbol"/>
              </a:rPr>
              <a:t>PERCENTAGE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3300" spc="-1" dirty="0">
                <a:solidFill>
                  <a:srgbClr val="FFFFFF"/>
                </a:solidFill>
                <a:latin typeface="OpenSymbol"/>
              </a:rPr>
              <a:t>LARGE NUMBER CALCULATIONS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sz="3300" spc="-1" dirty="0">
              <a:solidFill>
                <a:srgbClr val="FFFFFF"/>
              </a:solidFill>
              <a:latin typeface="OpenSymbol"/>
            </a:endParaRP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sz="3300" spc="-1" dirty="0">
              <a:solidFill>
                <a:srgbClr val="FFFFFF"/>
              </a:solidFill>
              <a:latin typeface="OpenSymbol"/>
            </a:endParaRP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sz="3300" spc="-1" dirty="0">
              <a:solidFill>
                <a:srgbClr val="FFFFFF"/>
              </a:solidFill>
              <a:latin typeface="OpenSymbol"/>
            </a:endParaRPr>
          </a:p>
          <a:p>
            <a:pPr marL="514350" indent="-285750" algn="ctr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sz="3300" spc="-1" dirty="0">
              <a:solidFill>
                <a:srgbClr val="FFFFFF"/>
              </a:solidFill>
              <a:latin typeface="OpenSymbol"/>
            </a:endParaRPr>
          </a:p>
          <a:p>
            <a:pPr marL="514350" indent="-285750" algn="ctr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sz="1600" spc="-1" dirty="0">
              <a:solidFill>
                <a:srgbClr val="FFFFFF"/>
              </a:solidFill>
              <a:latin typeface="OpenSymbol"/>
            </a:endParaRPr>
          </a:p>
          <a:p>
            <a:pPr marL="514350" indent="-285750" algn="ctr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968;p40"/>
          <p:cNvSpPr/>
          <p:nvPr/>
        </p:nvSpPr>
        <p:spPr>
          <a:xfrm rot="10800000">
            <a:off x="8658360" y="2991240"/>
            <a:ext cx="75960" cy="75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38160" rIns="870823080" bIns="3816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2038320" y="2400480"/>
            <a:ext cx="5067000" cy="139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000" b="0" strike="noStrike" spc="-1" dirty="0">
                <a:solidFill>
                  <a:schemeClr val="dk1"/>
                </a:solidFill>
                <a:latin typeface="Snap ITC" panose="04040A07060A02020202" pitchFamily="82" charset="0"/>
              </a:rPr>
              <a:t>The </a:t>
            </a:r>
            <a:r>
              <a:rPr lang="fr-FR" sz="4000" b="0" strike="noStrike" spc="-1" dirty="0" err="1">
                <a:solidFill>
                  <a:schemeClr val="dk1"/>
                </a:solidFill>
                <a:latin typeface="Snap ITC" panose="04040A07060A02020202" pitchFamily="82" charset="0"/>
              </a:rPr>
              <a:t>Build</a:t>
            </a:r>
            <a:r>
              <a:rPr lang="fr-FR" sz="4000" b="0" strike="noStrike" spc="-1" dirty="0">
                <a:solidFill>
                  <a:schemeClr val="dk1"/>
                </a:solidFill>
                <a:latin typeface="Snap ITC" panose="04040A07060A02020202" pitchFamily="82" charset="0"/>
              </a:rPr>
              <a:t> Of </a:t>
            </a:r>
            <a:r>
              <a:rPr lang="fr-FR" sz="4000" b="0" strike="noStrike" spc="-1" dirty="0" err="1">
                <a:solidFill>
                  <a:schemeClr val="dk1"/>
                </a:solidFill>
                <a:latin typeface="Snap ITC" panose="04040A07060A02020202" pitchFamily="82" charset="0"/>
              </a:rPr>
              <a:t>EchoCalc</a:t>
            </a:r>
            <a:endParaRPr lang="fr-FR" sz="4000" b="0" strike="noStrike" spc="-1" dirty="0">
              <a:solidFill>
                <a:schemeClr val="dk1"/>
              </a:solidFill>
              <a:latin typeface="Snap ITC" panose="04040A07060A02020202" pitchFamily="82" charset="0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 type="title"/>
          </p:nvPr>
        </p:nvSpPr>
        <p:spPr>
          <a:xfrm>
            <a:off x="3914640" y="1066680"/>
            <a:ext cx="1314000" cy="1228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200" b="0" strike="noStrike" spc="-1">
                <a:solidFill>
                  <a:schemeClr val="dk1"/>
                </a:solidFill>
                <a:latin typeface="Syncopate"/>
                <a:ea typeface="Syncopate"/>
              </a:rPr>
              <a:t>02</a:t>
            </a:r>
            <a:endParaRPr lang="fr-FR" sz="6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subTitle"/>
          </p:nvPr>
        </p:nvSpPr>
        <p:spPr>
          <a:xfrm>
            <a:off x="2038320" y="3695760"/>
            <a:ext cx="5067000" cy="37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8188" lnSpcReduction="10000"/>
          </a:bodyPr>
          <a:lstStyle/>
          <a:p>
            <a:pPr indent="0" algn="ctr">
              <a:buNone/>
            </a:pPr>
            <a:endParaRPr lang="en-US" sz="1600" b="0" strike="noStrike" spc="-1">
              <a:solidFill>
                <a:schemeClr val="dk1"/>
              </a:solidFill>
              <a:latin typeface="Archivo"/>
              <a:ea typeface="Archiv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2351996" y="168250"/>
            <a:ext cx="4152170" cy="5120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dk1"/>
                </a:solidFill>
                <a:latin typeface="Castellar" panose="020A0402060406010301" pitchFamily="18" charset="0"/>
                <a:ea typeface="Syncopate"/>
              </a:rPr>
              <a:t>HTML Structure</a:t>
            </a:r>
            <a:endParaRPr lang="fr-FR" sz="3000" b="0" strike="noStrike" spc="-1" dirty="0">
              <a:solidFill>
                <a:schemeClr val="dk1"/>
              </a:solidFill>
              <a:latin typeface="Castellar" panose="020A0402060406010301" pitchFamily="18" charset="0"/>
            </a:endParaRPr>
          </a:p>
        </p:txBody>
      </p:sp>
      <p:sp>
        <p:nvSpPr>
          <p:cNvPr id="848" name="PlaceHolder 2"/>
          <p:cNvSpPr>
            <a:spLocks noGrp="1"/>
          </p:cNvSpPr>
          <p:nvPr>
            <p:ph type="subTitle"/>
          </p:nvPr>
        </p:nvSpPr>
        <p:spPr>
          <a:xfrm>
            <a:off x="1602028" y="424282"/>
            <a:ext cx="6978701" cy="471921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Page Structure: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Language set to English (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lang="</a:t>
            </a:r>
            <a:r>
              <a:rPr kumimoji="0" lang="en-US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en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"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).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Head Section: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Sets metadata and responsive viewport.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Page title: </a:t>
            </a:r>
            <a: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🔢</a:t>
            </a:r>
            <a:r>
              <a:rPr kumimoji="0" lang="en-US" alt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EchoCalc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Contains in-line CSS for styling and layout.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Body Overview: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Uses a </a:t>
            </a:r>
            <a: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background image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and a semi-transparent theme overlay.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Responsive and centered layout using Flexbox.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Main Container: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Includes all UI elements.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Semi-transparent background with rounded corners and shadow for visual appeal.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Header: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Title and subtitle displayed using 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Unicode MS" panose="020B0604020202020204" pitchFamily="34" charset="-128"/>
                <a:ea typeface="+mn-ea"/>
                <a:cs typeface="+mn-cs"/>
              </a:rPr>
              <a:t>&lt;h2&gt;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tags.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Input Section: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Text input box for manual math expression entry.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Handles "Enter" key for quick calculation.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Action Buttons: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Speak Now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Starts voice recognition.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Enter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Triggers calculation of typed input.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All Clear</a:t>
            </a: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Clears the input and result area.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Result Display: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Shows the calculated result or messages like voice transcript or error prompts.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History Panel: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Scrollable div that shows the last 10 calculation history items.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Theme Toggle: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Floating moon/sun button for light/dark mode switching.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BEF551-64C9-BC0E-B782-70641E767173}"/>
              </a:ext>
            </a:extLst>
          </p:cNvPr>
          <p:cNvSpPr txBox="1"/>
          <p:nvPr/>
        </p:nvSpPr>
        <p:spPr>
          <a:xfrm>
            <a:off x="2867889" y="270165"/>
            <a:ext cx="467591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dirty="0">
                <a:latin typeface="Castellar" panose="020A0402060406010301" pitchFamily="18" charset="0"/>
              </a:rPr>
              <a:t>FLOW CHART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24E2CC-6FF5-5DF5-43B7-C0E6B7134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027" y="901107"/>
            <a:ext cx="2760518" cy="4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26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title"/>
          </p:nvPr>
        </p:nvSpPr>
        <p:spPr>
          <a:xfrm>
            <a:off x="2200320" y="636423"/>
            <a:ext cx="4743000" cy="7461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400" b="0" strike="noStrike" spc="-1" dirty="0">
                <a:solidFill>
                  <a:schemeClr val="dk1"/>
                </a:solidFill>
                <a:latin typeface="Castellar" panose="020A0402060406010301" pitchFamily="18" charset="0"/>
                <a:ea typeface="Syncopate"/>
              </a:rPr>
              <a:t>Styling with CSS</a:t>
            </a:r>
            <a:endParaRPr lang="fr-FR" sz="3400" b="0" strike="noStrike" spc="-1" dirty="0">
              <a:solidFill>
                <a:schemeClr val="dk1"/>
              </a:solidFill>
              <a:latin typeface="Castellar" panose="020A0402060406010301" pitchFamily="18" charset="0"/>
            </a:endParaRPr>
          </a:p>
        </p:txBody>
      </p:sp>
      <p:sp>
        <p:nvSpPr>
          <p:cNvPr id="850" name="PlaceHolder 2"/>
          <p:cNvSpPr>
            <a:spLocks noGrp="1"/>
          </p:cNvSpPr>
          <p:nvPr>
            <p:ph type="subTitle"/>
          </p:nvPr>
        </p:nvSpPr>
        <p:spPr>
          <a:xfrm>
            <a:off x="2200320" y="1309421"/>
            <a:ext cx="4743000" cy="338289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835" lnSpcReduction="10000"/>
          </a:bodyPr>
          <a:lstStyle/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FFFFFF"/>
                </a:solidFill>
                <a:latin typeface="OpenSymbol"/>
              </a:rPr>
              <a:t>Modern visual  Design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2000" spc="-1" dirty="0">
                <a:solidFill>
                  <a:srgbClr val="FFFFFF"/>
                </a:solidFill>
                <a:latin typeface="OpenSymbol"/>
              </a:rPr>
              <a:t>Background &amp; contrast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FFFFFF"/>
                </a:solidFill>
                <a:latin typeface="OpenSymbol"/>
              </a:rPr>
              <a:t>Central Container Styling</a:t>
            </a: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600" spc="-1" dirty="0">
                <a:solidFill>
                  <a:srgbClr val="FFFFFF"/>
                </a:solidFill>
                <a:latin typeface="OpenSymbol"/>
              </a:rPr>
              <a:t>Rounded corners and soft shadows</a:t>
            </a: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FFFFFF"/>
                </a:solidFill>
                <a:latin typeface="OpenSymbol"/>
              </a:rPr>
              <a:t>Semi-transparent white background for clarity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2000" spc="-1" dirty="0">
                <a:solidFill>
                  <a:srgbClr val="FFFFFF"/>
                </a:solidFill>
                <a:latin typeface="OpenSymbol"/>
              </a:rPr>
              <a:t>Interactive Buttons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2000" spc="-1" dirty="0">
                <a:solidFill>
                  <a:srgbClr val="FFFFFF"/>
                </a:solidFill>
                <a:latin typeface="OpenSymbol"/>
              </a:rPr>
              <a:t>Input Elements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-US" sz="2000" spc="-1" dirty="0">
                <a:solidFill>
                  <a:srgbClr val="FFFFFF"/>
                </a:solidFill>
                <a:latin typeface="OpenSymbol"/>
              </a:rPr>
              <a:t>Animations (blinking of mic)</a:t>
            </a:r>
          </a:p>
          <a:p>
            <a:pPr marL="514350" indent="-285750" algn="ctr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sz="1400" b="0" strike="noStrike" spc="-1" dirty="0">
              <a:solidFill>
                <a:srgbClr val="FFFFFF"/>
              </a:solidFill>
              <a:latin typeface="OpenSymbol"/>
            </a:endParaRPr>
          </a:p>
          <a:p>
            <a:pPr marL="514350" indent="-285750" algn="ctr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endParaRPr lang="en-US" sz="14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892F04-9179-E26B-3311-570F09986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</TotalTime>
  <Words>517</Words>
  <Application>Microsoft Office PowerPoint</Application>
  <PresentationFormat>On-screen Show (16:9)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32</vt:i4>
      </vt:variant>
      <vt:variant>
        <vt:lpstr>Slide Titles</vt:lpstr>
      </vt:variant>
      <vt:variant>
        <vt:i4>13</vt:i4>
      </vt:variant>
    </vt:vector>
  </HeadingPairs>
  <TitlesOfParts>
    <vt:vector size="55" baseType="lpstr">
      <vt:lpstr>Arial Unicode MS</vt:lpstr>
      <vt:lpstr>Archivo</vt:lpstr>
      <vt:lpstr>Arial</vt:lpstr>
      <vt:lpstr>Castellar</vt:lpstr>
      <vt:lpstr>OpenSymbol</vt:lpstr>
      <vt:lpstr>Snap ITC</vt:lpstr>
      <vt:lpstr>Symbol</vt:lpstr>
      <vt:lpstr>Syncopate</vt:lpstr>
      <vt:lpstr>Vijaya</vt:lpstr>
      <vt:lpstr>Wingdings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Slidesgo Final Pages</vt:lpstr>
      <vt:lpstr>Slidesgo Final Pages</vt:lpstr>
      <vt:lpstr>EchoCalc</vt:lpstr>
      <vt:lpstr>INTRODUCTION</vt:lpstr>
      <vt:lpstr>Voice Calculator Basics</vt:lpstr>
      <vt:lpstr>What is a Voice Calculator?</vt:lpstr>
      <vt:lpstr>What EchoCalc Can Do</vt:lpstr>
      <vt:lpstr>The Build Of EchoCalc</vt:lpstr>
      <vt:lpstr>HTML Structure</vt:lpstr>
      <vt:lpstr>PowerPoint Presentation</vt:lpstr>
      <vt:lpstr>Styling with CSS</vt:lpstr>
      <vt:lpstr>JavaScript Interaction</vt:lpstr>
      <vt:lpstr>PowerPoint Presentation</vt:lpstr>
      <vt:lpstr>Conclusions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Aathi</dc:creator>
  <cp:lastModifiedBy>Aathi Sathguru</cp:lastModifiedBy>
  <cp:revision>4</cp:revision>
  <dcterms:modified xsi:type="dcterms:W3CDTF">2025-04-26T05:41:24Z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2025-04-24T16:12:49Z</dcterms:created>
  <dc:creator>Unknown Creator</dc:creator>
  <dc:description/>
  <dc:language>en-US</dc:language>
  <cp:lastModifiedBy>Unknown Creator</cp:lastModifiedBy>
  <dcterms:modified xsi:type="dcterms:W3CDTF">2025-04-24T16:12:49Z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