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Source Sans Pro" panose="020B0503030403020204" pitchFamily="34" charset="0"/>
      <p:regular r:id="rId11"/>
      <p:bold r:id="rId12"/>
    </p:embeddedFont>
    <p:embeddedFont>
      <p:font typeface="Source Sans Pro Bold" panose="020B0703030403020204" pitchFamily="34" charset="0"/>
      <p:bold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508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2318385"/>
            <a:ext cx="74164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Simple Online Watch Store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63798" y="4091107"/>
            <a:ext cx="7416403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presentation outlines the development of a simple online watch store. The project utilizes a range of technologies. These include HTML, CSS, JavaScript, Java, and MySQL.</a:t>
            </a:r>
            <a:endParaRPr lang="en-US" sz="1900" dirty="0"/>
          </a:p>
        </p:txBody>
      </p:sp>
      <p:sp>
        <p:nvSpPr>
          <p:cNvPr id="5" name="Shape 2"/>
          <p:cNvSpPr/>
          <p:nvPr/>
        </p:nvSpPr>
        <p:spPr>
          <a:xfrm>
            <a:off x="863798" y="5497711"/>
            <a:ext cx="394930" cy="394930"/>
          </a:xfrm>
          <a:prstGeom prst="roundRect">
            <a:avLst>
              <a:gd name="adj" fmla="val 23151155"/>
            </a:avLst>
          </a:prstGeom>
          <a:solidFill>
            <a:srgbClr val="9CC595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05721" y="5646420"/>
            <a:ext cx="110966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3C3838"/>
                </a:solidFill>
                <a:latin typeface="Source Sans Pro Medium" pitchFamily="34" charset="0"/>
                <a:ea typeface="Source Sans Pro Medium" pitchFamily="34" charset="-122"/>
                <a:cs typeface="Source Sans Pro Medium" pitchFamily="34" charset="-120"/>
              </a:rPr>
              <a:t>CP</a:t>
            </a:r>
            <a:endParaRPr lang="en-US" sz="750" dirty="0"/>
          </a:p>
        </p:txBody>
      </p:sp>
      <p:sp>
        <p:nvSpPr>
          <p:cNvPr id="7" name="Text 4"/>
          <p:cNvSpPr/>
          <p:nvPr/>
        </p:nvSpPr>
        <p:spPr>
          <a:xfrm>
            <a:off x="1382078" y="5479256"/>
            <a:ext cx="2312551" cy="431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b="1" dirty="0">
                <a:solidFill>
                  <a:srgbClr val="3D3838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by </a:t>
            </a:r>
            <a:r>
              <a:rPr lang="en-US" sz="2400" b="1" dirty="0" err="1">
                <a:solidFill>
                  <a:srgbClr val="3D3838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S.M.Aathish</a:t>
            </a:r>
            <a:r>
              <a:rPr lang="en-US" sz="2400" b="1" dirty="0">
                <a:solidFill>
                  <a:srgbClr val="3D3838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 Vijay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9841" y="494824"/>
            <a:ext cx="5466874" cy="5111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000"/>
              </a:lnSpc>
              <a:buNone/>
            </a:pPr>
            <a:r>
              <a:rPr lang="en-US" sz="3200" b="1" kern="0" spc="-32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Frontend: HTML Structure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629841" y="1455777"/>
            <a:ext cx="2045137" cy="255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600" b="1" kern="0" spc="-16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Semantic Layout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629841" y="1891308"/>
            <a:ext cx="6465808" cy="270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4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HTML5 structure ensures a semantic and accessible layout. Elements like `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629841" y="2323267"/>
            <a:ext cx="6465808" cy="270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4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`, ``, ``, and `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629841" y="2755225"/>
            <a:ext cx="6465808" cy="270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4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` provide organization.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629841" y="3187184"/>
            <a:ext cx="6465808" cy="270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7542371" y="1455777"/>
            <a:ext cx="2045137" cy="255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600" b="1" kern="0" spc="-16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Product Cards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7542371" y="1891308"/>
            <a:ext cx="6465808" cy="270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4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Clean and simple markup ensures easy maintenance. Example: `</a:t>
            </a:r>
            <a:endParaRPr lang="en-US" sz="1400" dirty="0"/>
          </a:p>
        </p:txBody>
      </p:sp>
      <p:sp>
        <p:nvSpPr>
          <p:cNvPr id="10" name="Text 8"/>
          <p:cNvSpPr/>
          <p:nvPr/>
        </p:nvSpPr>
        <p:spPr>
          <a:xfrm>
            <a:off x="7542371" y="2323267"/>
            <a:ext cx="6465808" cy="270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4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`, `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7542371" y="2998113"/>
            <a:ext cx="6465808" cy="270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4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`.</a:t>
            </a:r>
            <a:endParaRPr lang="en-US" sz="1400" dirty="0"/>
          </a:p>
        </p:txBody>
      </p:sp>
      <p:sp>
        <p:nvSpPr>
          <p:cNvPr id="12" name="Text 10"/>
          <p:cNvSpPr/>
          <p:nvPr/>
        </p:nvSpPr>
        <p:spPr>
          <a:xfrm>
            <a:off x="7542371" y="3448050"/>
            <a:ext cx="2045137" cy="255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r>
              <a:rPr lang="en-US" sz="1600" b="1" kern="0" spc="-16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Responsive Design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7542371" y="3883581"/>
            <a:ext cx="6465808" cy="270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100"/>
              </a:lnSpc>
              <a:buNone/>
            </a:pPr>
            <a:r>
              <a:rPr lang="en-US" sz="14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Responsive design uses the meta viewport tag: ``.</a:t>
            </a:r>
            <a:endParaRPr lang="en-US" sz="1400" dirty="0"/>
          </a:p>
        </p:txBody>
      </p:sp>
      <p:pic>
        <p:nvPicPr>
          <p:cNvPr id="1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371" y="4356021"/>
            <a:ext cx="4714399" cy="322564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120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486" y="3817263"/>
            <a:ext cx="6030873" cy="6798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50"/>
              </a:lnSpc>
              <a:buNone/>
            </a:pPr>
            <a:r>
              <a:rPr lang="en-US" sz="4250" b="1" kern="0" spc="-43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Frontend: CSS Styling</a:t>
            </a:r>
            <a:endParaRPr lang="en-US" sz="4250" dirty="0"/>
          </a:p>
        </p:txBody>
      </p:sp>
      <p:sp>
        <p:nvSpPr>
          <p:cNvPr id="4" name="Shape 1"/>
          <p:cNvSpPr/>
          <p:nvPr/>
        </p:nvSpPr>
        <p:spPr>
          <a:xfrm>
            <a:off x="837486" y="5125164"/>
            <a:ext cx="538401" cy="538401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943570" y="5190470"/>
            <a:ext cx="326231" cy="4077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kern="0" spc="-26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550" dirty="0"/>
          </a:p>
        </p:txBody>
      </p:sp>
      <p:sp>
        <p:nvSpPr>
          <p:cNvPr id="6" name="Text 3"/>
          <p:cNvSpPr/>
          <p:nvPr/>
        </p:nvSpPr>
        <p:spPr>
          <a:xfrm>
            <a:off x="1615083" y="5125164"/>
            <a:ext cx="2722364" cy="339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b="1" kern="0" spc="-2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Visual Presentation</a:t>
            </a:r>
            <a:endParaRPr lang="en-US" sz="2100" dirty="0"/>
          </a:p>
        </p:txBody>
      </p:sp>
      <p:sp>
        <p:nvSpPr>
          <p:cNvPr id="7" name="Text 4"/>
          <p:cNvSpPr/>
          <p:nvPr/>
        </p:nvSpPr>
        <p:spPr>
          <a:xfrm>
            <a:off x="1615083" y="5608558"/>
            <a:ext cx="3381375" cy="1435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8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CSS manages visual presentation and layout. Consistent color palettes and typography reinforce branding.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5235654" y="5125164"/>
            <a:ext cx="538401" cy="538401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9" name="Text 6"/>
          <p:cNvSpPr/>
          <p:nvPr/>
        </p:nvSpPr>
        <p:spPr>
          <a:xfrm>
            <a:off x="5341739" y="5190470"/>
            <a:ext cx="326231" cy="4077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kern="0" spc="-26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550" dirty="0"/>
          </a:p>
        </p:txBody>
      </p:sp>
      <p:sp>
        <p:nvSpPr>
          <p:cNvPr id="10" name="Text 7"/>
          <p:cNvSpPr/>
          <p:nvPr/>
        </p:nvSpPr>
        <p:spPr>
          <a:xfrm>
            <a:off x="6013252" y="5125164"/>
            <a:ext cx="3299698" cy="339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b="1" kern="0" spc="-2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Layout Implementation</a:t>
            </a:r>
            <a:endParaRPr lang="en-US" sz="2100" dirty="0"/>
          </a:p>
        </p:txBody>
      </p:sp>
      <p:sp>
        <p:nvSpPr>
          <p:cNvPr id="11" name="Text 8"/>
          <p:cNvSpPr/>
          <p:nvPr/>
        </p:nvSpPr>
        <p:spPr>
          <a:xfrm>
            <a:off x="6013252" y="5608558"/>
            <a:ext cx="3381375" cy="1435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8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Basic CSS grid or Flexbox layouts handle product listings. Example: `.product-card { width: 300px; border: 1px solid #ccc; }`.</a:t>
            </a:r>
            <a:endParaRPr lang="en-US" sz="1850" dirty="0"/>
          </a:p>
        </p:txBody>
      </p:sp>
      <p:sp>
        <p:nvSpPr>
          <p:cNvPr id="12" name="Shape 9"/>
          <p:cNvSpPr/>
          <p:nvPr/>
        </p:nvSpPr>
        <p:spPr>
          <a:xfrm>
            <a:off x="9633823" y="5125164"/>
            <a:ext cx="538401" cy="538401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3" name="Text 10"/>
          <p:cNvSpPr/>
          <p:nvPr/>
        </p:nvSpPr>
        <p:spPr>
          <a:xfrm>
            <a:off x="9739908" y="5190470"/>
            <a:ext cx="326231" cy="4077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kern="0" spc="-26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550" dirty="0"/>
          </a:p>
        </p:txBody>
      </p:sp>
      <p:sp>
        <p:nvSpPr>
          <p:cNvPr id="14" name="Text 11"/>
          <p:cNvSpPr/>
          <p:nvPr/>
        </p:nvSpPr>
        <p:spPr>
          <a:xfrm>
            <a:off x="10411420" y="5125164"/>
            <a:ext cx="2719268" cy="339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100" b="1" kern="0" spc="-21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Responsiveness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10411420" y="5608558"/>
            <a:ext cx="3381375" cy="1794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8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Media queries ensure responsiveness across screen sizes. Example: `@media (max-width: 600px) { .product-card { width: 100%; } }`.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1106686"/>
            <a:ext cx="74164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Frontend: JavaScript Functionality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198" y="2879408"/>
            <a:ext cx="556260" cy="55626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50198" y="3682484"/>
            <a:ext cx="2225278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Interactive Elements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350198" y="4531757"/>
            <a:ext cx="2225278" cy="25911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JavaScript powers interactive elements and dynamic updates. Includes `addToCart()` function for shopping cart actions.</a:t>
            </a:r>
            <a:endParaRPr lang="en-US" sz="19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5642" y="2879408"/>
            <a:ext cx="556260" cy="55626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945642" y="3682484"/>
            <a:ext cx="2225397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DOM Manipulation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8945642" y="4531757"/>
            <a:ext cx="2225397" cy="14806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DOM manipulation updates the cart display and product details dynamically.</a:t>
            </a:r>
            <a:endParaRPr lang="en-US" sz="19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1204" y="2879408"/>
            <a:ext cx="556260" cy="55626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41204" y="3682484"/>
            <a:ext cx="2225278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Form Validation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1541204" y="4531757"/>
            <a:ext cx="2225278" cy="18508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Simple form validation is implemented for user registration and login.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4877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3661" y="3109674"/>
            <a:ext cx="8776692" cy="5792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50"/>
              </a:lnSpc>
              <a:buNone/>
            </a:pPr>
            <a:r>
              <a:rPr lang="en-US" sz="3600" b="1" kern="0" spc="-36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Backend: Java with Spring Tool Suite</a:t>
            </a:r>
            <a:endParaRPr lang="en-US" sz="3600" dirty="0"/>
          </a:p>
        </p:txBody>
      </p:sp>
      <p:sp>
        <p:nvSpPr>
          <p:cNvPr id="4" name="Shape 1"/>
          <p:cNvSpPr/>
          <p:nvPr/>
        </p:nvSpPr>
        <p:spPr>
          <a:xfrm>
            <a:off x="7303770" y="3994666"/>
            <a:ext cx="22860" cy="3674031"/>
          </a:xfrm>
          <a:prstGeom prst="roundRect">
            <a:avLst>
              <a:gd name="adj" fmla="val 133795"/>
            </a:avLst>
          </a:prstGeom>
          <a:solidFill>
            <a:srgbClr val="D8D4D4"/>
          </a:solidFill>
          <a:ln/>
        </p:spPr>
      </p:sp>
      <p:sp>
        <p:nvSpPr>
          <p:cNvPr id="5" name="Shape 2"/>
          <p:cNvSpPr/>
          <p:nvPr/>
        </p:nvSpPr>
        <p:spPr>
          <a:xfrm>
            <a:off x="6497062" y="4441865"/>
            <a:ext cx="611624" cy="22860"/>
          </a:xfrm>
          <a:prstGeom prst="roundRect">
            <a:avLst>
              <a:gd name="adj" fmla="val 133795"/>
            </a:avLst>
          </a:prstGeom>
          <a:solidFill>
            <a:srgbClr val="D8D4D4"/>
          </a:solidFill>
          <a:ln/>
        </p:spPr>
      </p:sp>
      <p:sp>
        <p:nvSpPr>
          <p:cNvPr id="6" name="Shape 3"/>
          <p:cNvSpPr/>
          <p:nvPr/>
        </p:nvSpPr>
        <p:spPr>
          <a:xfrm>
            <a:off x="7085826" y="4223980"/>
            <a:ext cx="458748" cy="45874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7" name="Text 4"/>
          <p:cNvSpPr/>
          <p:nvPr/>
        </p:nvSpPr>
        <p:spPr>
          <a:xfrm>
            <a:off x="7176135" y="4279523"/>
            <a:ext cx="278011" cy="3475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150" dirty="0"/>
          </a:p>
        </p:txBody>
      </p:sp>
      <p:sp>
        <p:nvSpPr>
          <p:cNvPr id="8" name="Text 5"/>
          <p:cNvSpPr/>
          <p:nvPr/>
        </p:nvSpPr>
        <p:spPr>
          <a:xfrm>
            <a:off x="3978712" y="4198501"/>
            <a:ext cx="2317075" cy="2895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250"/>
              </a:lnSpc>
              <a:buNone/>
            </a:pPr>
            <a:r>
              <a:rPr lang="en-US" sz="1800" b="1" kern="0" spc="-18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Java &amp; Spring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713661" y="4610338"/>
            <a:ext cx="5582126" cy="6117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16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Java and Spring Tool Suite handle backend logic and API development.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7521714" y="5461278"/>
            <a:ext cx="611624" cy="22860"/>
          </a:xfrm>
          <a:prstGeom prst="roundRect">
            <a:avLst>
              <a:gd name="adj" fmla="val 133795"/>
            </a:avLst>
          </a:prstGeom>
          <a:solidFill>
            <a:srgbClr val="D8D4D4"/>
          </a:solidFill>
          <a:ln/>
        </p:spPr>
      </p:sp>
      <p:sp>
        <p:nvSpPr>
          <p:cNvPr id="11" name="Shape 8"/>
          <p:cNvSpPr/>
          <p:nvPr/>
        </p:nvSpPr>
        <p:spPr>
          <a:xfrm>
            <a:off x="7085826" y="5243393"/>
            <a:ext cx="458748" cy="45874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2" name="Text 9"/>
          <p:cNvSpPr/>
          <p:nvPr/>
        </p:nvSpPr>
        <p:spPr>
          <a:xfrm>
            <a:off x="7176135" y="5298936"/>
            <a:ext cx="278011" cy="3475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150" dirty="0"/>
          </a:p>
        </p:txBody>
      </p:sp>
      <p:sp>
        <p:nvSpPr>
          <p:cNvPr id="13" name="Text 10"/>
          <p:cNvSpPr/>
          <p:nvPr/>
        </p:nvSpPr>
        <p:spPr>
          <a:xfrm>
            <a:off x="8334613" y="5217914"/>
            <a:ext cx="2317075" cy="2895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kern="0" spc="-18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Spring MVC</a:t>
            </a:r>
            <a:endParaRPr lang="en-US" sz="1800" dirty="0"/>
          </a:p>
        </p:txBody>
      </p:sp>
      <p:sp>
        <p:nvSpPr>
          <p:cNvPr id="14" name="Text 11"/>
          <p:cNvSpPr/>
          <p:nvPr/>
        </p:nvSpPr>
        <p:spPr>
          <a:xfrm>
            <a:off x="8334613" y="5629751"/>
            <a:ext cx="5582126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6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Spring MVC framework manages requests and responses.</a:t>
            </a:r>
            <a:endParaRPr lang="en-US" sz="1600" dirty="0"/>
          </a:p>
        </p:txBody>
      </p:sp>
      <p:sp>
        <p:nvSpPr>
          <p:cNvPr id="15" name="Shape 12"/>
          <p:cNvSpPr/>
          <p:nvPr/>
        </p:nvSpPr>
        <p:spPr>
          <a:xfrm>
            <a:off x="6497062" y="6378773"/>
            <a:ext cx="611624" cy="22860"/>
          </a:xfrm>
          <a:prstGeom prst="roundRect">
            <a:avLst>
              <a:gd name="adj" fmla="val 133795"/>
            </a:avLst>
          </a:prstGeom>
          <a:solidFill>
            <a:srgbClr val="D8D4D4"/>
          </a:solidFill>
          <a:ln/>
        </p:spPr>
      </p:sp>
      <p:sp>
        <p:nvSpPr>
          <p:cNvPr id="16" name="Shape 13"/>
          <p:cNvSpPr/>
          <p:nvPr/>
        </p:nvSpPr>
        <p:spPr>
          <a:xfrm>
            <a:off x="7085826" y="6160889"/>
            <a:ext cx="458748" cy="45874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7" name="Text 14"/>
          <p:cNvSpPr/>
          <p:nvPr/>
        </p:nvSpPr>
        <p:spPr>
          <a:xfrm>
            <a:off x="7176135" y="6216432"/>
            <a:ext cx="278011" cy="3475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150" dirty="0"/>
          </a:p>
        </p:txBody>
      </p:sp>
      <p:sp>
        <p:nvSpPr>
          <p:cNvPr id="18" name="Text 15"/>
          <p:cNvSpPr/>
          <p:nvPr/>
        </p:nvSpPr>
        <p:spPr>
          <a:xfrm>
            <a:off x="3978712" y="6135410"/>
            <a:ext cx="2317075" cy="2895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250"/>
              </a:lnSpc>
              <a:buNone/>
            </a:pPr>
            <a:r>
              <a:rPr lang="en-US" sz="1800" b="1" kern="0" spc="-18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RESTful API</a:t>
            </a:r>
            <a:endParaRPr lang="en-US" sz="1800" dirty="0"/>
          </a:p>
        </p:txBody>
      </p:sp>
      <p:sp>
        <p:nvSpPr>
          <p:cNvPr id="19" name="Text 16"/>
          <p:cNvSpPr/>
          <p:nvPr/>
        </p:nvSpPr>
        <p:spPr>
          <a:xfrm>
            <a:off x="713661" y="6547247"/>
            <a:ext cx="5582126" cy="9176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400"/>
              </a:lnSpc>
              <a:buNone/>
            </a:pPr>
            <a:r>
              <a:rPr lang="en-US" sz="16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RESTful API endpoints support product catalog, cart management, and user authentication. Example: `@RestController`.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317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42010" y="661630"/>
            <a:ext cx="7459980" cy="13670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350"/>
              </a:lnSpc>
              <a:buNone/>
            </a:pPr>
            <a:r>
              <a:rPr lang="en-US" sz="4300" b="1" kern="0" spc="-43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Backend: MySQL Database</a:t>
            </a:r>
            <a:endParaRPr lang="en-US" sz="43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" y="2389584"/>
            <a:ext cx="1202888" cy="168878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405777" y="2630091"/>
            <a:ext cx="2733913" cy="341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MySQL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2405777" y="3116104"/>
            <a:ext cx="5896213" cy="7217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8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MySQL database stores product information, user accounts, and order details. Includes a `products` table.</a:t>
            </a:r>
            <a:endParaRPr lang="en-US" sz="18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10" y="4078367"/>
            <a:ext cx="1202888" cy="144351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405777" y="4318873"/>
            <a:ext cx="2733913" cy="341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JDBC/JPA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2405777" y="4804886"/>
            <a:ext cx="5896213" cy="3608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8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JDBC or Spring Data JPA interacts with the database.</a:t>
            </a:r>
            <a:endParaRPr lang="en-US" sz="18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010" y="5521881"/>
            <a:ext cx="1202888" cy="204966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405777" y="5762387"/>
            <a:ext cx="2733913" cy="3417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5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Basic Queries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2405777" y="6248400"/>
            <a:ext cx="5896213" cy="10826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8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Basic database queries retrieve products and authenticate users. Example: `SELECT * FROM products WHERE category = 'luxury';`.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750332"/>
            <a:ext cx="8489871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Project Structure &amp; Workflow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1758672" y="4027884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Structure</a:t>
            </a:r>
            <a:endParaRPr lang="en-US" sz="22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180" y="1945243"/>
            <a:ext cx="4515922" cy="451592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5573435" y="3700582"/>
            <a:ext cx="369213" cy="461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50"/>
              </a:lnSpc>
              <a:buNone/>
            </a:pPr>
            <a:r>
              <a:rPr lang="en-US" sz="2900" b="1" kern="0" spc="-19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</a:t>
            </a:r>
            <a:endParaRPr lang="en-US" sz="2900" dirty="0"/>
          </a:p>
        </p:txBody>
      </p:sp>
      <p:sp>
        <p:nvSpPr>
          <p:cNvPr id="6" name="Text 3"/>
          <p:cNvSpPr/>
          <p:nvPr/>
        </p:nvSpPr>
        <p:spPr>
          <a:xfrm>
            <a:off x="9943267" y="2806303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Frontend</a:t>
            </a:r>
            <a:endParaRPr lang="en-US" sz="22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180" y="1945243"/>
            <a:ext cx="4515922" cy="4515922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144232" y="2759750"/>
            <a:ext cx="369213" cy="461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50"/>
              </a:lnSpc>
              <a:buNone/>
            </a:pPr>
            <a:r>
              <a:rPr lang="en-US" sz="2900" b="1" kern="0" spc="-19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</a:t>
            </a:r>
            <a:endParaRPr lang="en-US" sz="2900" dirty="0"/>
          </a:p>
        </p:txBody>
      </p:sp>
      <p:sp>
        <p:nvSpPr>
          <p:cNvPr id="9" name="Text 5"/>
          <p:cNvSpPr/>
          <p:nvPr/>
        </p:nvSpPr>
        <p:spPr>
          <a:xfrm>
            <a:off x="9943267" y="5249347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Workflow</a:t>
            </a:r>
            <a:endParaRPr lang="en-US" sz="22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180" y="1945243"/>
            <a:ext cx="4515922" cy="4515922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673578" y="5456634"/>
            <a:ext cx="369213" cy="461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50"/>
              </a:lnSpc>
              <a:buNone/>
            </a:pPr>
            <a:r>
              <a:rPr lang="en-US" sz="2900" b="1" kern="0" spc="-19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</a:t>
            </a:r>
            <a:endParaRPr lang="en-US" sz="2900" dirty="0"/>
          </a:p>
        </p:txBody>
      </p:sp>
      <p:sp>
        <p:nvSpPr>
          <p:cNvPr id="12" name="Text 7"/>
          <p:cNvSpPr/>
          <p:nvPr/>
        </p:nvSpPr>
        <p:spPr>
          <a:xfrm>
            <a:off x="863798" y="6738818"/>
            <a:ext cx="12902803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Spring Tool Suite organizes: controllers, services, repositories, models. Frontend files are in a `static` folder. Workflow involves user interaction, JavaScript, API requests, Java controller, and database queries.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307109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59869" y="3747849"/>
            <a:ext cx="6988016" cy="697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b="1" kern="0" spc="-44" dirty="0">
                <a:solidFill>
                  <a:srgbClr val="000000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Conclusion &amp; Next Steps</a:t>
            </a:r>
            <a:endParaRPr lang="en-US" sz="4350" dirty="0"/>
          </a:p>
        </p:txBody>
      </p:sp>
      <p:sp>
        <p:nvSpPr>
          <p:cNvPr id="4" name="Shape 1"/>
          <p:cNvSpPr/>
          <p:nvPr/>
        </p:nvSpPr>
        <p:spPr>
          <a:xfrm>
            <a:off x="859869" y="4814292"/>
            <a:ext cx="4139803" cy="2093476"/>
          </a:xfrm>
          <a:prstGeom prst="roundRect">
            <a:avLst>
              <a:gd name="adj" fmla="val 1760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1105495" y="5059918"/>
            <a:ext cx="2791897" cy="348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Summary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1105495" y="5556290"/>
            <a:ext cx="3648551" cy="11058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project demonstrates a functional online watch store. It leverages various technologies.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5245298" y="4814292"/>
            <a:ext cx="4139803" cy="2093476"/>
          </a:xfrm>
          <a:prstGeom prst="roundRect">
            <a:avLst>
              <a:gd name="adj" fmla="val 1760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5490924" y="5059918"/>
            <a:ext cx="2791897" cy="348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Achievements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5490924" y="5556290"/>
            <a:ext cx="3648551" cy="11058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Key achievements include a working product listing and "Add to Cart" feature.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9630728" y="4814292"/>
            <a:ext cx="4139803" cy="2093476"/>
          </a:xfrm>
          <a:prstGeom prst="roundRect">
            <a:avLst>
              <a:gd name="adj" fmla="val 1760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9876353" y="5059918"/>
            <a:ext cx="2791897" cy="348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b="1" kern="0" spc="-22" dirty="0">
                <a:solidFill>
                  <a:srgbClr val="3D3838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Future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9876353" y="5556290"/>
            <a:ext cx="3648551" cy="11058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Potential enhancements: payment gateway integration, advanced search filters, user reviews.</a:t>
            </a:r>
            <a:endParaRPr lang="en-US" sz="1900" dirty="0"/>
          </a:p>
        </p:txBody>
      </p:sp>
      <p:sp>
        <p:nvSpPr>
          <p:cNvPr id="13" name="Text 10"/>
          <p:cNvSpPr/>
          <p:nvPr/>
        </p:nvSpPr>
        <p:spPr>
          <a:xfrm>
            <a:off x="859869" y="7184112"/>
            <a:ext cx="12910661" cy="3686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Project demo available. Questions are welcome.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463</Words>
  <Application>Microsoft Office PowerPoint</Application>
  <PresentationFormat>Custom</PresentationFormat>
  <Paragraphs>73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Montserrat Bold</vt:lpstr>
      <vt:lpstr>Source Sans Pro Medium</vt:lpstr>
      <vt:lpstr>Source Sans Pro</vt:lpstr>
      <vt:lpstr>Arial</vt:lpstr>
      <vt:lpstr>Source Sans Pro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chinna durai</cp:lastModifiedBy>
  <cp:revision>2</cp:revision>
  <dcterms:created xsi:type="dcterms:W3CDTF">2025-03-05T10:00:00Z</dcterms:created>
  <dcterms:modified xsi:type="dcterms:W3CDTF">2025-03-05T09:59:03Z</dcterms:modified>
</cp:coreProperties>
</file>