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Zen Maru Gothic" charset="-128"/>
      <p:regular r:id="rId18"/>
    </p:embeddedFont>
    <p:embeddedFont>
      <p:font typeface="TT Rounds Condensed" charset="0"/>
      <p:regular r:id="rId19"/>
    </p:embeddedFont>
    <p:embeddedFont>
      <p:font typeface="Zen Maru Gothic Bold" charset="-128"/>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3" d="100"/>
          <a:sy n="43"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373675" y="2516113"/>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Keylogger</a:t>
            </a:r>
          </a:p>
        </p:txBody>
      </p:sp>
      <p:sp>
        <p:nvSpPr>
          <p:cNvPr id="12" name="TextBox 12"/>
          <p:cNvSpPr txBox="1"/>
          <p:nvPr/>
        </p:nvSpPr>
        <p:spPr>
          <a:xfrm>
            <a:off x="4767734" y="6858592"/>
            <a:ext cx="11787394" cy="1895475"/>
          </a:xfrm>
          <a:prstGeom prst="rect">
            <a:avLst/>
          </a:prstGeom>
        </p:spPr>
        <p:txBody>
          <a:bodyPr lIns="0" tIns="0" rIns="0" bIns="0" rtlCol="0" anchor="t">
            <a:spAutoFit/>
          </a:bodyPr>
          <a:lstStyle/>
          <a:p>
            <a:pPr algn="l">
              <a:lnSpc>
                <a:spcPts val="3600"/>
              </a:lnSpc>
            </a:pPr>
            <a:r>
              <a:rPr lang="en-US" sz="3000" dirty="0">
                <a:solidFill>
                  <a:srgbClr val="1482AC"/>
                </a:solidFill>
                <a:latin typeface="Arial Bold"/>
              </a:rPr>
              <a:t>Presented By:</a:t>
            </a:r>
          </a:p>
          <a:p>
            <a:pPr algn="l">
              <a:lnSpc>
                <a:spcPts val="3600"/>
              </a:lnSpc>
            </a:pPr>
            <a:endParaRPr/>
          </a:p>
          <a:p>
            <a:pPr algn="l">
              <a:lnSpc>
                <a:spcPts val="3600"/>
              </a:lnSpc>
            </a:pPr>
            <a:r>
              <a:rPr lang="en-US" sz="3000" dirty="0" err="1" smtClean="0">
                <a:solidFill>
                  <a:srgbClr val="1482AC"/>
                </a:solidFill>
                <a:latin typeface="Arial Bold"/>
              </a:rPr>
              <a:t>E.Santhosh</a:t>
            </a:r>
            <a:r>
              <a:rPr lang="en-US" sz="3000" dirty="0" smtClean="0">
                <a:solidFill>
                  <a:srgbClr val="1482AC"/>
                </a:solidFill>
                <a:latin typeface="Arial"/>
              </a:rPr>
              <a:t> </a:t>
            </a:r>
            <a:r>
              <a:rPr lang="en-US" sz="3000" dirty="0">
                <a:solidFill>
                  <a:srgbClr val="1482AC"/>
                </a:solidFill>
                <a:latin typeface="Arial"/>
              </a:rPr>
              <a:t>- Computer Science Engineering ,</a:t>
            </a:r>
          </a:p>
          <a:p>
            <a:pPr algn="l">
              <a:lnSpc>
                <a:spcPts val="3600"/>
              </a:lnSpc>
            </a:pPr>
            <a:r>
              <a:rPr lang="en-US" sz="3000" dirty="0">
                <a:solidFill>
                  <a:srgbClr val="1482AC"/>
                </a:solidFill>
                <a:latin typeface="Arial"/>
              </a:rPr>
              <a:t>   Grace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a:p>
          <a:p>
            <a:pPr>
              <a:lnSpc>
                <a:spcPts val="3168"/>
              </a:lnSpc>
            </a:pPr>
            <a:endParaRPr/>
          </a:p>
          <a:p>
            <a:pPr>
              <a:lnSpc>
                <a:spcPts val="3168"/>
              </a:lnSpc>
            </a:pPr>
            <a:endParaRPr/>
          </a:p>
          <a:p>
            <a:pPr algn="l">
              <a:lnSpc>
                <a:spcPts val="3687"/>
              </a:lnSpc>
            </a:pPr>
            <a:r>
              <a:rPr lang="en-US" sz="2793" spc="-22">
                <a:solidFill>
                  <a:srgbClr val="0F0F0F"/>
                </a:solidFill>
                <a:latin typeface="Zen Maru Gothic Bold"/>
              </a:rPr>
              <a:t>System Requirements:</a:t>
            </a:r>
          </a:p>
          <a:p>
            <a:pPr marL="518230" lvl="1" indent="-259115" algn="l">
              <a:lnSpc>
                <a:spcPts val="3168"/>
              </a:lnSpc>
              <a:buFont typeface="Arial"/>
              <a:buChar char="•"/>
            </a:pPr>
            <a:r>
              <a:rPr lang="en-US" sz="2400" spc="-19">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marL="518230" lvl="1" indent="-259115" algn="l">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marL="518230" lvl="1" indent="-259115" algn="l">
              <a:lnSpc>
                <a:spcPts val="3168"/>
              </a:lnSpc>
              <a:buFont typeface="Arial"/>
              <a:buChar char="•"/>
            </a:pPr>
            <a:r>
              <a:rPr lang="en-US" sz="2400" spc="-19">
                <a:solidFill>
                  <a:srgbClr val="0F0F0F"/>
                </a:solidFill>
                <a:latin typeface="Zen Maru Gothic"/>
              </a:rPr>
              <a:t>Event Handling: Implement functions for handling key press and release events using the pynput library.</a:t>
            </a:r>
          </a:p>
          <a:p>
            <a:pPr marL="518230" lvl="1" indent="-259115" algn="l">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a:p>
          <a:p>
            <a:pPr algn="l">
              <a:lnSpc>
                <a:spcPts val="3687"/>
              </a:lnSpc>
            </a:pPr>
            <a:r>
              <a:rPr lang="en-US" sz="2793" spc="-22">
                <a:solidFill>
                  <a:srgbClr val="0F0F0F"/>
                </a:solidFill>
                <a:latin typeface="Zen Maru Gothic Bold"/>
              </a:rPr>
              <a:t>Libraries Required:</a:t>
            </a:r>
          </a:p>
          <a:p>
            <a:pPr marL="518230" lvl="1" indent="-259115" algn="l">
              <a:lnSpc>
                <a:spcPts val="3168"/>
              </a:lnSpc>
              <a:buFont typeface="Arial"/>
              <a:buChar char="•"/>
            </a:pPr>
            <a:r>
              <a:rPr lang="en-US" sz="2400" spc="-19">
                <a:solidFill>
                  <a:srgbClr val="0F0F0F"/>
                </a:solidFill>
                <a:latin typeface="Zen Maru Gothic"/>
              </a:rPr>
              <a:t>tkinter: GUI development for user interaction.</a:t>
            </a:r>
          </a:p>
          <a:p>
            <a:pPr marL="518230" lvl="1" indent="-259115" algn="l">
              <a:lnSpc>
                <a:spcPts val="3168"/>
              </a:lnSpc>
              <a:buFont typeface="Arial"/>
              <a:buChar char="•"/>
            </a:pPr>
            <a:r>
              <a:rPr lang="en-US" sz="2400" spc="-19">
                <a:solidFill>
                  <a:srgbClr val="0F0F0F"/>
                </a:solidFill>
                <a:latin typeface="Zen Maru Gothic"/>
              </a:rPr>
              <a:t>pynput: Event handling for keylogging functionalities.</a:t>
            </a:r>
          </a:p>
          <a:p>
            <a:pPr marL="518230" lvl="1" indent="-259115" algn="l">
              <a:lnSpc>
                <a:spcPts val="3168"/>
              </a:lnSpc>
              <a:buFont typeface="Arial"/>
              <a:buChar char="•"/>
            </a:pPr>
            <a:r>
              <a:rPr lang="en-US" sz="2400" spc="-19">
                <a:solidFill>
                  <a:srgbClr val="0F0F0F"/>
                </a:solidFill>
                <a:latin typeface="Zen Maru Gothic"/>
              </a:rPr>
              <a:t>json: Serialization and deserialization of key 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a:p>
          <a:p>
            <a:pPr algn="l">
              <a:lnSpc>
                <a:spcPts val="3168"/>
              </a:lnSpc>
            </a:pPr>
            <a:endParaRPr/>
          </a:p>
          <a:p>
            <a:pPr algn="l">
              <a:lnSpc>
                <a:spcPts val="3168"/>
              </a:lnSpc>
            </a:pPr>
            <a:endParaRPr/>
          </a:p>
          <a:p>
            <a:pPr algn="l">
              <a:lnSpc>
                <a:spcPts val="3168"/>
              </a:lnSpc>
            </a:pPr>
            <a:endParaRPr/>
          </a:p>
          <a:p>
            <a:pPr algn="l">
              <a:lnSpc>
                <a:spcPts val="3168"/>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a:solidFill>
                  <a:srgbClr val="404040"/>
                </a:solidFill>
                <a:latin typeface="Zen Maru Gothic Bold"/>
              </a:rPr>
              <a:t>Algorithm:</a:t>
            </a:r>
          </a:p>
          <a:p>
            <a:pPr marL="452436" lvl="1" indent="-226218">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lvl="1" indent="-226218">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lvl="1" indent="-226218">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lvl="1" indent="-226218">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endParaRPr/>
          </a:p>
          <a:p>
            <a:pPr>
              <a:lnSpc>
                <a:spcPts val="3695"/>
              </a:lnSpc>
            </a:pPr>
            <a:r>
              <a:rPr lang="en-US" sz="2799" spc="-22">
                <a:solidFill>
                  <a:srgbClr val="404040"/>
                </a:solidFill>
                <a:latin typeface="Zen Maru Gothic Bold"/>
              </a:rPr>
              <a:t>Deployment:</a:t>
            </a:r>
          </a:p>
          <a:p>
            <a:pPr marL="452436" lvl="1" indent="-226218">
              <a:lnSpc>
                <a:spcPts val="3299"/>
              </a:lnSpc>
              <a:buFont typeface="Arial"/>
              <a:buChar char="•"/>
            </a:pPr>
            <a:r>
              <a:rPr lang="en-US" sz="2499" spc="-19">
                <a:solidFill>
                  <a:srgbClr val="404040"/>
                </a:solidFill>
                <a:latin typeface="Zen Maru Gothic"/>
              </a:rPr>
              <a:t>Ensure all necessary libraries (tkinter, pynput, json) are installed.</a:t>
            </a:r>
          </a:p>
          <a:p>
            <a:pPr marL="452436" lvl="1" indent="-226218">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a:solidFill>
                  <a:srgbClr val="404040"/>
                </a:solidFill>
                <a:latin typeface="Zen Maru Gothic"/>
              </a:rPr>
              <a:t>Click "Start" to initiate the keylogging process.</a:t>
            </a:r>
          </a:p>
          <a:p>
            <a:pPr marL="452436" lvl="1" indent="-226218">
              <a:lnSpc>
                <a:spcPts val="3299"/>
              </a:lnSpc>
              <a:buFont typeface="Arial"/>
              <a:buChar char="•"/>
            </a:pPr>
            <a:r>
              <a:rPr lang="en-US" sz="2499" spc="-19">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marL="866775" lvl="2" indent="-288925" algn="l">
              <a:lnSpc>
                <a:spcPts val="2772"/>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999</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Calibri</vt:lpstr>
      <vt:lpstr>Zen Maru Gothic</vt:lpstr>
      <vt:lpstr>TT Rounds Condensed</vt:lpstr>
      <vt:lpstr>Zen Maru Gothic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PC</cp:lastModifiedBy>
  <cp:revision>2</cp:revision>
  <dcterms:created xsi:type="dcterms:W3CDTF">2006-08-16T00:00:00Z</dcterms:created>
  <dcterms:modified xsi:type="dcterms:W3CDTF">2024-04-02T09:58:34Z</dcterms:modified>
  <dc:identifier>DAGBDjE1yKg</dc:identifier>
</cp:coreProperties>
</file>