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5" r:id="rId2"/>
  </p:sldIdLst>
  <p:sldSz cx="7562850" cy="10688638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B73B49"/>
    <a:srgbClr val="000000"/>
    <a:srgbClr val="8E2E39"/>
    <a:srgbClr val="7F7F7F"/>
    <a:srgbClr val="414141"/>
    <a:srgbClr val="D24C4B"/>
    <a:srgbClr val="383838"/>
    <a:srgbClr val="222222"/>
    <a:srgbClr val="2A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4" autoAdjust="0"/>
    <p:restoredTop sz="94291" autoAdjust="0"/>
  </p:normalViewPr>
  <p:slideViewPr>
    <p:cSldViewPr snapToGrid="0" snapToObjects="1">
      <p:cViewPr>
        <p:scale>
          <a:sx n="98" d="100"/>
          <a:sy n="98" d="100"/>
        </p:scale>
        <p:origin x="1290" y="72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2" d="100"/>
        <a:sy n="18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4DE6C-73F1-4A6E-910A-4EB442F3EC02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E01C8-48AC-40EB-9205-AE711EA846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63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E01C8-48AC-40EB-9205-AE711EA8466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0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68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02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75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73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99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9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79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8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15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44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9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6A27C-E2F9-C140-AA96-063441F5E1DC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9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5D06C27-D205-405D-A51F-3F299CDA95FD}"/>
              </a:ext>
            </a:extLst>
          </p:cNvPr>
          <p:cNvSpPr/>
          <p:nvPr/>
        </p:nvSpPr>
        <p:spPr>
          <a:xfrm>
            <a:off x="-7401" y="1"/>
            <a:ext cx="7578462" cy="1033325"/>
          </a:xfrm>
          <a:prstGeom prst="rect">
            <a:avLst/>
          </a:prstGeom>
          <a:solidFill>
            <a:srgbClr val="00304D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16BD8EAA-91B9-4F06-A842-98C0A5CE5549}"/>
              </a:ext>
            </a:extLst>
          </p:cNvPr>
          <p:cNvSpPr/>
          <p:nvPr/>
        </p:nvSpPr>
        <p:spPr>
          <a:xfrm>
            <a:off x="1305252" y="1104551"/>
            <a:ext cx="2734170" cy="419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i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ANAS AATILLAH</a:t>
            </a: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4FBC359-92FD-40FE-B069-C73E875A5C3D}"/>
              </a:ext>
            </a:extLst>
          </p:cNvPr>
          <p:cNvSpPr/>
          <p:nvPr/>
        </p:nvSpPr>
        <p:spPr>
          <a:xfrm>
            <a:off x="-7401" y="10517431"/>
            <a:ext cx="7578462" cy="216927"/>
          </a:xfrm>
          <a:prstGeom prst="rect">
            <a:avLst/>
          </a:prstGeom>
          <a:solidFill>
            <a:srgbClr val="00304D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4E75EDF1-ACF4-471B-BD92-1D99263258E2}"/>
              </a:ext>
            </a:extLst>
          </p:cNvPr>
          <p:cNvSpPr/>
          <p:nvPr/>
        </p:nvSpPr>
        <p:spPr>
          <a:xfrm>
            <a:off x="4187294" y="1080959"/>
            <a:ext cx="989053" cy="18114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669"/>
              </a:spcAft>
              <a:buClrTx/>
              <a:buSzTx/>
              <a:buFontTx/>
              <a:buNone/>
              <a:tabLst/>
              <a:defRPr/>
            </a:pPr>
            <a:r>
              <a:rPr lang="fr-MA" sz="11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Casablanca</a:t>
            </a:r>
            <a:r>
              <a:rPr kumimoji="0" lang="fr-MA" sz="11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kumimoji="0" lang="fr-MA" sz="1100" b="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maroc</a:t>
            </a:r>
            <a:endParaRPr kumimoji="0" lang="fr-FR" sz="11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0D55E4CE-FD98-4E63-801C-3DD2E46675BF}"/>
              </a:ext>
            </a:extLst>
          </p:cNvPr>
          <p:cNvSpPr/>
          <p:nvPr/>
        </p:nvSpPr>
        <p:spPr>
          <a:xfrm>
            <a:off x="260300" y="1110695"/>
            <a:ext cx="721351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0696519277</a:t>
            </a:r>
            <a:endParaRPr kumimoji="0" lang="en-US" sz="11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AC935962-2B4F-449E-876B-D319C018D028}"/>
              </a:ext>
            </a:extLst>
          </p:cNvPr>
          <p:cNvSpPr/>
          <p:nvPr/>
        </p:nvSpPr>
        <p:spPr>
          <a:xfrm>
            <a:off x="235525" y="1471185"/>
            <a:ext cx="1215076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i="1" noProof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woowanass@gmail.com</a:t>
            </a:r>
            <a:endParaRPr kumimoji="0" lang="fr-FR" sz="11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7" name="شكل حر 78">
            <a:extLst>
              <a:ext uri="{FF2B5EF4-FFF2-40B4-BE49-F238E27FC236}">
                <a16:creationId xmlns:a16="http://schemas.microsoft.com/office/drawing/2014/main" xmlns="" id="{AA37103A-6509-4019-B782-2CDF5DE690D0}"/>
              </a:ext>
            </a:extLst>
          </p:cNvPr>
          <p:cNvSpPr>
            <a:spLocks noChangeAspect="1"/>
          </p:cNvSpPr>
          <p:nvPr/>
        </p:nvSpPr>
        <p:spPr>
          <a:xfrm>
            <a:off x="3974994" y="1054954"/>
            <a:ext cx="128856" cy="194570"/>
          </a:xfrm>
          <a:custGeom>
            <a:avLst/>
            <a:gdLst>
              <a:gd name="connsiteX0" fmla="*/ 1316986 w 2647950"/>
              <a:gd name="connsiteY0" fmla="*/ 704850 h 3976070"/>
              <a:gd name="connsiteX1" fmla="*/ 776597 w 2647950"/>
              <a:gd name="connsiteY1" fmla="*/ 1245239 h 3976070"/>
              <a:gd name="connsiteX2" fmla="*/ 1316986 w 2647950"/>
              <a:gd name="connsiteY2" fmla="*/ 1785628 h 3976070"/>
              <a:gd name="connsiteX3" fmla="*/ 1857375 w 2647950"/>
              <a:gd name="connsiteY3" fmla="*/ 1245239 h 3976070"/>
              <a:gd name="connsiteX4" fmla="*/ 1316986 w 2647950"/>
              <a:gd name="connsiteY4" fmla="*/ 704850 h 3976070"/>
              <a:gd name="connsiteX5" fmla="*/ 1323975 w 2647950"/>
              <a:gd name="connsiteY5" fmla="*/ 0 h 3976070"/>
              <a:gd name="connsiteX6" fmla="*/ 2647950 w 2647950"/>
              <a:gd name="connsiteY6" fmla="*/ 1323975 h 3976070"/>
              <a:gd name="connsiteX7" fmla="*/ 2421836 w 2647950"/>
              <a:gd name="connsiteY7" fmla="*/ 2064222 h 3976070"/>
              <a:gd name="connsiteX8" fmla="*/ 2358543 w 2647950"/>
              <a:gd name="connsiteY8" fmla="*/ 2148863 h 3976070"/>
              <a:gd name="connsiteX9" fmla="*/ 1334733 w 2647950"/>
              <a:gd name="connsiteY9" fmla="*/ 3976070 h 3976070"/>
              <a:gd name="connsiteX10" fmla="*/ 273757 w 2647950"/>
              <a:gd name="connsiteY10" fmla="*/ 2127934 h 3976070"/>
              <a:gd name="connsiteX11" fmla="*/ 226114 w 2647950"/>
              <a:gd name="connsiteY11" fmla="*/ 2064222 h 3976070"/>
              <a:gd name="connsiteX12" fmla="*/ 0 w 2647950"/>
              <a:gd name="connsiteY12" fmla="*/ 1323975 h 3976070"/>
              <a:gd name="connsiteX13" fmla="*/ 1323975 w 2647950"/>
              <a:gd name="connsiteY13" fmla="*/ 0 h 397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47950" h="3976070">
                <a:moveTo>
                  <a:pt x="1316986" y="704850"/>
                </a:moveTo>
                <a:cubicBezTo>
                  <a:pt x="1018537" y="704850"/>
                  <a:pt x="776597" y="946790"/>
                  <a:pt x="776597" y="1245239"/>
                </a:cubicBezTo>
                <a:cubicBezTo>
                  <a:pt x="776597" y="1543688"/>
                  <a:pt x="1018537" y="1785628"/>
                  <a:pt x="1316986" y="1785628"/>
                </a:cubicBezTo>
                <a:cubicBezTo>
                  <a:pt x="1615435" y="1785628"/>
                  <a:pt x="1857375" y="1543688"/>
                  <a:pt x="1857375" y="1245239"/>
                </a:cubicBezTo>
                <a:cubicBezTo>
                  <a:pt x="1857375" y="946790"/>
                  <a:pt x="1615435" y="704850"/>
                  <a:pt x="1316986" y="704850"/>
                </a:cubicBezTo>
                <a:close/>
                <a:moveTo>
                  <a:pt x="1323975" y="0"/>
                </a:moveTo>
                <a:cubicBezTo>
                  <a:pt x="2055186" y="0"/>
                  <a:pt x="2647950" y="592764"/>
                  <a:pt x="2647950" y="1323975"/>
                </a:cubicBezTo>
                <a:cubicBezTo>
                  <a:pt x="2647950" y="1598179"/>
                  <a:pt x="2564593" y="1852914"/>
                  <a:pt x="2421836" y="2064222"/>
                </a:cubicBezTo>
                <a:lnTo>
                  <a:pt x="2358543" y="2148863"/>
                </a:lnTo>
                <a:lnTo>
                  <a:pt x="1334733" y="3976070"/>
                </a:lnTo>
                <a:lnTo>
                  <a:pt x="273757" y="2127934"/>
                </a:lnTo>
                <a:lnTo>
                  <a:pt x="226114" y="2064222"/>
                </a:lnTo>
                <a:cubicBezTo>
                  <a:pt x="83358" y="1852914"/>
                  <a:pt x="0" y="1598179"/>
                  <a:pt x="0" y="1323975"/>
                </a:cubicBezTo>
                <a:cubicBezTo>
                  <a:pt x="0" y="592764"/>
                  <a:pt x="592764" y="0"/>
                  <a:pt x="1323975" y="0"/>
                </a:cubicBezTo>
                <a:close/>
              </a:path>
            </a:pathLst>
          </a:custGeom>
          <a:solidFill>
            <a:srgbClr val="00304D"/>
          </a:solidFill>
          <a:ln w="79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9469" tIns="44734" rIns="89469" bIns="44734" numCol="1" spcCol="0" rtlCol="1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MA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شكل حر 85">
            <a:extLst>
              <a:ext uri="{FF2B5EF4-FFF2-40B4-BE49-F238E27FC236}">
                <a16:creationId xmlns:a16="http://schemas.microsoft.com/office/drawing/2014/main" xmlns="" id="{E04A7C9F-2CC4-4E4E-AEF2-2FB6E02EF30B}"/>
              </a:ext>
            </a:extLst>
          </p:cNvPr>
          <p:cNvSpPr>
            <a:spLocks noChangeAspect="1"/>
          </p:cNvSpPr>
          <p:nvPr/>
        </p:nvSpPr>
        <p:spPr>
          <a:xfrm>
            <a:off x="42412" y="1490564"/>
            <a:ext cx="181926" cy="129715"/>
          </a:xfrm>
          <a:custGeom>
            <a:avLst/>
            <a:gdLst>
              <a:gd name="connsiteX0" fmla="*/ 3316236 w 8372474"/>
              <a:gd name="connsiteY0" fmla="*/ 3531540 h 5981701"/>
              <a:gd name="connsiteX1" fmla="*/ 1307076 w 8372474"/>
              <a:gd name="connsiteY1" fmla="*/ 5537782 h 5981701"/>
              <a:gd name="connsiteX2" fmla="*/ 7035211 w 8372474"/>
              <a:gd name="connsiteY2" fmla="*/ 5534939 h 5981701"/>
              <a:gd name="connsiteX3" fmla="*/ 5064612 w 8372474"/>
              <a:gd name="connsiteY3" fmla="*/ 3558654 h 5981701"/>
              <a:gd name="connsiteX4" fmla="*/ 4317667 w 8372474"/>
              <a:gd name="connsiteY4" fmla="*/ 4306522 h 5981701"/>
              <a:gd name="connsiteX5" fmla="*/ 4091217 w 8372474"/>
              <a:gd name="connsiteY5" fmla="*/ 4308903 h 5981701"/>
              <a:gd name="connsiteX6" fmla="*/ 7887285 w 8372474"/>
              <a:gd name="connsiteY6" fmla="*/ 736631 h 5981701"/>
              <a:gd name="connsiteX7" fmla="*/ 5379748 w 8372474"/>
              <a:gd name="connsiteY7" fmla="*/ 3243523 h 5981701"/>
              <a:gd name="connsiteX8" fmla="*/ 7665088 w 8372474"/>
              <a:gd name="connsiteY8" fmla="*/ 5527516 h 5981701"/>
              <a:gd name="connsiteX9" fmla="*/ 7884020 w 8372474"/>
              <a:gd name="connsiteY9" fmla="*/ 5078798 h 5981701"/>
              <a:gd name="connsiteX10" fmla="*/ 7887285 w 8372474"/>
              <a:gd name="connsiteY10" fmla="*/ 736631 h 5981701"/>
              <a:gd name="connsiteX11" fmla="*/ 494711 w 8372474"/>
              <a:gd name="connsiteY11" fmla="*/ 712818 h 5981701"/>
              <a:gd name="connsiteX12" fmla="*/ 497974 w 8372474"/>
              <a:gd name="connsiteY12" fmla="*/ 5054986 h 5981701"/>
              <a:gd name="connsiteX13" fmla="*/ 716862 w 8372474"/>
              <a:gd name="connsiteY13" fmla="*/ 5503704 h 5981701"/>
              <a:gd name="connsiteX14" fmla="*/ 3001739 w 8372474"/>
              <a:gd name="connsiteY14" fmla="*/ 3219711 h 5981701"/>
              <a:gd name="connsiteX15" fmla="*/ 881060 w 8372474"/>
              <a:gd name="connsiteY15" fmla="*/ 472017 h 5981701"/>
              <a:gd name="connsiteX16" fmla="*/ 4067173 w 8372474"/>
              <a:gd name="connsiteY16" fmla="*/ 3655748 h 5981701"/>
              <a:gd name="connsiteX17" fmla="*/ 4212429 w 8372474"/>
              <a:gd name="connsiteY17" fmla="*/ 3729567 h 5981701"/>
              <a:gd name="connsiteX18" fmla="*/ 4348161 w 8372474"/>
              <a:gd name="connsiteY18" fmla="*/ 3641461 h 5981701"/>
              <a:gd name="connsiteX19" fmla="*/ 7519985 w 8372474"/>
              <a:gd name="connsiteY19" fmla="*/ 472017 h 5981701"/>
              <a:gd name="connsiteX20" fmla="*/ 892290 w 8372474"/>
              <a:gd name="connsiteY20" fmla="*/ 0 h 5981701"/>
              <a:gd name="connsiteX21" fmla="*/ 7480184 w 8372474"/>
              <a:gd name="connsiteY21" fmla="*/ 0 h 5981701"/>
              <a:gd name="connsiteX22" fmla="*/ 8372474 w 8372474"/>
              <a:gd name="connsiteY22" fmla="*/ 892290 h 5981701"/>
              <a:gd name="connsiteX23" fmla="*/ 8372474 w 8372474"/>
              <a:gd name="connsiteY23" fmla="*/ 5089411 h 5981701"/>
              <a:gd name="connsiteX24" fmla="*/ 7480184 w 8372474"/>
              <a:gd name="connsiteY24" fmla="*/ 5981701 h 5981701"/>
              <a:gd name="connsiteX25" fmla="*/ 892290 w 8372474"/>
              <a:gd name="connsiteY25" fmla="*/ 5981701 h 5981701"/>
              <a:gd name="connsiteX26" fmla="*/ 0 w 8372474"/>
              <a:gd name="connsiteY26" fmla="*/ 5089411 h 5981701"/>
              <a:gd name="connsiteX27" fmla="*/ 0 w 8372474"/>
              <a:gd name="connsiteY27" fmla="*/ 892290 h 5981701"/>
              <a:gd name="connsiteX28" fmla="*/ 892290 w 8372474"/>
              <a:gd name="connsiteY28" fmla="*/ 0 h 598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372474" h="5981701">
                <a:moveTo>
                  <a:pt x="3316236" y="3531540"/>
                </a:moveTo>
                <a:lnTo>
                  <a:pt x="1307076" y="5537782"/>
                </a:lnTo>
                <a:lnTo>
                  <a:pt x="7035211" y="5534939"/>
                </a:lnTo>
                <a:lnTo>
                  <a:pt x="5064612" y="3558654"/>
                </a:lnTo>
                <a:lnTo>
                  <a:pt x="4317667" y="4306522"/>
                </a:lnTo>
                <a:cubicBezTo>
                  <a:pt x="4246947" y="4383516"/>
                  <a:pt x="4152413" y="4365259"/>
                  <a:pt x="4091217" y="4308903"/>
                </a:cubicBezTo>
                <a:close/>
                <a:moveTo>
                  <a:pt x="7887285" y="736631"/>
                </a:moveTo>
                <a:lnTo>
                  <a:pt x="5379748" y="3243523"/>
                </a:lnTo>
                <a:lnTo>
                  <a:pt x="7665088" y="5527516"/>
                </a:lnTo>
                <a:cubicBezTo>
                  <a:pt x="7783318" y="5489862"/>
                  <a:pt x="7896785" y="5392677"/>
                  <a:pt x="7884020" y="5078798"/>
                </a:cubicBezTo>
                <a:cubicBezTo>
                  <a:pt x="7877170" y="3582196"/>
                  <a:pt x="7894135" y="2233232"/>
                  <a:pt x="7887285" y="736631"/>
                </a:cubicBezTo>
                <a:close/>
                <a:moveTo>
                  <a:pt x="494711" y="712818"/>
                </a:moveTo>
                <a:cubicBezTo>
                  <a:pt x="487861" y="2209420"/>
                  <a:pt x="504824" y="3558384"/>
                  <a:pt x="497974" y="5054986"/>
                </a:cubicBezTo>
                <a:cubicBezTo>
                  <a:pt x="485212" y="5368865"/>
                  <a:pt x="598656" y="5466050"/>
                  <a:pt x="716862" y="5503704"/>
                </a:cubicBezTo>
                <a:lnTo>
                  <a:pt x="3001739" y="3219711"/>
                </a:lnTo>
                <a:close/>
                <a:moveTo>
                  <a:pt x="881060" y="472017"/>
                </a:moveTo>
                <a:lnTo>
                  <a:pt x="4067173" y="3655748"/>
                </a:lnTo>
                <a:cubicBezTo>
                  <a:pt x="4101304" y="3685117"/>
                  <a:pt x="4099716" y="3719248"/>
                  <a:pt x="4212429" y="3729567"/>
                </a:cubicBezTo>
                <a:cubicBezTo>
                  <a:pt x="4298154" y="3712104"/>
                  <a:pt x="4312442" y="3685118"/>
                  <a:pt x="4348161" y="3641461"/>
                </a:cubicBezTo>
                <a:lnTo>
                  <a:pt x="7519985" y="472017"/>
                </a:lnTo>
                <a:close/>
                <a:moveTo>
                  <a:pt x="892290" y="0"/>
                </a:moveTo>
                <a:lnTo>
                  <a:pt x="7480184" y="0"/>
                </a:lnTo>
                <a:cubicBezTo>
                  <a:pt x="7972982" y="0"/>
                  <a:pt x="8372474" y="399492"/>
                  <a:pt x="8372474" y="892290"/>
                </a:cubicBezTo>
                <a:lnTo>
                  <a:pt x="8372474" y="5089411"/>
                </a:lnTo>
                <a:cubicBezTo>
                  <a:pt x="8372474" y="5582209"/>
                  <a:pt x="7972982" y="5981701"/>
                  <a:pt x="7480184" y="5981701"/>
                </a:cubicBezTo>
                <a:lnTo>
                  <a:pt x="892290" y="5981701"/>
                </a:lnTo>
                <a:cubicBezTo>
                  <a:pt x="399492" y="5981701"/>
                  <a:pt x="0" y="5582209"/>
                  <a:pt x="0" y="5089411"/>
                </a:cubicBezTo>
                <a:lnTo>
                  <a:pt x="0" y="892290"/>
                </a:lnTo>
                <a:cubicBezTo>
                  <a:pt x="0" y="399492"/>
                  <a:pt x="399492" y="0"/>
                  <a:pt x="892290" y="0"/>
                </a:cubicBezTo>
                <a:close/>
              </a:path>
            </a:pathLst>
          </a:custGeom>
          <a:solidFill>
            <a:srgbClr val="003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9469" tIns="44734" rIns="89469" bIns="44734" numCol="1" spcCol="0" rtlCol="1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MA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xmlns="" id="{DF5B7E77-0418-4C43-98E6-E91BF4169AFE}"/>
              </a:ext>
            </a:extLst>
          </p:cNvPr>
          <p:cNvSpPr/>
          <p:nvPr/>
        </p:nvSpPr>
        <p:spPr>
          <a:xfrm>
            <a:off x="21554" y="1082116"/>
            <a:ext cx="194572" cy="194570"/>
          </a:xfrm>
          <a:custGeom>
            <a:avLst/>
            <a:gdLst>
              <a:gd name="connsiteX0" fmla="*/ 67377 w 108660"/>
              <a:gd name="connsiteY0" fmla="*/ 71902 h 115365"/>
              <a:gd name="connsiteX1" fmla="*/ 70853 w 108660"/>
              <a:gd name="connsiteY1" fmla="*/ 73629 h 115365"/>
              <a:gd name="connsiteX2" fmla="*/ 86114 w 108660"/>
              <a:gd name="connsiteY2" fmla="*/ 100034 h 115365"/>
              <a:gd name="connsiteX3" fmla="*/ 84836 w 108660"/>
              <a:gd name="connsiteY3" fmla="*/ 104841 h 115365"/>
              <a:gd name="connsiteX4" fmla="*/ 76774 w 108660"/>
              <a:gd name="connsiteY4" fmla="*/ 109523 h 115365"/>
              <a:gd name="connsiteX5" fmla="*/ 71978 w 108660"/>
              <a:gd name="connsiteY5" fmla="*/ 108243 h 115365"/>
              <a:gd name="connsiteX6" fmla="*/ 56717 w 108660"/>
              <a:gd name="connsiteY6" fmla="*/ 81838 h 115365"/>
              <a:gd name="connsiteX7" fmla="*/ 57995 w 108660"/>
              <a:gd name="connsiteY7" fmla="*/ 77031 h 115365"/>
              <a:gd name="connsiteX8" fmla="*/ 66057 w 108660"/>
              <a:gd name="connsiteY8" fmla="*/ 72349 h 115365"/>
              <a:gd name="connsiteX9" fmla="*/ 67377 w 108660"/>
              <a:gd name="connsiteY9" fmla="*/ 71902 h 115365"/>
              <a:gd name="connsiteX10" fmla="*/ 90660 w 108660"/>
              <a:gd name="connsiteY10" fmla="*/ 11963 h 115365"/>
              <a:gd name="connsiteX11" fmla="*/ 108660 w 108660"/>
              <a:gd name="connsiteY11" fmla="*/ 29963 h 115365"/>
              <a:gd name="connsiteX12" fmla="*/ 90660 w 108660"/>
              <a:gd name="connsiteY12" fmla="*/ 47963 h 115365"/>
              <a:gd name="connsiteX13" fmla="*/ 72660 w 108660"/>
              <a:gd name="connsiteY13" fmla="*/ 29963 h 115365"/>
              <a:gd name="connsiteX14" fmla="*/ 90660 w 108660"/>
              <a:gd name="connsiteY14" fmla="*/ 11963 h 115365"/>
              <a:gd name="connsiteX15" fmla="*/ 12883 w 108660"/>
              <a:gd name="connsiteY15" fmla="*/ 10583 h 115365"/>
              <a:gd name="connsiteX16" fmla="*/ 28856 w 108660"/>
              <a:gd name="connsiteY16" fmla="*/ 38492 h 115365"/>
              <a:gd name="connsiteX17" fmla="*/ 29670 w 108660"/>
              <a:gd name="connsiteY17" fmla="*/ 68633 h 115365"/>
              <a:gd name="connsiteX18" fmla="*/ 54537 w 108660"/>
              <a:gd name="connsiteY18" fmla="*/ 82872 h 115365"/>
              <a:gd name="connsiteX19" fmla="*/ 70535 w 108660"/>
              <a:gd name="connsiteY19" fmla="*/ 110710 h 115365"/>
              <a:gd name="connsiteX20" fmla="*/ 56894 w 108660"/>
              <a:gd name="connsiteY20" fmla="*/ 115365 h 115365"/>
              <a:gd name="connsiteX21" fmla="*/ 45294 w 108660"/>
              <a:gd name="connsiteY21" fmla="*/ 110850 h 115365"/>
              <a:gd name="connsiteX22" fmla="*/ 20 w 108660"/>
              <a:gd name="connsiteY22" fmla="*/ 26785 h 115365"/>
              <a:gd name="connsiteX23" fmla="*/ 3356 w 108660"/>
              <a:gd name="connsiteY23" fmla="*/ 17711 h 115365"/>
              <a:gd name="connsiteX24" fmla="*/ 12883 w 108660"/>
              <a:gd name="connsiteY24" fmla="*/ 10583 h 115365"/>
              <a:gd name="connsiteX25" fmla="*/ 26146 w 108660"/>
              <a:gd name="connsiteY25" fmla="*/ 27 h 115365"/>
              <a:gd name="connsiteX26" fmla="*/ 29622 w 108660"/>
              <a:gd name="connsiteY26" fmla="*/ 1755 h 115365"/>
              <a:gd name="connsiteX27" fmla="*/ 44882 w 108660"/>
              <a:gd name="connsiteY27" fmla="*/ 28160 h 115365"/>
              <a:gd name="connsiteX28" fmla="*/ 43605 w 108660"/>
              <a:gd name="connsiteY28" fmla="*/ 32967 h 115365"/>
              <a:gd name="connsiteX29" fmla="*/ 35542 w 108660"/>
              <a:gd name="connsiteY29" fmla="*/ 37649 h 115365"/>
              <a:gd name="connsiteX30" fmla="*/ 30747 w 108660"/>
              <a:gd name="connsiteY30" fmla="*/ 36368 h 115365"/>
              <a:gd name="connsiteX31" fmla="*/ 15486 w 108660"/>
              <a:gd name="connsiteY31" fmla="*/ 9963 h 115365"/>
              <a:gd name="connsiteX32" fmla="*/ 16764 w 108660"/>
              <a:gd name="connsiteY32" fmla="*/ 5156 h 115365"/>
              <a:gd name="connsiteX33" fmla="*/ 24826 w 108660"/>
              <a:gd name="connsiteY33" fmla="*/ 474 h 115365"/>
              <a:gd name="connsiteX34" fmla="*/ 26146 w 108660"/>
              <a:gd name="connsiteY34" fmla="*/ 27 h 11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8660" h="115365">
                <a:moveTo>
                  <a:pt x="67377" y="71902"/>
                </a:moveTo>
                <a:cubicBezTo>
                  <a:pt x="68734" y="71731"/>
                  <a:pt x="70124" y="72369"/>
                  <a:pt x="70853" y="73629"/>
                </a:cubicBezTo>
                <a:lnTo>
                  <a:pt x="86114" y="100034"/>
                </a:lnTo>
                <a:cubicBezTo>
                  <a:pt x="87085" y="101715"/>
                  <a:pt x="86513" y="103867"/>
                  <a:pt x="84836" y="104841"/>
                </a:cubicBezTo>
                <a:lnTo>
                  <a:pt x="76774" y="109523"/>
                </a:lnTo>
                <a:cubicBezTo>
                  <a:pt x="75097" y="110497"/>
                  <a:pt x="72950" y="109924"/>
                  <a:pt x="71978" y="108243"/>
                </a:cubicBezTo>
                <a:lnTo>
                  <a:pt x="56717" y="81838"/>
                </a:lnTo>
                <a:cubicBezTo>
                  <a:pt x="55746" y="80157"/>
                  <a:pt x="56318" y="78005"/>
                  <a:pt x="57995" y="77031"/>
                </a:cubicBezTo>
                <a:lnTo>
                  <a:pt x="66057" y="72349"/>
                </a:lnTo>
                <a:cubicBezTo>
                  <a:pt x="66477" y="72106"/>
                  <a:pt x="66925" y="71959"/>
                  <a:pt x="67377" y="71902"/>
                </a:cubicBezTo>
                <a:close/>
                <a:moveTo>
                  <a:pt x="90660" y="11963"/>
                </a:moveTo>
                <a:cubicBezTo>
                  <a:pt x="100601" y="11963"/>
                  <a:pt x="108660" y="20022"/>
                  <a:pt x="108660" y="29963"/>
                </a:cubicBezTo>
                <a:cubicBezTo>
                  <a:pt x="108660" y="39904"/>
                  <a:pt x="100601" y="47963"/>
                  <a:pt x="90660" y="47963"/>
                </a:cubicBezTo>
                <a:cubicBezTo>
                  <a:pt x="80719" y="47963"/>
                  <a:pt x="72660" y="39904"/>
                  <a:pt x="72660" y="29963"/>
                </a:cubicBezTo>
                <a:cubicBezTo>
                  <a:pt x="72660" y="20022"/>
                  <a:pt x="80719" y="11963"/>
                  <a:pt x="90660" y="11963"/>
                </a:cubicBezTo>
                <a:close/>
                <a:moveTo>
                  <a:pt x="12883" y="10583"/>
                </a:moveTo>
                <a:lnTo>
                  <a:pt x="28856" y="38492"/>
                </a:lnTo>
                <a:cubicBezTo>
                  <a:pt x="19525" y="44628"/>
                  <a:pt x="25413" y="61107"/>
                  <a:pt x="29670" y="68633"/>
                </a:cubicBezTo>
                <a:cubicBezTo>
                  <a:pt x="34137" y="76158"/>
                  <a:pt x="44638" y="88577"/>
                  <a:pt x="54537" y="82872"/>
                </a:cubicBezTo>
                <a:lnTo>
                  <a:pt x="70535" y="110710"/>
                </a:lnTo>
                <a:cubicBezTo>
                  <a:pt x="62330" y="115705"/>
                  <a:pt x="59819" y="115213"/>
                  <a:pt x="56894" y="115365"/>
                </a:cubicBezTo>
                <a:cubicBezTo>
                  <a:pt x="52780" y="115307"/>
                  <a:pt x="47969" y="112616"/>
                  <a:pt x="45294" y="110850"/>
                </a:cubicBezTo>
                <a:cubicBezTo>
                  <a:pt x="32483" y="102989"/>
                  <a:pt x="-936" y="61099"/>
                  <a:pt x="20" y="26785"/>
                </a:cubicBezTo>
                <a:cubicBezTo>
                  <a:pt x="137" y="22672"/>
                  <a:pt x="1794" y="19675"/>
                  <a:pt x="3356" y="17711"/>
                </a:cubicBezTo>
                <a:cubicBezTo>
                  <a:pt x="5476" y="15116"/>
                  <a:pt x="9518" y="12492"/>
                  <a:pt x="12883" y="10583"/>
                </a:cubicBezTo>
                <a:close/>
                <a:moveTo>
                  <a:pt x="26146" y="27"/>
                </a:moveTo>
                <a:cubicBezTo>
                  <a:pt x="27503" y="-144"/>
                  <a:pt x="28893" y="494"/>
                  <a:pt x="29622" y="1755"/>
                </a:cubicBezTo>
                <a:lnTo>
                  <a:pt x="44882" y="28160"/>
                </a:lnTo>
                <a:cubicBezTo>
                  <a:pt x="45854" y="29841"/>
                  <a:pt x="45282" y="31993"/>
                  <a:pt x="43605" y="32967"/>
                </a:cubicBezTo>
                <a:lnTo>
                  <a:pt x="35542" y="37649"/>
                </a:lnTo>
                <a:cubicBezTo>
                  <a:pt x="33866" y="38622"/>
                  <a:pt x="31719" y="38049"/>
                  <a:pt x="30747" y="36368"/>
                </a:cubicBezTo>
                <a:lnTo>
                  <a:pt x="15486" y="9963"/>
                </a:lnTo>
                <a:cubicBezTo>
                  <a:pt x="14515" y="8282"/>
                  <a:pt x="15087" y="6130"/>
                  <a:pt x="16764" y="5156"/>
                </a:cubicBezTo>
                <a:lnTo>
                  <a:pt x="24826" y="474"/>
                </a:lnTo>
                <a:cubicBezTo>
                  <a:pt x="25245" y="231"/>
                  <a:pt x="25694" y="84"/>
                  <a:pt x="26146" y="27"/>
                </a:cubicBezTo>
                <a:close/>
              </a:path>
            </a:pathLst>
          </a:custGeom>
          <a:solidFill>
            <a:srgbClr val="003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MA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0B36DA86-AC63-4BBF-BCFD-CD0D93C98940}"/>
              </a:ext>
            </a:extLst>
          </p:cNvPr>
          <p:cNvSpPr/>
          <p:nvPr/>
        </p:nvSpPr>
        <p:spPr>
          <a:xfrm>
            <a:off x="4106114" y="1543634"/>
            <a:ext cx="1394160" cy="133212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539" tIns="38270" rIns="76539" bIns="3827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669"/>
              </a:spcAft>
              <a:buClrTx/>
              <a:buSzTx/>
              <a:buFontTx/>
              <a:buNone/>
              <a:tabLst/>
              <a:defRPr/>
            </a:pPr>
            <a:r>
              <a:rPr kumimoji="0" lang="fr-MA" sz="11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Célibataire, </a:t>
            </a:r>
            <a:r>
              <a:rPr kumimoji="0" lang="fr-MA" sz="11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23ans</a:t>
            </a:r>
            <a:endParaRPr kumimoji="0" lang="fr-FR" sz="11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3" name="Heart 82">
            <a:extLst>
              <a:ext uri="{FF2B5EF4-FFF2-40B4-BE49-F238E27FC236}">
                <a16:creationId xmlns:a16="http://schemas.microsoft.com/office/drawing/2014/main" xmlns="" id="{7FDF447D-B2A6-4AA7-9993-7370697BFD91}"/>
              </a:ext>
            </a:extLst>
          </p:cNvPr>
          <p:cNvSpPr/>
          <p:nvPr/>
        </p:nvSpPr>
        <p:spPr>
          <a:xfrm>
            <a:off x="4011357" y="1549024"/>
            <a:ext cx="122087" cy="122086"/>
          </a:xfrm>
          <a:prstGeom prst="heart">
            <a:avLst/>
          </a:prstGeom>
          <a:solidFill>
            <a:srgbClr val="003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MA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23459110-1EAA-4E3B-AE4A-AFF5466A3EA9}"/>
              </a:ext>
            </a:extLst>
          </p:cNvPr>
          <p:cNvGrpSpPr/>
          <p:nvPr/>
        </p:nvGrpSpPr>
        <p:grpSpPr>
          <a:xfrm>
            <a:off x="237150" y="7581555"/>
            <a:ext cx="2236689" cy="1217682"/>
            <a:chOff x="261825" y="7277683"/>
            <a:chExt cx="2236689" cy="1217682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DC796FB9-6F12-4D0A-89B8-BA0A4B6EDA7F}"/>
                </a:ext>
              </a:extLst>
            </p:cNvPr>
            <p:cNvSpPr/>
            <p:nvPr/>
          </p:nvSpPr>
          <p:spPr>
            <a:xfrm flipH="1">
              <a:off x="261825" y="7277683"/>
              <a:ext cx="2236689" cy="377992"/>
            </a:xfrm>
            <a:custGeom>
              <a:avLst/>
              <a:gdLst>
                <a:gd name="connsiteX0" fmla="*/ 2048647 w 2236689"/>
                <a:gd name="connsiteY0" fmla="*/ 0 h 377992"/>
                <a:gd name="connsiteX1" fmla="*/ 2029720 w 2236689"/>
                <a:gd name="connsiteY1" fmla="*/ 1908 h 377992"/>
                <a:gd name="connsiteX2" fmla="*/ 1260809 w 2236689"/>
                <a:gd name="connsiteY2" fmla="*/ 1908 h 377992"/>
                <a:gd name="connsiteX3" fmla="*/ 1219795 w 2236689"/>
                <a:gd name="connsiteY3" fmla="*/ 1908 h 377992"/>
                <a:gd name="connsiteX4" fmla="*/ 1200868 w 2236689"/>
                <a:gd name="connsiteY4" fmla="*/ 0 h 377992"/>
                <a:gd name="connsiteX5" fmla="*/ 1181941 w 2236689"/>
                <a:gd name="connsiteY5" fmla="*/ 1908 h 377992"/>
                <a:gd name="connsiteX6" fmla="*/ 1054748 w 2236689"/>
                <a:gd name="connsiteY6" fmla="*/ 1908 h 377992"/>
                <a:gd name="connsiteX7" fmla="*/ 1035821 w 2236689"/>
                <a:gd name="connsiteY7" fmla="*/ 0 h 377992"/>
                <a:gd name="connsiteX8" fmla="*/ 1016894 w 2236689"/>
                <a:gd name="connsiteY8" fmla="*/ 1908 h 377992"/>
                <a:gd name="connsiteX9" fmla="*/ 975880 w 2236689"/>
                <a:gd name="connsiteY9" fmla="*/ 1908 h 377992"/>
                <a:gd name="connsiteX10" fmla="*/ 206969 w 2236689"/>
                <a:gd name="connsiteY10" fmla="*/ 1908 h 377992"/>
                <a:gd name="connsiteX11" fmla="*/ 188042 w 2236689"/>
                <a:gd name="connsiteY11" fmla="*/ 0 h 377992"/>
                <a:gd name="connsiteX12" fmla="*/ 0 w 2236689"/>
                <a:gd name="connsiteY12" fmla="*/ 188042 h 377992"/>
                <a:gd name="connsiteX13" fmla="*/ 150145 w 2236689"/>
                <a:gd name="connsiteY13" fmla="*/ 372264 h 377992"/>
                <a:gd name="connsiteX14" fmla="*/ 184051 w 2236689"/>
                <a:gd name="connsiteY14" fmla="*/ 375682 h 377992"/>
                <a:gd name="connsiteX15" fmla="*/ 184051 w 2236689"/>
                <a:gd name="connsiteY15" fmla="*/ 377992 h 377992"/>
                <a:gd name="connsiteX16" fmla="*/ 975880 w 2236689"/>
                <a:gd name="connsiteY16" fmla="*/ 377992 h 377992"/>
                <a:gd name="connsiteX17" fmla="*/ 1039812 w 2236689"/>
                <a:gd name="connsiteY17" fmla="*/ 377992 h 377992"/>
                <a:gd name="connsiteX18" fmla="*/ 1196877 w 2236689"/>
                <a:gd name="connsiteY18" fmla="*/ 377992 h 377992"/>
                <a:gd name="connsiteX19" fmla="*/ 1260809 w 2236689"/>
                <a:gd name="connsiteY19" fmla="*/ 377992 h 377992"/>
                <a:gd name="connsiteX20" fmla="*/ 2052638 w 2236689"/>
                <a:gd name="connsiteY20" fmla="*/ 377992 h 377992"/>
                <a:gd name="connsiteX21" fmla="*/ 2052638 w 2236689"/>
                <a:gd name="connsiteY21" fmla="*/ 375682 h 377992"/>
                <a:gd name="connsiteX22" fmla="*/ 2086544 w 2236689"/>
                <a:gd name="connsiteY22" fmla="*/ 372264 h 377992"/>
                <a:gd name="connsiteX23" fmla="*/ 2236689 w 2236689"/>
                <a:gd name="connsiteY23" fmla="*/ 188042 h 377992"/>
                <a:gd name="connsiteX24" fmla="*/ 2048647 w 2236689"/>
                <a:gd name="connsiteY24" fmla="*/ 0 h 377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36689" h="377992">
                  <a:moveTo>
                    <a:pt x="2048647" y="0"/>
                  </a:moveTo>
                  <a:lnTo>
                    <a:pt x="2029720" y="1908"/>
                  </a:lnTo>
                  <a:lnTo>
                    <a:pt x="1260809" y="1908"/>
                  </a:lnTo>
                  <a:lnTo>
                    <a:pt x="1219795" y="1908"/>
                  </a:lnTo>
                  <a:lnTo>
                    <a:pt x="1200868" y="0"/>
                  </a:lnTo>
                  <a:lnTo>
                    <a:pt x="1181941" y="1908"/>
                  </a:lnTo>
                  <a:lnTo>
                    <a:pt x="1054748" y="1908"/>
                  </a:lnTo>
                  <a:lnTo>
                    <a:pt x="1035821" y="0"/>
                  </a:lnTo>
                  <a:lnTo>
                    <a:pt x="1016894" y="1908"/>
                  </a:lnTo>
                  <a:lnTo>
                    <a:pt x="975880" y="1908"/>
                  </a:lnTo>
                  <a:lnTo>
                    <a:pt x="206969" y="1908"/>
                  </a:lnTo>
                  <a:lnTo>
                    <a:pt x="188042" y="0"/>
                  </a:lnTo>
                  <a:cubicBezTo>
                    <a:pt x="84189" y="0"/>
                    <a:pt x="0" y="84189"/>
                    <a:pt x="0" y="188042"/>
                  </a:cubicBezTo>
                  <a:cubicBezTo>
                    <a:pt x="0" y="278914"/>
                    <a:pt x="64457" y="354730"/>
                    <a:pt x="150145" y="372264"/>
                  </a:cubicBezTo>
                  <a:lnTo>
                    <a:pt x="184051" y="375682"/>
                  </a:lnTo>
                  <a:lnTo>
                    <a:pt x="184051" y="377992"/>
                  </a:lnTo>
                  <a:lnTo>
                    <a:pt x="975880" y="377992"/>
                  </a:lnTo>
                  <a:lnTo>
                    <a:pt x="1039812" y="377992"/>
                  </a:lnTo>
                  <a:lnTo>
                    <a:pt x="1196877" y="377992"/>
                  </a:lnTo>
                  <a:lnTo>
                    <a:pt x="1260809" y="377992"/>
                  </a:lnTo>
                  <a:lnTo>
                    <a:pt x="2052638" y="377992"/>
                  </a:lnTo>
                  <a:lnTo>
                    <a:pt x="2052638" y="375682"/>
                  </a:lnTo>
                  <a:lnTo>
                    <a:pt x="2086544" y="372264"/>
                  </a:lnTo>
                  <a:cubicBezTo>
                    <a:pt x="2172232" y="354730"/>
                    <a:pt x="2236689" y="278914"/>
                    <a:pt x="2236689" y="188042"/>
                  </a:cubicBezTo>
                  <a:cubicBezTo>
                    <a:pt x="2236689" y="84189"/>
                    <a:pt x="2152500" y="0"/>
                    <a:pt x="2048647" y="0"/>
                  </a:cubicBezTo>
                  <a:close/>
                </a:path>
              </a:pathLst>
            </a:custGeom>
            <a:noFill/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400" b="1" dirty="0">
                  <a:solidFill>
                    <a:srgbClr val="00304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LANGUES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xmlns="" id="{EF998743-F55C-43AF-846C-CB988AE64E8C}"/>
                </a:ext>
              </a:extLst>
            </p:cNvPr>
            <p:cNvSpPr/>
            <p:nvPr/>
          </p:nvSpPr>
          <p:spPr>
            <a:xfrm>
              <a:off x="452228" y="7720771"/>
              <a:ext cx="1823156" cy="7745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6539" tIns="38270" rIns="76539" bIns="3827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MA" sz="1100" b="1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ARABE</a:t>
              </a:r>
              <a:r>
                <a:rPr kumimoji="0" lang="fr-MA" sz="11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: Langue maternelle</a:t>
              </a:r>
              <a:endParaRPr kumimoji="0" lang="ar-MA" sz="11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Mothanna" panose="02000503000000000000" pitchFamily="2" charset="-78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587"/>
                </a:spcBef>
                <a:spcAft>
                  <a:spcPts val="58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MA" sz="1100" b="1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FRANÇAIS</a:t>
              </a:r>
              <a:r>
                <a:rPr kumimoji="0" lang="fr-MA" sz="11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: courante</a:t>
              </a:r>
              <a:endPara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MA" sz="1100" b="1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ANGLAIS</a:t>
              </a:r>
              <a:r>
                <a:rPr kumimoji="0" lang="fr-MA" sz="11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: </a:t>
              </a:r>
              <a:r>
                <a:rPr lang="fr-MA" sz="1100" i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courante</a:t>
              </a:r>
              <a:endPara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004B2078-1819-4BBF-99D3-A0DFA6258088}"/>
              </a:ext>
            </a:extLst>
          </p:cNvPr>
          <p:cNvGrpSpPr/>
          <p:nvPr/>
        </p:nvGrpSpPr>
        <p:grpSpPr>
          <a:xfrm>
            <a:off x="3249872" y="1916857"/>
            <a:ext cx="2940081" cy="3822479"/>
            <a:chOff x="4315225" y="6432359"/>
            <a:chExt cx="2940081" cy="3822479"/>
          </a:xfrm>
        </p:grpSpPr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xmlns="" id="{EA06895D-AF5F-4FCB-9E32-3AD3C455F599}"/>
                </a:ext>
              </a:extLst>
            </p:cNvPr>
            <p:cNvSpPr/>
            <p:nvPr/>
          </p:nvSpPr>
          <p:spPr>
            <a:xfrm>
              <a:off x="4315225" y="6432359"/>
              <a:ext cx="2588288" cy="449134"/>
            </a:xfrm>
            <a:custGeom>
              <a:avLst/>
              <a:gdLst>
                <a:gd name="connsiteX0" fmla="*/ 188042 w 3659683"/>
                <a:gd name="connsiteY0" fmla="*/ 0 h 377992"/>
                <a:gd name="connsiteX1" fmla="*/ 206969 w 3659683"/>
                <a:gd name="connsiteY1" fmla="*/ 1908 h 377992"/>
                <a:gd name="connsiteX2" fmla="*/ 1181941 w 3659683"/>
                <a:gd name="connsiteY2" fmla="*/ 1908 h 377992"/>
                <a:gd name="connsiteX3" fmla="*/ 1200868 w 3659683"/>
                <a:gd name="connsiteY3" fmla="*/ 0 h 377992"/>
                <a:gd name="connsiteX4" fmla="*/ 1219795 w 3659683"/>
                <a:gd name="connsiteY4" fmla="*/ 1908 h 377992"/>
                <a:gd name="connsiteX5" fmla="*/ 2455302 w 3659683"/>
                <a:gd name="connsiteY5" fmla="*/ 1908 h 377992"/>
                <a:gd name="connsiteX6" fmla="*/ 2458815 w 3659683"/>
                <a:gd name="connsiteY6" fmla="*/ 1908 h 377992"/>
                <a:gd name="connsiteX7" fmla="*/ 3468128 w 3659683"/>
                <a:gd name="connsiteY7" fmla="*/ 1908 h 377992"/>
                <a:gd name="connsiteX8" fmla="*/ 3468128 w 3659683"/>
                <a:gd name="connsiteY8" fmla="*/ 2262 h 377992"/>
                <a:gd name="connsiteX9" fmla="*/ 3471641 w 3659683"/>
                <a:gd name="connsiteY9" fmla="*/ 1908 h 377992"/>
                <a:gd name="connsiteX10" fmla="*/ 3659683 w 3659683"/>
                <a:gd name="connsiteY10" fmla="*/ 189950 h 377992"/>
                <a:gd name="connsiteX11" fmla="*/ 3471641 w 3659683"/>
                <a:gd name="connsiteY11" fmla="*/ 377992 h 377992"/>
                <a:gd name="connsiteX12" fmla="*/ 3468128 w 3659683"/>
                <a:gd name="connsiteY12" fmla="*/ 377638 h 377992"/>
                <a:gd name="connsiteX13" fmla="*/ 3468128 w 3659683"/>
                <a:gd name="connsiteY13" fmla="*/ 377992 h 377992"/>
                <a:gd name="connsiteX14" fmla="*/ 2458815 w 3659683"/>
                <a:gd name="connsiteY14" fmla="*/ 377992 h 377992"/>
                <a:gd name="connsiteX15" fmla="*/ 2455302 w 3659683"/>
                <a:gd name="connsiteY15" fmla="*/ 377992 h 377992"/>
                <a:gd name="connsiteX16" fmla="*/ 1196877 w 3659683"/>
                <a:gd name="connsiteY16" fmla="*/ 377992 h 377992"/>
                <a:gd name="connsiteX17" fmla="*/ 184051 w 3659683"/>
                <a:gd name="connsiteY17" fmla="*/ 377992 h 377992"/>
                <a:gd name="connsiteX18" fmla="*/ 184051 w 3659683"/>
                <a:gd name="connsiteY18" fmla="*/ 375682 h 377992"/>
                <a:gd name="connsiteX19" fmla="*/ 150145 w 3659683"/>
                <a:gd name="connsiteY19" fmla="*/ 372264 h 377992"/>
                <a:gd name="connsiteX20" fmla="*/ 0 w 3659683"/>
                <a:gd name="connsiteY20" fmla="*/ 188042 h 377992"/>
                <a:gd name="connsiteX21" fmla="*/ 188042 w 3659683"/>
                <a:gd name="connsiteY21" fmla="*/ 0 h 377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9683" h="377992">
                  <a:moveTo>
                    <a:pt x="188042" y="0"/>
                  </a:moveTo>
                  <a:lnTo>
                    <a:pt x="206969" y="1908"/>
                  </a:lnTo>
                  <a:lnTo>
                    <a:pt x="1181941" y="1908"/>
                  </a:lnTo>
                  <a:lnTo>
                    <a:pt x="1200868" y="0"/>
                  </a:lnTo>
                  <a:lnTo>
                    <a:pt x="1219795" y="1908"/>
                  </a:lnTo>
                  <a:lnTo>
                    <a:pt x="2455302" y="1908"/>
                  </a:lnTo>
                  <a:lnTo>
                    <a:pt x="2458815" y="1908"/>
                  </a:lnTo>
                  <a:lnTo>
                    <a:pt x="3468128" y="1908"/>
                  </a:lnTo>
                  <a:lnTo>
                    <a:pt x="3468128" y="2262"/>
                  </a:lnTo>
                  <a:lnTo>
                    <a:pt x="3471641" y="1908"/>
                  </a:lnTo>
                  <a:cubicBezTo>
                    <a:pt x="3575494" y="1908"/>
                    <a:pt x="3659683" y="86097"/>
                    <a:pt x="3659683" y="189950"/>
                  </a:cubicBezTo>
                  <a:cubicBezTo>
                    <a:pt x="3659683" y="293803"/>
                    <a:pt x="3575494" y="377992"/>
                    <a:pt x="3471641" y="377992"/>
                  </a:cubicBezTo>
                  <a:lnTo>
                    <a:pt x="3468128" y="377638"/>
                  </a:lnTo>
                  <a:lnTo>
                    <a:pt x="3468128" y="377992"/>
                  </a:lnTo>
                  <a:lnTo>
                    <a:pt x="2458815" y="377992"/>
                  </a:lnTo>
                  <a:lnTo>
                    <a:pt x="2455302" y="377992"/>
                  </a:lnTo>
                  <a:lnTo>
                    <a:pt x="1196877" y="377992"/>
                  </a:lnTo>
                  <a:lnTo>
                    <a:pt x="184051" y="377992"/>
                  </a:lnTo>
                  <a:lnTo>
                    <a:pt x="184051" y="375682"/>
                  </a:lnTo>
                  <a:lnTo>
                    <a:pt x="150145" y="372264"/>
                  </a:lnTo>
                  <a:cubicBezTo>
                    <a:pt x="64457" y="354730"/>
                    <a:pt x="0" y="278914"/>
                    <a:pt x="0" y="188042"/>
                  </a:cubicBezTo>
                  <a:cubicBezTo>
                    <a:pt x="0" y="84189"/>
                    <a:pt x="84189" y="0"/>
                    <a:pt x="188042" y="0"/>
                  </a:cubicBez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1910" lvl="0"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 b="1" dirty="0">
                  <a:solidFill>
                    <a:srgbClr val="00304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COMPÉTENCES</a:t>
              </a: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xmlns="" id="{83C996B0-6C89-4F75-8CC7-0DCD8DC5D0DD}"/>
                </a:ext>
              </a:extLst>
            </p:cNvPr>
            <p:cNvSpPr/>
            <p:nvPr/>
          </p:nvSpPr>
          <p:spPr>
            <a:xfrm>
              <a:off x="4706478" y="6999107"/>
              <a:ext cx="1255682" cy="93880"/>
            </a:xfrm>
            <a:prstGeom prst="rect">
              <a:avLst/>
            </a:prstGeom>
            <a:noFill/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100" b="1" i="1" dirty="0">
                  <a:solidFill>
                    <a:srgbClr val="1F232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Professionnelles</a:t>
              </a:r>
            </a:p>
          </p:txBody>
        </p: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xmlns="" id="{179340DB-E970-49ED-8A92-2269E94358B4}"/>
                </a:ext>
              </a:extLst>
            </p:cNvPr>
            <p:cNvGrpSpPr/>
            <p:nvPr/>
          </p:nvGrpSpPr>
          <p:grpSpPr>
            <a:xfrm>
              <a:off x="4774121" y="7267157"/>
              <a:ext cx="2481185" cy="1518565"/>
              <a:chOff x="9252" y="4617740"/>
              <a:chExt cx="2481185" cy="1518565"/>
            </a:xfrm>
          </p:grpSpPr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xmlns="" id="{F6F71C52-A6D4-4174-8D9C-EAC4FE04FAC6}"/>
                  </a:ext>
                </a:extLst>
              </p:cNvPr>
              <p:cNvGrpSpPr/>
              <p:nvPr/>
            </p:nvGrpSpPr>
            <p:grpSpPr>
              <a:xfrm>
                <a:off x="1103678" y="4623565"/>
                <a:ext cx="1181060" cy="147600"/>
                <a:chOff x="1103678" y="4432724"/>
                <a:chExt cx="1181060" cy="147600"/>
              </a:xfrm>
            </p:grpSpPr>
            <p:sp>
              <p:nvSpPr>
                <p:cNvPr id="355" name="Oval 354">
                  <a:extLst>
                    <a:ext uri="{FF2B5EF4-FFF2-40B4-BE49-F238E27FC236}">
                      <a16:creationId xmlns:a16="http://schemas.microsoft.com/office/drawing/2014/main" xmlns="" id="{1096F7D4-4338-4DAD-AB4F-01349B72C5C1}"/>
                    </a:ext>
                  </a:extLst>
                </p:cNvPr>
                <p:cNvSpPr/>
                <p:nvPr/>
              </p:nvSpPr>
              <p:spPr>
                <a:xfrm>
                  <a:off x="1103678" y="4432724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56" name="Oval 355">
                  <a:extLst>
                    <a:ext uri="{FF2B5EF4-FFF2-40B4-BE49-F238E27FC236}">
                      <a16:creationId xmlns:a16="http://schemas.microsoft.com/office/drawing/2014/main" xmlns="" id="{70C85BC8-CE68-4F4C-95C5-79239202BECB}"/>
                    </a:ext>
                  </a:extLst>
                </p:cNvPr>
                <p:cNvSpPr/>
                <p:nvPr/>
              </p:nvSpPr>
              <p:spPr>
                <a:xfrm>
                  <a:off x="1310549" y="4432724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57" name="Oval 356">
                  <a:extLst>
                    <a:ext uri="{FF2B5EF4-FFF2-40B4-BE49-F238E27FC236}">
                      <a16:creationId xmlns:a16="http://schemas.microsoft.com/office/drawing/2014/main" xmlns="" id="{EB349C38-DDC3-4A5D-AD7A-0CF141CE8367}"/>
                    </a:ext>
                  </a:extLst>
                </p:cNvPr>
                <p:cNvSpPr/>
                <p:nvPr/>
              </p:nvSpPr>
              <p:spPr>
                <a:xfrm>
                  <a:off x="1517420" y="4432724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58" name="Oval 357">
                  <a:extLst>
                    <a:ext uri="{FF2B5EF4-FFF2-40B4-BE49-F238E27FC236}">
                      <a16:creationId xmlns:a16="http://schemas.microsoft.com/office/drawing/2014/main" xmlns="" id="{38B4F32F-F616-49D6-B857-C33BEED77401}"/>
                    </a:ext>
                  </a:extLst>
                </p:cNvPr>
                <p:cNvSpPr/>
                <p:nvPr/>
              </p:nvSpPr>
              <p:spPr>
                <a:xfrm>
                  <a:off x="1724291" y="4432724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59" name="Oval 358">
                  <a:extLst>
                    <a:ext uri="{FF2B5EF4-FFF2-40B4-BE49-F238E27FC236}">
                      <a16:creationId xmlns:a16="http://schemas.microsoft.com/office/drawing/2014/main" xmlns="" id="{1E1C57A3-A5B6-4F05-8945-364803B59760}"/>
                    </a:ext>
                  </a:extLst>
                </p:cNvPr>
                <p:cNvSpPr/>
                <p:nvPr/>
              </p:nvSpPr>
              <p:spPr>
                <a:xfrm>
                  <a:off x="1931162" y="4432724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60" name="Oval 359">
                  <a:extLst>
                    <a:ext uri="{FF2B5EF4-FFF2-40B4-BE49-F238E27FC236}">
                      <a16:creationId xmlns:a16="http://schemas.microsoft.com/office/drawing/2014/main" xmlns="" id="{5FC9C415-E78A-46E9-957C-7E85331DE4D5}"/>
                    </a:ext>
                  </a:extLst>
                </p:cNvPr>
                <p:cNvSpPr/>
                <p:nvPr/>
              </p:nvSpPr>
              <p:spPr>
                <a:xfrm>
                  <a:off x="2138033" y="4432724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</p:grp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xmlns="" id="{BEF6C7A6-3DB4-42B0-BF39-A6823C42B24D}"/>
                  </a:ext>
                </a:extLst>
              </p:cNvPr>
              <p:cNvSpPr/>
              <p:nvPr/>
            </p:nvSpPr>
            <p:spPr>
              <a:xfrm>
                <a:off x="16564" y="4617740"/>
                <a:ext cx="1156465" cy="106480"/>
              </a:xfrm>
              <a:prstGeom prst="rect">
                <a:avLst/>
              </a:prstGeom>
              <a:noFill/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i="1" dirty="0" smtClean="0">
                    <a:solidFill>
                      <a:srgbClr val="1F2326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HTML</a:t>
                </a:r>
                <a:endParaRPr lang="fr-FR" sz="1100" i="1" dirty="0">
                  <a:solidFill>
                    <a:srgbClr val="1F232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grpSp>
            <p:nvGrpSpPr>
              <p:cNvPr id="310" name="Group 309">
                <a:extLst>
                  <a:ext uri="{FF2B5EF4-FFF2-40B4-BE49-F238E27FC236}">
                    <a16:creationId xmlns:a16="http://schemas.microsoft.com/office/drawing/2014/main" xmlns="" id="{E4A07E44-1EDD-4FD9-8FFD-597A413EAFD0}"/>
                  </a:ext>
                </a:extLst>
              </p:cNvPr>
              <p:cNvGrpSpPr/>
              <p:nvPr/>
            </p:nvGrpSpPr>
            <p:grpSpPr>
              <a:xfrm>
                <a:off x="16093" y="4883415"/>
                <a:ext cx="2474344" cy="147600"/>
                <a:chOff x="16093" y="4692574"/>
                <a:chExt cx="2474344" cy="147600"/>
              </a:xfrm>
            </p:grpSpPr>
            <p:sp>
              <p:nvSpPr>
                <p:cNvPr id="347" name="Oval 346">
                  <a:extLst>
                    <a:ext uri="{FF2B5EF4-FFF2-40B4-BE49-F238E27FC236}">
                      <a16:creationId xmlns:a16="http://schemas.microsoft.com/office/drawing/2014/main" xmlns="" id="{0F761A27-5127-45E9-BF93-729D5248E2C3}"/>
                    </a:ext>
                  </a:extLst>
                </p:cNvPr>
                <p:cNvSpPr/>
                <p:nvPr/>
              </p:nvSpPr>
              <p:spPr>
                <a:xfrm>
                  <a:off x="1102506" y="4692574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48" name="Oval 347">
                  <a:extLst>
                    <a:ext uri="{FF2B5EF4-FFF2-40B4-BE49-F238E27FC236}">
                      <a16:creationId xmlns:a16="http://schemas.microsoft.com/office/drawing/2014/main" xmlns="" id="{9CE4A98B-C1F3-4D62-967A-1407AD6A81E8}"/>
                    </a:ext>
                  </a:extLst>
                </p:cNvPr>
                <p:cNvSpPr/>
                <p:nvPr/>
              </p:nvSpPr>
              <p:spPr>
                <a:xfrm>
                  <a:off x="1309377" y="4692574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49" name="Oval 348">
                  <a:extLst>
                    <a:ext uri="{FF2B5EF4-FFF2-40B4-BE49-F238E27FC236}">
                      <a16:creationId xmlns:a16="http://schemas.microsoft.com/office/drawing/2014/main" xmlns="" id="{96ACCC46-891D-432A-8A3E-C7F3215DCC66}"/>
                    </a:ext>
                  </a:extLst>
                </p:cNvPr>
                <p:cNvSpPr/>
                <p:nvPr/>
              </p:nvSpPr>
              <p:spPr>
                <a:xfrm>
                  <a:off x="1516248" y="4692574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50" name="Oval 349">
                  <a:extLst>
                    <a:ext uri="{FF2B5EF4-FFF2-40B4-BE49-F238E27FC236}">
                      <a16:creationId xmlns:a16="http://schemas.microsoft.com/office/drawing/2014/main" xmlns="" id="{5218A4DD-D9F5-46B3-9645-721A2D7B37D9}"/>
                    </a:ext>
                  </a:extLst>
                </p:cNvPr>
                <p:cNvSpPr/>
                <p:nvPr/>
              </p:nvSpPr>
              <p:spPr>
                <a:xfrm>
                  <a:off x="1723119" y="4692574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51" name="Oval 350">
                  <a:extLst>
                    <a:ext uri="{FF2B5EF4-FFF2-40B4-BE49-F238E27FC236}">
                      <a16:creationId xmlns:a16="http://schemas.microsoft.com/office/drawing/2014/main" xmlns="" id="{0E1CD79A-682C-42D9-81DA-4063E1F2BDEC}"/>
                    </a:ext>
                  </a:extLst>
                </p:cNvPr>
                <p:cNvSpPr/>
                <p:nvPr/>
              </p:nvSpPr>
              <p:spPr>
                <a:xfrm>
                  <a:off x="1929990" y="4692574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53" name="Oval 352">
                  <a:extLst>
                    <a:ext uri="{FF2B5EF4-FFF2-40B4-BE49-F238E27FC236}">
                      <a16:creationId xmlns:a16="http://schemas.microsoft.com/office/drawing/2014/main" xmlns="" id="{EB5224DF-DA4A-4F01-A754-D12591408E02}"/>
                    </a:ext>
                  </a:extLst>
                </p:cNvPr>
                <p:cNvSpPr/>
                <p:nvPr/>
              </p:nvSpPr>
              <p:spPr>
                <a:xfrm>
                  <a:off x="2343732" y="4692574"/>
                  <a:ext cx="146705" cy="1476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xmlns="" id="{0379B5BB-6474-4C0D-B04E-262A8F554891}"/>
                    </a:ext>
                  </a:extLst>
                </p:cNvPr>
                <p:cNvSpPr/>
                <p:nvPr/>
              </p:nvSpPr>
              <p:spPr>
                <a:xfrm>
                  <a:off x="16093" y="4707549"/>
                  <a:ext cx="1156465" cy="106480"/>
                </a:xfrm>
                <a:prstGeom prst="rect">
                  <a:avLst/>
                </a:prstGeom>
                <a:noFill/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i="1" dirty="0" smtClean="0">
                      <a:solidFill>
                        <a:srgbClr val="1F2326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CSS</a:t>
                  </a:r>
                  <a:endParaRPr lang="fr-FR" sz="1100" i="1" dirty="0">
                    <a:solidFill>
                      <a:srgbClr val="1F2326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xmlns="" id="{D76E9AA5-5B96-4C50-8E86-A38661A29D5C}"/>
                  </a:ext>
                </a:extLst>
              </p:cNvPr>
              <p:cNvGrpSpPr/>
              <p:nvPr/>
            </p:nvGrpSpPr>
            <p:grpSpPr>
              <a:xfrm>
                <a:off x="16093" y="5156209"/>
                <a:ext cx="2466394" cy="147600"/>
                <a:chOff x="16093" y="4965368"/>
                <a:chExt cx="2466394" cy="147600"/>
              </a:xfrm>
            </p:grpSpPr>
            <p:sp>
              <p:nvSpPr>
                <p:cNvPr id="339" name="Oval 338">
                  <a:extLst>
                    <a:ext uri="{FF2B5EF4-FFF2-40B4-BE49-F238E27FC236}">
                      <a16:creationId xmlns:a16="http://schemas.microsoft.com/office/drawing/2014/main" xmlns="" id="{DBD87EB3-AD60-4BE9-A059-E5AAA231F8BB}"/>
                    </a:ext>
                  </a:extLst>
                </p:cNvPr>
                <p:cNvSpPr/>
                <p:nvPr/>
              </p:nvSpPr>
              <p:spPr>
                <a:xfrm>
                  <a:off x="1094556" y="4965368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40" name="Oval 339">
                  <a:extLst>
                    <a:ext uri="{FF2B5EF4-FFF2-40B4-BE49-F238E27FC236}">
                      <a16:creationId xmlns:a16="http://schemas.microsoft.com/office/drawing/2014/main" xmlns="" id="{79FB1BFD-2B5D-449D-87D9-0E00CCFDF7CC}"/>
                    </a:ext>
                  </a:extLst>
                </p:cNvPr>
                <p:cNvSpPr/>
                <p:nvPr/>
              </p:nvSpPr>
              <p:spPr>
                <a:xfrm>
                  <a:off x="1301427" y="4965368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41" name="Oval 340">
                  <a:extLst>
                    <a:ext uri="{FF2B5EF4-FFF2-40B4-BE49-F238E27FC236}">
                      <a16:creationId xmlns:a16="http://schemas.microsoft.com/office/drawing/2014/main" xmlns="" id="{DA3EB21E-55A9-49E0-9EB4-626602959E4D}"/>
                    </a:ext>
                  </a:extLst>
                </p:cNvPr>
                <p:cNvSpPr/>
                <p:nvPr/>
              </p:nvSpPr>
              <p:spPr>
                <a:xfrm>
                  <a:off x="1508298" y="4965368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42" name="Oval 341">
                  <a:extLst>
                    <a:ext uri="{FF2B5EF4-FFF2-40B4-BE49-F238E27FC236}">
                      <a16:creationId xmlns:a16="http://schemas.microsoft.com/office/drawing/2014/main" xmlns="" id="{B8ADAF4F-913A-469F-A279-F4F437DA6FD9}"/>
                    </a:ext>
                  </a:extLst>
                </p:cNvPr>
                <p:cNvSpPr/>
                <p:nvPr/>
              </p:nvSpPr>
              <p:spPr>
                <a:xfrm>
                  <a:off x="1715169" y="4965368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xmlns="" id="{3A016D28-980A-479C-8885-5134E66D702E}"/>
                    </a:ext>
                  </a:extLst>
                </p:cNvPr>
                <p:cNvSpPr/>
                <p:nvPr/>
              </p:nvSpPr>
              <p:spPr>
                <a:xfrm>
                  <a:off x="2335782" y="4965368"/>
                  <a:ext cx="146705" cy="1476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xmlns="" id="{C5087F64-71A5-4970-B6B7-8569023AA44C}"/>
                    </a:ext>
                  </a:extLst>
                </p:cNvPr>
                <p:cNvSpPr/>
                <p:nvPr/>
              </p:nvSpPr>
              <p:spPr>
                <a:xfrm>
                  <a:off x="16093" y="4986590"/>
                  <a:ext cx="1156465" cy="106480"/>
                </a:xfrm>
                <a:prstGeom prst="rect">
                  <a:avLst/>
                </a:prstGeom>
                <a:noFill/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i="1" dirty="0" smtClean="0">
                      <a:solidFill>
                        <a:srgbClr val="1F2326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JAVASCRIPT</a:t>
                  </a:r>
                  <a:endParaRPr lang="fr-FR" sz="1100" i="1" dirty="0">
                    <a:solidFill>
                      <a:srgbClr val="1F2326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xmlns="" id="{28058ACA-230A-44A9-92B5-9171ACD5BEC7}"/>
                  </a:ext>
                </a:extLst>
              </p:cNvPr>
              <p:cNvGrpSpPr/>
              <p:nvPr/>
            </p:nvGrpSpPr>
            <p:grpSpPr>
              <a:xfrm>
                <a:off x="16093" y="5435591"/>
                <a:ext cx="2469692" cy="147600"/>
                <a:chOff x="16093" y="5244750"/>
                <a:chExt cx="2469692" cy="147600"/>
              </a:xfrm>
            </p:grpSpPr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xmlns="" id="{7A686AD5-BF0A-4AE8-9915-C7ACFB230879}"/>
                    </a:ext>
                  </a:extLst>
                </p:cNvPr>
                <p:cNvSpPr/>
                <p:nvPr/>
              </p:nvSpPr>
              <p:spPr>
                <a:xfrm>
                  <a:off x="16093" y="5256486"/>
                  <a:ext cx="1156465" cy="106480"/>
                </a:xfrm>
                <a:prstGeom prst="rect">
                  <a:avLst/>
                </a:prstGeom>
                <a:noFill/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i="1" dirty="0" smtClean="0">
                      <a:solidFill>
                        <a:srgbClr val="1F2326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PHP</a:t>
                  </a:r>
                  <a:endParaRPr lang="fr-FR" sz="1100" i="1" dirty="0">
                    <a:solidFill>
                      <a:srgbClr val="1F2326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332" name="Oval 331">
                  <a:extLst>
                    <a:ext uri="{FF2B5EF4-FFF2-40B4-BE49-F238E27FC236}">
                      <a16:creationId xmlns:a16="http://schemas.microsoft.com/office/drawing/2014/main" xmlns="" id="{0C71F78E-3FA5-4DF9-8C78-7B7A7C4688B6}"/>
                    </a:ext>
                  </a:extLst>
                </p:cNvPr>
                <p:cNvSpPr/>
                <p:nvPr/>
              </p:nvSpPr>
              <p:spPr>
                <a:xfrm>
                  <a:off x="1097854" y="5244750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33" name="Oval 332">
                  <a:extLst>
                    <a:ext uri="{FF2B5EF4-FFF2-40B4-BE49-F238E27FC236}">
                      <a16:creationId xmlns:a16="http://schemas.microsoft.com/office/drawing/2014/main" xmlns="" id="{A5FBE26B-4A03-4951-B06A-5448BB8B37BE}"/>
                    </a:ext>
                  </a:extLst>
                </p:cNvPr>
                <p:cNvSpPr/>
                <p:nvPr/>
              </p:nvSpPr>
              <p:spPr>
                <a:xfrm>
                  <a:off x="1304725" y="5244750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34" name="Oval 333">
                  <a:extLst>
                    <a:ext uri="{FF2B5EF4-FFF2-40B4-BE49-F238E27FC236}">
                      <a16:creationId xmlns:a16="http://schemas.microsoft.com/office/drawing/2014/main" xmlns="" id="{C378B93F-489A-453E-83C3-25A0708AB7A6}"/>
                    </a:ext>
                  </a:extLst>
                </p:cNvPr>
                <p:cNvSpPr/>
                <p:nvPr/>
              </p:nvSpPr>
              <p:spPr>
                <a:xfrm>
                  <a:off x="1511596" y="5244750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35" name="Oval 334">
                  <a:extLst>
                    <a:ext uri="{FF2B5EF4-FFF2-40B4-BE49-F238E27FC236}">
                      <a16:creationId xmlns:a16="http://schemas.microsoft.com/office/drawing/2014/main" xmlns="" id="{71E18A56-BA62-42CB-98F5-2B1B7650B98F}"/>
                    </a:ext>
                  </a:extLst>
                </p:cNvPr>
                <p:cNvSpPr/>
                <p:nvPr/>
              </p:nvSpPr>
              <p:spPr>
                <a:xfrm>
                  <a:off x="1718467" y="5244750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38" name="Oval 337">
                  <a:extLst>
                    <a:ext uri="{FF2B5EF4-FFF2-40B4-BE49-F238E27FC236}">
                      <a16:creationId xmlns:a16="http://schemas.microsoft.com/office/drawing/2014/main" xmlns="" id="{D35B000D-CD88-4B6E-BADB-9B739223005F}"/>
                    </a:ext>
                  </a:extLst>
                </p:cNvPr>
                <p:cNvSpPr/>
                <p:nvPr/>
              </p:nvSpPr>
              <p:spPr>
                <a:xfrm>
                  <a:off x="2339080" y="5244750"/>
                  <a:ext cx="146705" cy="1476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313" name="Group 312">
                <a:extLst>
                  <a:ext uri="{FF2B5EF4-FFF2-40B4-BE49-F238E27FC236}">
                    <a16:creationId xmlns:a16="http://schemas.microsoft.com/office/drawing/2014/main" xmlns="" id="{CEF757CE-94D2-4833-9264-C8C1F00F1ADC}"/>
                  </a:ext>
                </a:extLst>
              </p:cNvPr>
              <p:cNvGrpSpPr/>
              <p:nvPr/>
            </p:nvGrpSpPr>
            <p:grpSpPr>
              <a:xfrm>
                <a:off x="22190" y="5710581"/>
                <a:ext cx="2460115" cy="147600"/>
                <a:chOff x="22190" y="5519740"/>
                <a:chExt cx="2460115" cy="147600"/>
              </a:xfrm>
            </p:grpSpPr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xmlns="" id="{C5CF39D0-46D1-46FD-B0AD-158E0C1A42D9}"/>
                    </a:ext>
                  </a:extLst>
                </p:cNvPr>
                <p:cNvSpPr/>
                <p:nvPr/>
              </p:nvSpPr>
              <p:spPr>
                <a:xfrm>
                  <a:off x="22190" y="5533546"/>
                  <a:ext cx="1156465" cy="106480"/>
                </a:xfrm>
                <a:prstGeom prst="rect">
                  <a:avLst/>
                </a:prstGeom>
                <a:noFill/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i="1" dirty="0" smtClean="0">
                      <a:solidFill>
                        <a:srgbClr val="1F2326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LARAVEL</a:t>
                  </a:r>
                  <a:endParaRPr lang="fr-FR" sz="1100" i="1" dirty="0">
                    <a:solidFill>
                      <a:srgbClr val="1F2326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324" name="Oval 323">
                  <a:extLst>
                    <a:ext uri="{FF2B5EF4-FFF2-40B4-BE49-F238E27FC236}">
                      <a16:creationId xmlns:a16="http://schemas.microsoft.com/office/drawing/2014/main" xmlns="" id="{C15D6E46-9D49-4E19-86F4-23EF24EA80AF}"/>
                    </a:ext>
                  </a:extLst>
                </p:cNvPr>
                <p:cNvSpPr/>
                <p:nvPr/>
              </p:nvSpPr>
              <p:spPr>
                <a:xfrm>
                  <a:off x="1094374" y="5519740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25" name="Oval 324">
                  <a:extLst>
                    <a:ext uri="{FF2B5EF4-FFF2-40B4-BE49-F238E27FC236}">
                      <a16:creationId xmlns:a16="http://schemas.microsoft.com/office/drawing/2014/main" xmlns="" id="{D3AE9D47-6D93-4EDD-BEFA-3FFEB7890F30}"/>
                    </a:ext>
                  </a:extLst>
                </p:cNvPr>
                <p:cNvSpPr/>
                <p:nvPr/>
              </p:nvSpPr>
              <p:spPr>
                <a:xfrm>
                  <a:off x="1301245" y="5519740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26" name="Oval 325">
                  <a:extLst>
                    <a:ext uri="{FF2B5EF4-FFF2-40B4-BE49-F238E27FC236}">
                      <a16:creationId xmlns:a16="http://schemas.microsoft.com/office/drawing/2014/main" xmlns="" id="{1304D5FB-9B49-4403-8C1D-0CA7860D6D2A}"/>
                    </a:ext>
                  </a:extLst>
                </p:cNvPr>
                <p:cNvSpPr/>
                <p:nvPr/>
              </p:nvSpPr>
              <p:spPr>
                <a:xfrm>
                  <a:off x="1508116" y="5519740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xmlns="" id="{0F0DFBC4-CF81-4291-9642-E2E06676B787}"/>
                    </a:ext>
                  </a:extLst>
                </p:cNvPr>
                <p:cNvSpPr/>
                <p:nvPr/>
              </p:nvSpPr>
              <p:spPr>
                <a:xfrm>
                  <a:off x="1714987" y="5519740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28" name="Oval 327">
                  <a:extLst>
                    <a:ext uri="{FF2B5EF4-FFF2-40B4-BE49-F238E27FC236}">
                      <a16:creationId xmlns:a16="http://schemas.microsoft.com/office/drawing/2014/main" xmlns="" id="{ED97E353-15C4-4027-8E8E-E8028BF7EF4D}"/>
                    </a:ext>
                  </a:extLst>
                </p:cNvPr>
                <p:cNvSpPr/>
                <p:nvPr/>
              </p:nvSpPr>
              <p:spPr>
                <a:xfrm>
                  <a:off x="1921858" y="5519740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29" name="Oval 328">
                  <a:extLst>
                    <a:ext uri="{FF2B5EF4-FFF2-40B4-BE49-F238E27FC236}">
                      <a16:creationId xmlns:a16="http://schemas.microsoft.com/office/drawing/2014/main" xmlns="" id="{F92BA245-F99A-43AC-8920-E98573411BC0}"/>
                    </a:ext>
                  </a:extLst>
                </p:cNvPr>
                <p:cNvSpPr/>
                <p:nvPr/>
              </p:nvSpPr>
              <p:spPr>
                <a:xfrm>
                  <a:off x="2128729" y="5519740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30" name="Oval 329">
                  <a:extLst>
                    <a:ext uri="{FF2B5EF4-FFF2-40B4-BE49-F238E27FC236}">
                      <a16:creationId xmlns:a16="http://schemas.microsoft.com/office/drawing/2014/main" xmlns="" id="{5BC78C09-FC9C-4C4D-9DD9-CDDE74CF71CE}"/>
                    </a:ext>
                  </a:extLst>
                </p:cNvPr>
                <p:cNvSpPr/>
                <p:nvPr/>
              </p:nvSpPr>
              <p:spPr>
                <a:xfrm>
                  <a:off x="2335600" y="5519740"/>
                  <a:ext cx="146705" cy="1476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xmlns="" id="{79A5E176-FCD2-4900-AE84-4ED260D40166}"/>
                  </a:ext>
                </a:extLst>
              </p:cNvPr>
              <p:cNvGrpSpPr/>
              <p:nvPr/>
            </p:nvGrpSpPr>
            <p:grpSpPr>
              <a:xfrm>
                <a:off x="9252" y="5988705"/>
                <a:ext cx="2473053" cy="147600"/>
                <a:chOff x="9252" y="5797864"/>
                <a:chExt cx="2473053" cy="147600"/>
              </a:xfrm>
            </p:grpSpPr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xmlns="" id="{5BFD4748-75B7-46D0-9391-58C56BB16931}"/>
                    </a:ext>
                  </a:extLst>
                </p:cNvPr>
                <p:cNvSpPr/>
                <p:nvPr/>
              </p:nvSpPr>
              <p:spPr>
                <a:xfrm>
                  <a:off x="9252" y="5810063"/>
                  <a:ext cx="1156465" cy="106480"/>
                </a:xfrm>
                <a:prstGeom prst="rect">
                  <a:avLst/>
                </a:prstGeom>
                <a:noFill/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i="1" dirty="0" smtClean="0">
                      <a:solidFill>
                        <a:srgbClr val="1F2326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REACT-JS</a:t>
                  </a:r>
                  <a:endParaRPr lang="fr-FR" sz="1100" i="1" dirty="0">
                    <a:solidFill>
                      <a:srgbClr val="1F2326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316" name="Oval 315">
                  <a:extLst>
                    <a:ext uri="{FF2B5EF4-FFF2-40B4-BE49-F238E27FC236}">
                      <a16:creationId xmlns:a16="http://schemas.microsoft.com/office/drawing/2014/main" xmlns="" id="{DB5D7136-4B14-4CC1-825F-B839E4430C58}"/>
                    </a:ext>
                  </a:extLst>
                </p:cNvPr>
                <p:cNvSpPr/>
                <p:nvPr/>
              </p:nvSpPr>
              <p:spPr>
                <a:xfrm>
                  <a:off x="1094374" y="5797864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xmlns="" id="{1E753F8A-31CA-4EB9-B105-5F2514302BA9}"/>
                    </a:ext>
                  </a:extLst>
                </p:cNvPr>
                <p:cNvSpPr/>
                <p:nvPr/>
              </p:nvSpPr>
              <p:spPr>
                <a:xfrm>
                  <a:off x="1301245" y="5797864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18" name="Oval 317">
                  <a:extLst>
                    <a:ext uri="{FF2B5EF4-FFF2-40B4-BE49-F238E27FC236}">
                      <a16:creationId xmlns:a16="http://schemas.microsoft.com/office/drawing/2014/main" xmlns="" id="{022453E4-1D28-453B-BBC0-64365F9538E4}"/>
                    </a:ext>
                  </a:extLst>
                </p:cNvPr>
                <p:cNvSpPr/>
                <p:nvPr/>
              </p:nvSpPr>
              <p:spPr>
                <a:xfrm>
                  <a:off x="1508116" y="5797864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19" name="Oval 318">
                  <a:extLst>
                    <a:ext uri="{FF2B5EF4-FFF2-40B4-BE49-F238E27FC236}">
                      <a16:creationId xmlns:a16="http://schemas.microsoft.com/office/drawing/2014/main" xmlns="" id="{98142979-8B39-46A8-BE7F-3650095AF9B3}"/>
                    </a:ext>
                  </a:extLst>
                </p:cNvPr>
                <p:cNvSpPr/>
                <p:nvPr/>
              </p:nvSpPr>
              <p:spPr>
                <a:xfrm>
                  <a:off x="1714987" y="5797864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20" name="Oval 319">
                  <a:extLst>
                    <a:ext uri="{FF2B5EF4-FFF2-40B4-BE49-F238E27FC236}">
                      <a16:creationId xmlns:a16="http://schemas.microsoft.com/office/drawing/2014/main" xmlns="" id="{1E12676C-4EB2-42C0-90AA-6CE58CB6BECD}"/>
                    </a:ext>
                  </a:extLst>
                </p:cNvPr>
                <p:cNvSpPr/>
                <p:nvPr/>
              </p:nvSpPr>
              <p:spPr>
                <a:xfrm>
                  <a:off x="1921858" y="5797864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21" name="Oval 320">
                  <a:extLst>
                    <a:ext uri="{FF2B5EF4-FFF2-40B4-BE49-F238E27FC236}">
                      <a16:creationId xmlns:a16="http://schemas.microsoft.com/office/drawing/2014/main" xmlns="" id="{F487EF57-5090-461B-826C-6B2482861A7E}"/>
                    </a:ext>
                  </a:extLst>
                </p:cNvPr>
                <p:cNvSpPr/>
                <p:nvPr/>
              </p:nvSpPr>
              <p:spPr>
                <a:xfrm>
                  <a:off x="2128729" y="5797864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22" name="Oval 321">
                  <a:extLst>
                    <a:ext uri="{FF2B5EF4-FFF2-40B4-BE49-F238E27FC236}">
                      <a16:creationId xmlns:a16="http://schemas.microsoft.com/office/drawing/2014/main" xmlns="" id="{4F88A63E-96E2-4382-B5A8-9F0229806483}"/>
                    </a:ext>
                  </a:extLst>
                </p:cNvPr>
                <p:cNvSpPr/>
                <p:nvPr/>
              </p:nvSpPr>
              <p:spPr>
                <a:xfrm>
                  <a:off x="2335600" y="5797864"/>
                  <a:ext cx="146705" cy="1476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</p:grpSp>
        </p:grp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xmlns="" id="{93FB290A-78BA-4579-A573-66B62CA8ACF9}"/>
                </a:ext>
              </a:extLst>
            </p:cNvPr>
            <p:cNvSpPr/>
            <p:nvPr/>
          </p:nvSpPr>
          <p:spPr>
            <a:xfrm>
              <a:off x="4710816" y="9006674"/>
              <a:ext cx="1255682" cy="93880"/>
            </a:xfrm>
            <a:prstGeom prst="rect">
              <a:avLst/>
            </a:prstGeom>
            <a:noFill/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100" b="1" i="1" dirty="0">
                  <a:solidFill>
                    <a:srgbClr val="1F232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Personnelles</a:t>
              </a:r>
            </a:p>
          </p:txBody>
        </p:sp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xmlns="" id="{47EC5CAB-5483-40CE-A4A3-C7F0D68CF21F}"/>
                </a:ext>
              </a:extLst>
            </p:cNvPr>
            <p:cNvGrpSpPr/>
            <p:nvPr/>
          </p:nvGrpSpPr>
          <p:grpSpPr>
            <a:xfrm>
              <a:off x="4801605" y="9192163"/>
              <a:ext cx="2446115" cy="1062675"/>
              <a:chOff x="117060" y="6448962"/>
              <a:chExt cx="2446115" cy="1062675"/>
            </a:xfrm>
          </p:grpSpPr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xmlns="" id="{C534B1D3-1F37-4D3B-9B86-D17B343672D0}"/>
                  </a:ext>
                </a:extLst>
              </p:cNvPr>
              <p:cNvSpPr/>
              <p:nvPr/>
            </p:nvSpPr>
            <p:spPr>
              <a:xfrm>
                <a:off x="121150" y="6468873"/>
                <a:ext cx="1156465" cy="106480"/>
              </a:xfrm>
              <a:prstGeom prst="rect">
                <a:avLst/>
              </a:prstGeom>
              <a:noFill/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i="1" dirty="0" smtClean="0">
                    <a:solidFill>
                      <a:srgbClr val="1F2326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ANIMATE CSS</a:t>
                </a:r>
                <a:endParaRPr lang="fr-FR" sz="1100" i="1" dirty="0">
                  <a:solidFill>
                    <a:srgbClr val="1F232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xmlns="" id="{6823B618-CD59-49D1-A795-302D1D9F3A8D}"/>
                  </a:ext>
                </a:extLst>
              </p:cNvPr>
              <p:cNvSpPr/>
              <p:nvPr/>
            </p:nvSpPr>
            <p:spPr>
              <a:xfrm>
                <a:off x="117060" y="6791076"/>
                <a:ext cx="1156465" cy="106480"/>
              </a:xfrm>
              <a:prstGeom prst="rect">
                <a:avLst/>
              </a:prstGeom>
              <a:noFill/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i="1" dirty="0" smtClean="0">
                    <a:solidFill>
                      <a:srgbClr val="1F2326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BOOTSTRAP</a:t>
                </a:r>
                <a:endParaRPr lang="fr-FR" sz="1100" i="1" dirty="0">
                  <a:solidFill>
                    <a:srgbClr val="1F232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xmlns="" id="{3E539C74-7222-48D8-82E2-3ED65A85E373}"/>
                  </a:ext>
                </a:extLst>
              </p:cNvPr>
              <p:cNvSpPr/>
              <p:nvPr/>
            </p:nvSpPr>
            <p:spPr>
              <a:xfrm>
                <a:off x="123494" y="7392541"/>
                <a:ext cx="1156465" cy="106480"/>
              </a:xfrm>
              <a:prstGeom prst="rect">
                <a:avLst/>
              </a:prstGeom>
              <a:noFill/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i="1" dirty="0" smtClean="0">
                    <a:solidFill>
                      <a:srgbClr val="1F2326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METHODE AGILE</a:t>
                </a:r>
                <a:endParaRPr lang="fr-FR" sz="1100" i="1" dirty="0">
                  <a:solidFill>
                    <a:srgbClr val="1F232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xmlns="" id="{D208750A-EE6F-4C77-878A-2E17794DB80C}"/>
                  </a:ext>
                </a:extLst>
              </p:cNvPr>
              <p:cNvSpPr/>
              <p:nvPr/>
            </p:nvSpPr>
            <p:spPr>
              <a:xfrm>
                <a:off x="120679" y="7080073"/>
                <a:ext cx="1156465" cy="106480"/>
              </a:xfrm>
              <a:prstGeom prst="rect">
                <a:avLst/>
              </a:prstGeom>
              <a:noFill/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i="1" dirty="0" smtClean="0">
                    <a:solidFill>
                      <a:srgbClr val="1F2326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SEMANTIC UI</a:t>
                </a:r>
                <a:endParaRPr lang="fr-FR" sz="1100" i="1" dirty="0">
                  <a:solidFill>
                    <a:srgbClr val="1F232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grpSp>
            <p:nvGrpSpPr>
              <p:cNvPr id="368" name="Group 367">
                <a:extLst>
                  <a:ext uri="{FF2B5EF4-FFF2-40B4-BE49-F238E27FC236}">
                    <a16:creationId xmlns:a16="http://schemas.microsoft.com/office/drawing/2014/main" xmlns="" id="{D403F9C4-D23F-4E68-88B8-7CF2CEF93535}"/>
                  </a:ext>
                </a:extLst>
              </p:cNvPr>
              <p:cNvGrpSpPr/>
              <p:nvPr/>
            </p:nvGrpSpPr>
            <p:grpSpPr>
              <a:xfrm>
                <a:off x="1174698" y="6448962"/>
                <a:ext cx="1181060" cy="147600"/>
                <a:chOff x="1174698" y="6448962"/>
                <a:chExt cx="1181060" cy="147600"/>
              </a:xfrm>
            </p:grpSpPr>
            <p:sp>
              <p:nvSpPr>
                <p:cNvPr id="393" name="Oval 392">
                  <a:extLst>
                    <a:ext uri="{FF2B5EF4-FFF2-40B4-BE49-F238E27FC236}">
                      <a16:creationId xmlns:a16="http://schemas.microsoft.com/office/drawing/2014/main" xmlns="" id="{54009111-C067-47CC-A912-FF0B13B930A0}"/>
                    </a:ext>
                  </a:extLst>
                </p:cNvPr>
                <p:cNvSpPr/>
                <p:nvPr/>
              </p:nvSpPr>
              <p:spPr>
                <a:xfrm>
                  <a:off x="1174698" y="6448962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94" name="Oval 393">
                  <a:extLst>
                    <a:ext uri="{FF2B5EF4-FFF2-40B4-BE49-F238E27FC236}">
                      <a16:creationId xmlns:a16="http://schemas.microsoft.com/office/drawing/2014/main" xmlns="" id="{498AE292-1F8B-463F-8BB2-F46C5D510948}"/>
                    </a:ext>
                  </a:extLst>
                </p:cNvPr>
                <p:cNvSpPr/>
                <p:nvPr/>
              </p:nvSpPr>
              <p:spPr>
                <a:xfrm>
                  <a:off x="1381569" y="6448962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95" name="Oval 394">
                  <a:extLst>
                    <a:ext uri="{FF2B5EF4-FFF2-40B4-BE49-F238E27FC236}">
                      <a16:creationId xmlns:a16="http://schemas.microsoft.com/office/drawing/2014/main" xmlns="" id="{709B6617-3B00-4917-A81B-3A811390745C}"/>
                    </a:ext>
                  </a:extLst>
                </p:cNvPr>
                <p:cNvSpPr/>
                <p:nvPr/>
              </p:nvSpPr>
              <p:spPr>
                <a:xfrm>
                  <a:off x="1588440" y="6448962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96" name="Oval 395">
                  <a:extLst>
                    <a:ext uri="{FF2B5EF4-FFF2-40B4-BE49-F238E27FC236}">
                      <a16:creationId xmlns:a16="http://schemas.microsoft.com/office/drawing/2014/main" xmlns="" id="{B35BB9AF-D619-41CB-9412-F57E3BBBB4A8}"/>
                    </a:ext>
                  </a:extLst>
                </p:cNvPr>
                <p:cNvSpPr/>
                <p:nvPr/>
              </p:nvSpPr>
              <p:spPr>
                <a:xfrm>
                  <a:off x="1795311" y="6448962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xmlns="" id="{654C3791-6C40-4D21-8BC2-C71E1CA29AD8}"/>
                    </a:ext>
                  </a:extLst>
                </p:cNvPr>
                <p:cNvSpPr/>
                <p:nvPr/>
              </p:nvSpPr>
              <p:spPr>
                <a:xfrm>
                  <a:off x="2002182" y="6448962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98" name="Oval 397">
                  <a:extLst>
                    <a:ext uri="{FF2B5EF4-FFF2-40B4-BE49-F238E27FC236}">
                      <a16:creationId xmlns:a16="http://schemas.microsoft.com/office/drawing/2014/main" xmlns="" id="{983ACB72-7CD6-4E9D-A607-1286D56DBD1D}"/>
                    </a:ext>
                  </a:extLst>
                </p:cNvPr>
                <p:cNvSpPr/>
                <p:nvPr/>
              </p:nvSpPr>
              <p:spPr>
                <a:xfrm>
                  <a:off x="2209053" y="6448962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369" name="Group 368">
                <a:extLst>
                  <a:ext uri="{FF2B5EF4-FFF2-40B4-BE49-F238E27FC236}">
                    <a16:creationId xmlns:a16="http://schemas.microsoft.com/office/drawing/2014/main" xmlns="" id="{AE78937F-E7FA-49F6-99E1-6C4B82CA6AD7}"/>
                  </a:ext>
                </a:extLst>
              </p:cNvPr>
              <p:cNvGrpSpPr/>
              <p:nvPr/>
            </p:nvGrpSpPr>
            <p:grpSpPr>
              <a:xfrm>
                <a:off x="1174880" y="6753987"/>
                <a:ext cx="1387931" cy="147600"/>
                <a:chOff x="1174698" y="6448962"/>
                <a:chExt cx="1387931" cy="147600"/>
              </a:xfrm>
            </p:grpSpPr>
            <p:sp>
              <p:nvSpPr>
                <p:cNvPr id="386" name="Oval 385">
                  <a:extLst>
                    <a:ext uri="{FF2B5EF4-FFF2-40B4-BE49-F238E27FC236}">
                      <a16:creationId xmlns:a16="http://schemas.microsoft.com/office/drawing/2014/main" xmlns="" id="{BAE701CF-7DDD-4221-85C1-2B30AE76D410}"/>
                    </a:ext>
                  </a:extLst>
                </p:cNvPr>
                <p:cNvSpPr/>
                <p:nvPr/>
              </p:nvSpPr>
              <p:spPr>
                <a:xfrm>
                  <a:off x="1174698" y="6448962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87" name="Oval 386">
                  <a:extLst>
                    <a:ext uri="{FF2B5EF4-FFF2-40B4-BE49-F238E27FC236}">
                      <a16:creationId xmlns:a16="http://schemas.microsoft.com/office/drawing/2014/main" xmlns="" id="{A885A793-4D31-4857-B89B-D0571ECE1931}"/>
                    </a:ext>
                  </a:extLst>
                </p:cNvPr>
                <p:cNvSpPr/>
                <p:nvPr/>
              </p:nvSpPr>
              <p:spPr>
                <a:xfrm>
                  <a:off x="1381569" y="6448962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88" name="Oval 387">
                  <a:extLst>
                    <a:ext uri="{FF2B5EF4-FFF2-40B4-BE49-F238E27FC236}">
                      <a16:creationId xmlns:a16="http://schemas.microsoft.com/office/drawing/2014/main" xmlns="" id="{C5C7A925-8A5C-4138-BE95-087EB1B4B689}"/>
                    </a:ext>
                  </a:extLst>
                </p:cNvPr>
                <p:cNvSpPr/>
                <p:nvPr/>
              </p:nvSpPr>
              <p:spPr>
                <a:xfrm>
                  <a:off x="1588440" y="6448962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89" name="Oval 388">
                  <a:extLst>
                    <a:ext uri="{FF2B5EF4-FFF2-40B4-BE49-F238E27FC236}">
                      <a16:creationId xmlns:a16="http://schemas.microsoft.com/office/drawing/2014/main" xmlns="" id="{A2A4B3CA-5CA0-47CF-8284-0AC9C9199B6C}"/>
                    </a:ext>
                  </a:extLst>
                </p:cNvPr>
                <p:cNvSpPr/>
                <p:nvPr/>
              </p:nvSpPr>
              <p:spPr>
                <a:xfrm>
                  <a:off x="1795311" y="6448962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90" name="Oval 389">
                  <a:extLst>
                    <a:ext uri="{FF2B5EF4-FFF2-40B4-BE49-F238E27FC236}">
                      <a16:creationId xmlns:a16="http://schemas.microsoft.com/office/drawing/2014/main" xmlns="" id="{C20A4401-E317-4EE2-A578-002DA0F15216}"/>
                    </a:ext>
                  </a:extLst>
                </p:cNvPr>
                <p:cNvSpPr/>
                <p:nvPr/>
              </p:nvSpPr>
              <p:spPr>
                <a:xfrm>
                  <a:off x="2002182" y="6448962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91" name="Oval 390">
                  <a:extLst>
                    <a:ext uri="{FF2B5EF4-FFF2-40B4-BE49-F238E27FC236}">
                      <a16:creationId xmlns:a16="http://schemas.microsoft.com/office/drawing/2014/main" xmlns="" id="{60E041F7-2FD2-43B2-9D7E-7D2276BBD28A}"/>
                    </a:ext>
                  </a:extLst>
                </p:cNvPr>
                <p:cNvSpPr/>
                <p:nvPr/>
              </p:nvSpPr>
              <p:spPr>
                <a:xfrm>
                  <a:off x="2209053" y="6448962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92" name="Oval 391">
                  <a:extLst>
                    <a:ext uri="{FF2B5EF4-FFF2-40B4-BE49-F238E27FC236}">
                      <a16:creationId xmlns:a16="http://schemas.microsoft.com/office/drawing/2014/main" xmlns="" id="{F144E37D-D255-40CB-96EA-AED6EEA3D7B0}"/>
                    </a:ext>
                  </a:extLst>
                </p:cNvPr>
                <p:cNvSpPr/>
                <p:nvPr/>
              </p:nvSpPr>
              <p:spPr>
                <a:xfrm>
                  <a:off x="2415924" y="6448962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370" name="Group 369">
                <a:extLst>
                  <a:ext uri="{FF2B5EF4-FFF2-40B4-BE49-F238E27FC236}">
                    <a16:creationId xmlns:a16="http://schemas.microsoft.com/office/drawing/2014/main" xmlns="" id="{84611535-DD29-4F45-B18C-A5D04370ED7A}"/>
                  </a:ext>
                </a:extLst>
              </p:cNvPr>
              <p:cNvGrpSpPr/>
              <p:nvPr/>
            </p:nvGrpSpPr>
            <p:grpSpPr>
              <a:xfrm>
                <a:off x="1175062" y="7059012"/>
                <a:ext cx="1387931" cy="147600"/>
                <a:chOff x="1174698" y="6448962"/>
                <a:chExt cx="1387931" cy="147600"/>
              </a:xfrm>
            </p:grpSpPr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xmlns="" id="{6963C087-4A44-4E35-92A9-0C5B593E8616}"/>
                    </a:ext>
                  </a:extLst>
                </p:cNvPr>
                <p:cNvSpPr/>
                <p:nvPr/>
              </p:nvSpPr>
              <p:spPr>
                <a:xfrm>
                  <a:off x="1174698" y="6448962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80" name="Oval 379">
                  <a:extLst>
                    <a:ext uri="{FF2B5EF4-FFF2-40B4-BE49-F238E27FC236}">
                      <a16:creationId xmlns:a16="http://schemas.microsoft.com/office/drawing/2014/main" xmlns="" id="{9C9A9379-8985-4212-9D47-222A6E682320}"/>
                    </a:ext>
                  </a:extLst>
                </p:cNvPr>
                <p:cNvSpPr/>
                <p:nvPr/>
              </p:nvSpPr>
              <p:spPr>
                <a:xfrm>
                  <a:off x="1381569" y="6448962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81" name="Oval 380">
                  <a:extLst>
                    <a:ext uri="{FF2B5EF4-FFF2-40B4-BE49-F238E27FC236}">
                      <a16:creationId xmlns:a16="http://schemas.microsoft.com/office/drawing/2014/main" xmlns="" id="{9F896415-A47E-4874-8088-DB2D4A9C9B53}"/>
                    </a:ext>
                  </a:extLst>
                </p:cNvPr>
                <p:cNvSpPr/>
                <p:nvPr/>
              </p:nvSpPr>
              <p:spPr>
                <a:xfrm>
                  <a:off x="1588440" y="6448962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82" name="Oval 381">
                  <a:extLst>
                    <a:ext uri="{FF2B5EF4-FFF2-40B4-BE49-F238E27FC236}">
                      <a16:creationId xmlns:a16="http://schemas.microsoft.com/office/drawing/2014/main" xmlns="" id="{29756042-71AA-44D7-B52C-D99EA3D53A86}"/>
                    </a:ext>
                  </a:extLst>
                </p:cNvPr>
                <p:cNvSpPr/>
                <p:nvPr/>
              </p:nvSpPr>
              <p:spPr>
                <a:xfrm>
                  <a:off x="1795311" y="6448962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83" name="Oval 382">
                  <a:extLst>
                    <a:ext uri="{FF2B5EF4-FFF2-40B4-BE49-F238E27FC236}">
                      <a16:creationId xmlns:a16="http://schemas.microsoft.com/office/drawing/2014/main" xmlns="" id="{317A5863-AFCF-433A-9904-1F65BA234319}"/>
                    </a:ext>
                  </a:extLst>
                </p:cNvPr>
                <p:cNvSpPr/>
                <p:nvPr/>
              </p:nvSpPr>
              <p:spPr>
                <a:xfrm>
                  <a:off x="2002182" y="6448962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84" name="Oval 383">
                  <a:extLst>
                    <a:ext uri="{FF2B5EF4-FFF2-40B4-BE49-F238E27FC236}">
                      <a16:creationId xmlns:a16="http://schemas.microsoft.com/office/drawing/2014/main" xmlns="" id="{8BEC218B-A50B-4B90-B692-37A32C044112}"/>
                    </a:ext>
                  </a:extLst>
                </p:cNvPr>
                <p:cNvSpPr/>
                <p:nvPr/>
              </p:nvSpPr>
              <p:spPr>
                <a:xfrm>
                  <a:off x="2209053" y="6448962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85" name="Oval 384">
                  <a:extLst>
                    <a:ext uri="{FF2B5EF4-FFF2-40B4-BE49-F238E27FC236}">
                      <a16:creationId xmlns:a16="http://schemas.microsoft.com/office/drawing/2014/main" xmlns="" id="{F1485110-A55F-4803-B918-10B4CC62DA5E}"/>
                    </a:ext>
                  </a:extLst>
                </p:cNvPr>
                <p:cNvSpPr/>
                <p:nvPr/>
              </p:nvSpPr>
              <p:spPr>
                <a:xfrm>
                  <a:off x="2415924" y="6448962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xmlns="" id="{267765DA-42BD-4CF1-A680-7777EA99AB1F}"/>
                  </a:ext>
                </a:extLst>
              </p:cNvPr>
              <p:cNvGrpSpPr/>
              <p:nvPr/>
            </p:nvGrpSpPr>
            <p:grpSpPr>
              <a:xfrm>
                <a:off x="1175244" y="7364037"/>
                <a:ext cx="1387931" cy="147600"/>
                <a:chOff x="1174698" y="6448962"/>
                <a:chExt cx="1387931" cy="147600"/>
              </a:xfrm>
            </p:grpSpPr>
            <p:sp>
              <p:nvSpPr>
                <p:cNvPr id="372" name="Oval 371">
                  <a:extLst>
                    <a:ext uri="{FF2B5EF4-FFF2-40B4-BE49-F238E27FC236}">
                      <a16:creationId xmlns:a16="http://schemas.microsoft.com/office/drawing/2014/main" xmlns="" id="{99BE374F-B8FC-4464-93F8-8EAF5F6A1A07}"/>
                    </a:ext>
                  </a:extLst>
                </p:cNvPr>
                <p:cNvSpPr/>
                <p:nvPr/>
              </p:nvSpPr>
              <p:spPr>
                <a:xfrm>
                  <a:off x="1174698" y="6448962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73" name="Oval 372">
                  <a:extLst>
                    <a:ext uri="{FF2B5EF4-FFF2-40B4-BE49-F238E27FC236}">
                      <a16:creationId xmlns:a16="http://schemas.microsoft.com/office/drawing/2014/main" xmlns="" id="{58B8C413-2BF2-4680-9595-29F97893696C}"/>
                    </a:ext>
                  </a:extLst>
                </p:cNvPr>
                <p:cNvSpPr/>
                <p:nvPr/>
              </p:nvSpPr>
              <p:spPr>
                <a:xfrm>
                  <a:off x="1381569" y="6448962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74" name="Oval 373">
                  <a:extLst>
                    <a:ext uri="{FF2B5EF4-FFF2-40B4-BE49-F238E27FC236}">
                      <a16:creationId xmlns:a16="http://schemas.microsoft.com/office/drawing/2014/main" xmlns="" id="{36F6F86B-92CF-45DC-878E-5889725465AC}"/>
                    </a:ext>
                  </a:extLst>
                </p:cNvPr>
                <p:cNvSpPr/>
                <p:nvPr/>
              </p:nvSpPr>
              <p:spPr>
                <a:xfrm>
                  <a:off x="1588440" y="6448962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75" name="Oval 374">
                  <a:extLst>
                    <a:ext uri="{FF2B5EF4-FFF2-40B4-BE49-F238E27FC236}">
                      <a16:creationId xmlns:a16="http://schemas.microsoft.com/office/drawing/2014/main" xmlns="" id="{8CAD9407-C0D9-432F-879A-74392DF61CB3}"/>
                    </a:ext>
                  </a:extLst>
                </p:cNvPr>
                <p:cNvSpPr/>
                <p:nvPr/>
              </p:nvSpPr>
              <p:spPr>
                <a:xfrm>
                  <a:off x="1795311" y="6448962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76" name="Oval 375">
                  <a:extLst>
                    <a:ext uri="{FF2B5EF4-FFF2-40B4-BE49-F238E27FC236}">
                      <a16:creationId xmlns:a16="http://schemas.microsoft.com/office/drawing/2014/main" xmlns="" id="{6957008D-C4AB-43CD-8236-06F580D595D1}"/>
                    </a:ext>
                  </a:extLst>
                </p:cNvPr>
                <p:cNvSpPr/>
                <p:nvPr/>
              </p:nvSpPr>
              <p:spPr>
                <a:xfrm>
                  <a:off x="2002182" y="6448962"/>
                  <a:ext cx="146705" cy="147600"/>
                </a:xfrm>
                <a:prstGeom prst="ellipse">
                  <a:avLst/>
                </a:prstGeom>
                <a:solidFill>
                  <a:srgbClr val="003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sp>
              <p:nvSpPr>
                <p:cNvPr id="378" name="Oval 377">
                  <a:extLst>
                    <a:ext uri="{FF2B5EF4-FFF2-40B4-BE49-F238E27FC236}">
                      <a16:creationId xmlns:a16="http://schemas.microsoft.com/office/drawing/2014/main" xmlns="" id="{F56E7629-14F5-40B7-8B9E-1CD10559C6A3}"/>
                    </a:ext>
                  </a:extLst>
                </p:cNvPr>
                <p:cNvSpPr/>
                <p:nvPr/>
              </p:nvSpPr>
              <p:spPr>
                <a:xfrm>
                  <a:off x="2415924" y="6448962"/>
                  <a:ext cx="146705" cy="1476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sz="1100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</p:grp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00F945A7-E439-436D-B556-29F8E56C98F1}"/>
              </a:ext>
            </a:extLst>
          </p:cNvPr>
          <p:cNvGrpSpPr/>
          <p:nvPr/>
        </p:nvGrpSpPr>
        <p:grpSpPr>
          <a:xfrm>
            <a:off x="261825" y="8919391"/>
            <a:ext cx="3616330" cy="1236887"/>
            <a:chOff x="261825" y="8919391"/>
            <a:chExt cx="3616330" cy="1236887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5474A46E-F533-4BE8-A159-83ED48AA3F3D}"/>
                </a:ext>
              </a:extLst>
            </p:cNvPr>
            <p:cNvSpPr/>
            <p:nvPr/>
          </p:nvSpPr>
          <p:spPr>
            <a:xfrm flipH="1">
              <a:off x="261825" y="8919391"/>
              <a:ext cx="3616330" cy="377992"/>
            </a:xfrm>
            <a:custGeom>
              <a:avLst/>
              <a:gdLst>
                <a:gd name="connsiteX0" fmla="*/ 2048647 w 2236689"/>
                <a:gd name="connsiteY0" fmla="*/ 0 h 377992"/>
                <a:gd name="connsiteX1" fmla="*/ 2029720 w 2236689"/>
                <a:gd name="connsiteY1" fmla="*/ 1908 h 377992"/>
                <a:gd name="connsiteX2" fmla="*/ 1260809 w 2236689"/>
                <a:gd name="connsiteY2" fmla="*/ 1908 h 377992"/>
                <a:gd name="connsiteX3" fmla="*/ 1219795 w 2236689"/>
                <a:gd name="connsiteY3" fmla="*/ 1908 h 377992"/>
                <a:gd name="connsiteX4" fmla="*/ 1200868 w 2236689"/>
                <a:gd name="connsiteY4" fmla="*/ 0 h 377992"/>
                <a:gd name="connsiteX5" fmla="*/ 1181941 w 2236689"/>
                <a:gd name="connsiteY5" fmla="*/ 1908 h 377992"/>
                <a:gd name="connsiteX6" fmla="*/ 1054748 w 2236689"/>
                <a:gd name="connsiteY6" fmla="*/ 1908 h 377992"/>
                <a:gd name="connsiteX7" fmla="*/ 1035821 w 2236689"/>
                <a:gd name="connsiteY7" fmla="*/ 0 h 377992"/>
                <a:gd name="connsiteX8" fmla="*/ 1016894 w 2236689"/>
                <a:gd name="connsiteY8" fmla="*/ 1908 h 377992"/>
                <a:gd name="connsiteX9" fmla="*/ 975880 w 2236689"/>
                <a:gd name="connsiteY9" fmla="*/ 1908 h 377992"/>
                <a:gd name="connsiteX10" fmla="*/ 206969 w 2236689"/>
                <a:gd name="connsiteY10" fmla="*/ 1908 h 377992"/>
                <a:gd name="connsiteX11" fmla="*/ 188042 w 2236689"/>
                <a:gd name="connsiteY11" fmla="*/ 0 h 377992"/>
                <a:gd name="connsiteX12" fmla="*/ 0 w 2236689"/>
                <a:gd name="connsiteY12" fmla="*/ 188042 h 377992"/>
                <a:gd name="connsiteX13" fmla="*/ 150145 w 2236689"/>
                <a:gd name="connsiteY13" fmla="*/ 372264 h 377992"/>
                <a:gd name="connsiteX14" fmla="*/ 184051 w 2236689"/>
                <a:gd name="connsiteY14" fmla="*/ 375682 h 377992"/>
                <a:gd name="connsiteX15" fmla="*/ 184051 w 2236689"/>
                <a:gd name="connsiteY15" fmla="*/ 377992 h 377992"/>
                <a:gd name="connsiteX16" fmla="*/ 975880 w 2236689"/>
                <a:gd name="connsiteY16" fmla="*/ 377992 h 377992"/>
                <a:gd name="connsiteX17" fmla="*/ 1039812 w 2236689"/>
                <a:gd name="connsiteY17" fmla="*/ 377992 h 377992"/>
                <a:gd name="connsiteX18" fmla="*/ 1196877 w 2236689"/>
                <a:gd name="connsiteY18" fmla="*/ 377992 h 377992"/>
                <a:gd name="connsiteX19" fmla="*/ 1260809 w 2236689"/>
                <a:gd name="connsiteY19" fmla="*/ 377992 h 377992"/>
                <a:gd name="connsiteX20" fmla="*/ 2052638 w 2236689"/>
                <a:gd name="connsiteY20" fmla="*/ 377992 h 377992"/>
                <a:gd name="connsiteX21" fmla="*/ 2052638 w 2236689"/>
                <a:gd name="connsiteY21" fmla="*/ 375682 h 377992"/>
                <a:gd name="connsiteX22" fmla="*/ 2086544 w 2236689"/>
                <a:gd name="connsiteY22" fmla="*/ 372264 h 377992"/>
                <a:gd name="connsiteX23" fmla="*/ 2236689 w 2236689"/>
                <a:gd name="connsiteY23" fmla="*/ 188042 h 377992"/>
                <a:gd name="connsiteX24" fmla="*/ 2048647 w 2236689"/>
                <a:gd name="connsiteY24" fmla="*/ 0 h 377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36689" h="377992">
                  <a:moveTo>
                    <a:pt x="2048647" y="0"/>
                  </a:moveTo>
                  <a:lnTo>
                    <a:pt x="2029720" y="1908"/>
                  </a:lnTo>
                  <a:lnTo>
                    <a:pt x="1260809" y="1908"/>
                  </a:lnTo>
                  <a:lnTo>
                    <a:pt x="1219795" y="1908"/>
                  </a:lnTo>
                  <a:lnTo>
                    <a:pt x="1200868" y="0"/>
                  </a:lnTo>
                  <a:lnTo>
                    <a:pt x="1181941" y="1908"/>
                  </a:lnTo>
                  <a:lnTo>
                    <a:pt x="1054748" y="1908"/>
                  </a:lnTo>
                  <a:lnTo>
                    <a:pt x="1035821" y="0"/>
                  </a:lnTo>
                  <a:lnTo>
                    <a:pt x="1016894" y="1908"/>
                  </a:lnTo>
                  <a:lnTo>
                    <a:pt x="975880" y="1908"/>
                  </a:lnTo>
                  <a:lnTo>
                    <a:pt x="206969" y="1908"/>
                  </a:lnTo>
                  <a:lnTo>
                    <a:pt x="188042" y="0"/>
                  </a:lnTo>
                  <a:cubicBezTo>
                    <a:pt x="84189" y="0"/>
                    <a:pt x="0" y="84189"/>
                    <a:pt x="0" y="188042"/>
                  </a:cubicBezTo>
                  <a:cubicBezTo>
                    <a:pt x="0" y="278914"/>
                    <a:pt x="64457" y="354730"/>
                    <a:pt x="150145" y="372264"/>
                  </a:cubicBezTo>
                  <a:lnTo>
                    <a:pt x="184051" y="375682"/>
                  </a:lnTo>
                  <a:lnTo>
                    <a:pt x="184051" y="377992"/>
                  </a:lnTo>
                  <a:lnTo>
                    <a:pt x="975880" y="377992"/>
                  </a:lnTo>
                  <a:lnTo>
                    <a:pt x="1039812" y="377992"/>
                  </a:lnTo>
                  <a:lnTo>
                    <a:pt x="1196877" y="377992"/>
                  </a:lnTo>
                  <a:lnTo>
                    <a:pt x="1260809" y="377992"/>
                  </a:lnTo>
                  <a:lnTo>
                    <a:pt x="2052638" y="377992"/>
                  </a:lnTo>
                  <a:lnTo>
                    <a:pt x="2052638" y="375682"/>
                  </a:lnTo>
                  <a:lnTo>
                    <a:pt x="2086544" y="372264"/>
                  </a:lnTo>
                  <a:cubicBezTo>
                    <a:pt x="2172232" y="354730"/>
                    <a:pt x="2236689" y="278914"/>
                    <a:pt x="2236689" y="188042"/>
                  </a:cubicBezTo>
                  <a:cubicBezTo>
                    <a:pt x="2236689" y="84189"/>
                    <a:pt x="2152500" y="0"/>
                    <a:pt x="2048647" y="0"/>
                  </a:cubicBezTo>
                  <a:close/>
                </a:path>
              </a:pathLst>
            </a:custGeom>
            <a:noFill/>
            <a:ln w="254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400" b="1" dirty="0">
                  <a:solidFill>
                    <a:srgbClr val="00304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CENTRES D’INTERET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xmlns="" id="{3F2756E9-DC93-4112-A134-7010328A5811}"/>
                </a:ext>
              </a:extLst>
            </p:cNvPr>
            <p:cNvSpPr/>
            <p:nvPr/>
          </p:nvSpPr>
          <p:spPr>
            <a:xfrm>
              <a:off x="680637" y="9402225"/>
              <a:ext cx="1751437" cy="754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294"/>
                </a:spcBef>
                <a:spcAft>
                  <a:spcPts val="294"/>
                </a:spcAft>
                <a:defRPr/>
              </a:pPr>
              <a:r>
                <a:rPr kumimoji="0" lang="fr-FR" sz="1100" b="1" i="1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Lecture                        </a:t>
              </a:r>
              <a:r>
                <a:rPr lang="fr-FR" sz="1100" b="1" i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Internet</a:t>
              </a:r>
            </a:p>
            <a:p>
              <a:pPr>
                <a:spcBef>
                  <a:spcPts val="294"/>
                </a:spcBef>
                <a:spcAft>
                  <a:spcPts val="294"/>
                </a:spcAft>
                <a:defRPr/>
              </a:pPr>
              <a:r>
                <a:rPr lang="fr-FR" sz="1100" b="1" i="1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Musculation             Sport</a:t>
              </a:r>
            </a:p>
            <a:p>
              <a:pPr>
                <a:spcBef>
                  <a:spcPts val="294"/>
                </a:spcBef>
                <a:spcAft>
                  <a:spcPts val="294"/>
                </a:spcAft>
                <a:defRPr/>
              </a:pPr>
              <a:r>
                <a:rPr lang="fr-FR" sz="1100" b="1" i="1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Voyage                    	</a:t>
              </a:r>
              <a:endParaRPr kumimoji="0" lang="fr-FR" sz="11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="" xmlns:a16="http://schemas.microsoft.com/office/drawing/2014/main" id="{27681936-2402-4AC4-BF92-18BF615BDF3B}"/>
              </a:ext>
            </a:extLst>
          </p:cNvPr>
          <p:cNvGrpSpPr/>
          <p:nvPr/>
        </p:nvGrpSpPr>
        <p:grpSpPr>
          <a:xfrm>
            <a:off x="3831068" y="6602721"/>
            <a:ext cx="2771736" cy="2548693"/>
            <a:chOff x="4661829" y="3453879"/>
            <a:chExt cx="2771736" cy="921845"/>
          </a:xfrm>
        </p:grpSpPr>
        <p:grpSp>
          <p:nvGrpSpPr>
            <p:cNvPr id="146" name="Group 145">
              <a:extLst>
                <a:ext uri="{FF2B5EF4-FFF2-40B4-BE49-F238E27FC236}">
                  <a16:creationId xmlns="" xmlns:a16="http://schemas.microsoft.com/office/drawing/2014/main" id="{5904A54C-E206-41E3-A053-A17A9CF8166F}"/>
                </a:ext>
              </a:extLst>
            </p:cNvPr>
            <p:cNvGrpSpPr/>
            <p:nvPr/>
          </p:nvGrpSpPr>
          <p:grpSpPr>
            <a:xfrm>
              <a:off x="4661829" y="3453879"/>
              <a:ext cx="2729509" cy="617389"/>
              <a:chOff x="3849022" y="6320038"/>
              <a:chExt cx="2729509" cy="617389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="" xmlns:a16="http://schemas.microsoft.com/office/drawing/2014/main" id="{712849B5-9F65-4ACF-AA4F-E7FA6ACEA2A1}"/>
                  </a:ext>
                </a:extLst>
              </p:cNvPr>
              <p:cNvSpPr/>
              <p:nvPr/>
            </p:nvSpPr>
            <p:spPr>
              <a:xfrm>
                <a:off x="3897715" y="6320038"/>
                <a:ext cx="2680816" cy="1558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 lvl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fr-FR" sz="1100" b="1" i="1" noProof="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HTML-CSS :</a:t>
                </a:r>
                <a:endParaRPr kumimoji="0" lang="fr-FR" sz="1100" b="1" i="1" u="none" strike="noStrike" kern="1200" cap="none" spc="0" normalizeH="0" baseline="0" noProof="0" dirty="0" smtClean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R="0" lvl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fr-FR" sz="1100" b="1" i="1" noProof="0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Dix maquettes  </a:t>
                </a:r>
                <a:endParaRPr kumimoji="0" lang="fr-FR" sz="1100" b="1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="" xmlns:a16="http://schemas.microsoft.com/office/drawing/2014/main" id="{D1E478ED-4924-47DB-94CE-6CB53555D283}"/>
                  </a:ext>
                </a:extLst>
              </p:cNvPr>
              <p:cNvSpPr/>
              <p:nvPr/>
            </p:nvSpPr>
            <p:spPr>
              <a:xfrm>
                <a:off x="3877158" y="6448873"/>
                <a:ext cx="2680816" cy="2170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 lvl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fr-FR" sz="1100" b="1" i="1" noProof="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PHP :</a:t>
                </a:r>
                <a:endParaRPr kumimoji="0" lang="fr-FR" sz="1100" b="1" i="1" u="none" strike="noStrike" kern="1200" cap="none" spc="0" normalizeH="0" baseline="0" noProof="0" dirty="0" smtClean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R="0" lvl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fr-FR" sz="1100" b="1" i="1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Blog basic  </a:t>
                </a:r>
                <a:endParaRPr lang="fr-FR" sz="1100" b="1" i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fr-FR" sz="1100" i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="" xmlns:a16="http://schemas.microsoft.com/office/drawing/2014/main" id="{CF380032-1C2D-4325-A8B1-9E596297EE32}"/>
                  </a:ext>
                </a:extLst>
              </p:cNvPr>
              <p:cNvSpPr/>
              <p:nvPr/>
            </p:nvSpPr>
            <p:spPr>
              <a:xfrm>
                <a:off x="3849022" y="6597899"/>
                <a:ext cx="2680816" cy="3395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 lvl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fr-FR" sz="1100" b="1" i="1" u="none" strike="noStrike" kern="1200" cap="none" spc="0" normalizeH="0" baseline="0" noProof="0" dirty="0" smtClean="0">
                    <a:ln>
                      <a:noFill/>
                    </a:ln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LARAVEL :</a:t>
                </a:r>
              </a:p>
              <a:p>
                <a:pPr marR="0" lvl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fr-FR" sz="1100" b="1" i="1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Clone </a:t>
                </a:r>
                <a:r>
                  <a:rPr lang="fr-FR" sz="1100" b="1" i="1" dirty="0" err="1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instagram</a:t>
                </a:r>
                <a:endParaRPr lang="fr-FR" sz="1100" b="1" i="1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R="0" lvl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1100" b="1" i="1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Application real time with pusher and  </a:t>
                </a:r>
                <a:r>
                  <a:rPr lang="en-US" sz="1100" b="1" i="1" dirty="0" err="1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Vue</a:t>
                </a:r>
                <a:r>
                  <a:rPr lang="en-US" sz="1100" b="1" i="1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100" b="1" i="1" dirty="0" err="1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js</a:t>
                </a:r>
                <a:endParaRPr lang="en-US" sz="1100" b="1" i="1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R="0" lvl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1100" b="1" i="1" dirty="0" err="1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Gestion</a:t>
                </a:r>
                <a:r>
                  <a:rPr lang="en-US" sz="1100" b="1" i="1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des agencies de location avec </a:t>
                </a:r>
                <a:r>
                  <a:rPr lang="en-US" sz="1100" b="1" i="1" dirty="0" err="1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ajax</a:t>
                </a:r>
                <a:r>
                  <a:rPr lang="en-US" sz="1100" b="1" i="1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</a:p>
              <a:p>
                <a:pPr marR="0" lvl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1100" b="1" i="1" dirty="0" err="1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Authentification</a:t>
                </a:r>
                <a:r>
                  <a:rPr lang="en-US" sz="1100" b="1" i="1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avec </a:t>
                </a:r>
                <a:r>
                  <a:rPr lang="en-US" sz="1100" b="1" i="1" dirty="0" err="1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QrCode</a:t>
                </a:r>
                <a:r>
                  <a:rPr lang="en-US" sz="1100" b="1" i="1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endParaRPr lang="fr-FR" sz="1100" b="1" i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144" name="Rectangle: Rounded Corners 187">
              <a:extLst>
                <a:ext uri="{FF2B5EF4-FFF2-40B4-BE49-F238E27FC236}">
                  <a16:creationId xmlns="" xmlns:a16="http://schemas.microsoft.com/office/drawing/2014/main" id="{0B37541C-E63C-43C3-9173-6DCEE97605E7}"/>
                </a:ext>
              </a:extLst>
            </p:cNvPr>
            <p:cNvSpPr/>
            <p:nvPr/>
          </p:nvSpPr>
          <p:spPr>
            <a:xfrm>
              <a:off x="6599676" y="3472169"/>
              <a:ext cx="833889" cy="192464"/>
            </a:xfrm>
            <a:prstGeom prst="roundRect">
              <a:avLst/>
            </a:prstGeom>
            <a:noFill/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MA" sz="11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5" name="Rectangle: Rounded Corners 208">
              <a:extLst>
                <a:ext uri="{FF2B5EF4-FFF2-40B4-BE49-F238E27FC236}">
                  <a16:creationId xmlns="" xmlns:a16="http://schemas.microsoft.com/office/drawing/2014/main" id="{D8726F3B-EED7-4BC3-8E65-67386448727E}"/>
                </a:ext>
              </a:extLst>
            </p:cNvPr>
            <p:cNvSpPr/>
            <p:nvPr/>
          </p:nvSpPr>
          <p:spPr>
            <a:xfrm>
              <a:off x="6589694" y="4183260"/>
              <a:ext cx="833889" cy="192464"/>
            </a:xfrm>
            <a:prstGeom prst="roundRect">
              <a:avLst/>
            </a:prstGeom>
            <a:noFill/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MA" sz="11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53" name="Freeform: Shape 57">
            <a:extLst>
              <a:ext uri="{FF2B5EF4-FFF2-40B4-BE49-F238E27FC236}">
                <a16:creationId xmlns:a16="http://schemas.microsoft.com/office/drawing/2014/main" xmlns="" id="{DC796FB9-6F12-4D0A-89B8-BA0A4B6EDA7F}"/>
              </a:ext>
            </a:extLst>
          </p:cNvPr>
          <p:cNvSpPr/>
          <p:nvPr/>
        </p:nvSpPr>
        <p:spPr>
          <a:xfrm flipH="1">
            <a:off x="3708768" y="6067239"/>
            <a:ext cx="2674660" cy="377992"/>
          </a:xfrm>
          <a:custGeom>
            <a:avLst/>
            <a:gdLst>
              <a:gd name="connsiteX0" fmla="*/ 2048647 w 2236689"/>
              <a:gd name="connsiteY0" fmla="*/ 0 h 377992"/>
              <a:gd name="connsiteX1" fmla="*/ 2029720 w 2236689"/>
              <a:gd name="connsiteY1" fmla="*/ 1908 h 377992"/>
              <a:gd name="connsiteX2" fmla="*/ 1260809 w 2236689"/>
              <a:gd name="connsiteY2" fmla="*/ 1908 h 377992"/>
              <a:gd name="connsiteX3" fmla="*/ 1219795 w 2236689"/>
              <a:gd name="connsiteY3" fmla="*/ 1908 h 377992"/>
              <a:gd name="connsiteX4" fmla="*/ 1200868 w 2236689"/>
              <a:gd name="connsiteY4" fmla="*/ 0 h 377992"/>
              <a:gd name="connsiteX5" fmla="*/ 1181941 w 2236689"/>
              <a:gd name="connsiteY5" fmla="*/ 1908 h 377992"/>
              <a:gd name="connsiteX6" fmla="*/ 1054748 w 2236689"/>
              <a:gd name="connsiteY6" fmla="*/ 1908 h 377992"/>
              <a:gd name="connsiteX7" fmla="*/ 1035821 w 2236689"/>
              <a:gd name="connsiteY7" fmla="*/ 0 h 377992"/>
              <a:gd name="connsiteX8" fmla="*/ 1016894 w 2236689"/>
              <a:gd name="connsiteY8" fmla="*/ 1908 h 377992"/>
              <a:gd name="connsiteX9" fmla="*/ 975880 w 2236689"/>
              <a:gd name="connsiteY9" fmla="*/ 1908 h 377992"/>
              <a:gd name="connsiteX10" fmla="*/ 206969 w 2236689"/>
              <a:gd name="connsiteY10" fmla="*/ 1908 h 377992"/>
              <a:gd name="connsiteX11" fmla="*/ 188042 w 2236689"/>
              <a:gd name="connsiteY11" fmla="*/ 0 h 377992"/>
              <a:gd name="connsiteX12" fmla="*/ 0 w 2236689"/>
              <a:gd name="connsiteY12" fmla="*/ 188042 h 377992"/>
              <a:gd name="connsiteX13" fmla="*/ 150145 w 2236689"/>
              <a:gd name="connsiteY13" fmla="*/ 372264 h 377992"/>
              <a:gd name="connsiteX14" fmla="*/ 184051 w 2236689"/>
              <a:gd name="connsiteY14" fmla="*/ 375682 h 377992"/>
              <a:gd name="connsiteX15" fmla="*/ 184051 w 2236689"/>
              <a:gd name="connsiteY15" fmla="*/ 377992 h 377992"/>
              <a:gd name="connsiteX16" fmla="*/ 975880 w 2236689"/>
              <a:gd name="connsiteY16" fmla="*/ 377992 h 377992"/>
              <a:gd name="connsiteX17" fmla="*/ 1039812 w 2236689"/>
              <a:gd name="connsiteY17" fmla="*/ 377992 h 377992"/>
              <a:gd name="connsiteX18" fmla="*/ 1196877 w 2236689"/>
              <a:gd name="connsiteY18" fmla="*/ 377992 h 377992"/>
              <a:gd name="connsiteX19" fmla="*/ 1260809 w 2236689"/>
              <a:gd name="connsiteY19" fmla="*/ 377992 h 377992"/>
              <a:gd name="connsiteX20" fmla="*/ 2052638 w 2236689"/>
              <a:gd name="connsiteY20" fmla="*/ 377992 h 377992"/>
              <a:gd name="connsiteX21" fmla="*/ 2052638 w 2236689"/>
              <a:gd name="connsiteY21" fmla="*/ 375682 h 377992"/>
              <a:gd name="connsiteX22" fmla="*/ 2086544 w 2236689"/>
              <a:gd name="connsiteY22" fmla="*/ 372264 h 377992"/>
              <a:gd name="connsiteX23" fmla="*/ 2236689 w 2236689"/>
              <a:gd name="connsiteY23" fmla="*/ 188042 h 377992"/>
              <a:gd name="connsiteX24" fmla="*/ 2048647 w 2236689"/>
              <a:gd name="connsiteY24" fmla="*/ 0 h 37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36689" h="377992">
                <a:moveTo>
                  <a:pt x="2048647" y="0"/>
                </a:moveTo>
                <a:lnTo>
                  <a:pt x="2029720" y="1908"/>
                </a:lnTo>
                <a:lnTo>
                  <a:pt x="1260809" y="1908"/>
                </a:lnTo>
                <a:lnTo>
                  <a:pt x="1219795" y="1908"/>
                </a:lnTo>
                <a:lnTo>
                  <a:pt x="1200868" y="0"/>
                </a:lnTo>
                <a:lnTo>
                  <a:pt x="1181941" y="1908"/>
                </a:lnTo>
                <a:lnTo>
                  <a:pt x="1054748" y="1908"/>
                </a:lnTo>
                <a:lnTo>
                  <a:pt x="1035821" y="0"/>
                </a:lnTo>
                <a:lnTo>
                  <a:pt x="1016894" y="1908"/>
                </a:lnTo>
                <a:lnTo>
                  <a:pt x="975880" y="1908"/>
                </a:lnTo>
                <a:lnTo>
                  <a:pt x="206969" y="1908"/>
                </a:lnTo>
                <a:lnTo>
                  <a:pt x="188042" y="0"/>
                </a:lnTo>
                <a:cubicBezTo>
                  <a:pt x="84189" y="0"/>
                  <a:pt x="0" y="84189"/>
                  <a:pt x="0" y="188042"/>
                </a:cubicBezTo>
                <a:cubicBezTo>
                  <a:pt x="0" y="278914"/>
                  <a:pt x="64457" y="354730"/>
                  <a:pt x="150145" y="372264"/>
                </a:cubicBezTo>
                <a:lnTo>
                  <a:pt x="184051" y="375682"/>
                </a:lnTo>
                <a:lnTo>
                  <a:pt x="184051" y="377992"/>
                </a:lnTo>
                <a:lnTo>
                  <a:pt x="975880" y="377992"/>
                </a:lnTo>
                <a:lnTo>
                  <a:pt x="1039812" y="377992"/>
                </a:lnTo>
                <a:lnTo>
                  <a:pt x="1196877" y="377992"/>
                </a:lnTo>
                <a:lnTo>
                  <a:pt x="1260809" y="377992"/>
                </a:lnTo>
                <a:lnTo>
                  <a:pt x="2052638" y="377992"/>
                </a:lnTo>
                <a:lnTo>
                  <a:pt x="2052638" y="375682"/>
                </a:lnTo>
                <a:lnTo>
                  <a:pt x="2086544" y="372264"/>
                </a:lnTo>
                <a:cubicBezTo>
                  <a:pt x="2172232" y="354730"/>
                  <a:pt x="2236689" y="278914"/>
                  <a:pt x="2236689" y="188042"/>
                </a:cubicBezTo>
                <a:cubicBezTo>
                  <a:pt x="2236689" y="84189"/>
                  <a:pt x="2152500" y="0"/>
                  <a:pt x="2048647" y="0"/>
                </a:cubicBezTo>
                <a:close/>
              </a:path>
            </a:pathLst>
          </a:cu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rgbClr val="0030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MES REALISATIONS</a:t>
            </a:r>
            <a:endParaRPr lang="fr-FR" sz="1400" b="1" dirty="0">
              <a:solidFill>
                <a:srgbClr val="00304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="" xmlns:a16="http://schemas.microsoft.com/office/drawing/2014/main" id="{CF380032-1C2D-4325-A8B1-9E596297EE32}"/>
              </a:ext>
            </a:extLst>
          </p:cNvPr>
          <p:cNvSpPr/>
          <p:nvPr/>
        </p:nvSpPr>
        <p:spPr>
          <a:xfrm>
            <a:off x="3831068" y="8239180"/>
            <a:ext cx="268081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REACT-JS :</a:t>
            </a:r>
            <a:endParaRPr kumimoji="0" lang="fr-FR" sz="1100" b="1" i="1" u="none" strike="noStrike" kern="120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b="1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BarSearch</a:t>
            </a:r>
            <a:r>
              <a:rPr lang="en-US" sz="11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photos.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b="1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BarSearch</a:t>
            </a:r>
            <a:r>
              <a:rPr lang="en-US" sz="11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video </a:t>
            </a:r>
            <a:r>
              <a:rPr lang="en-US" sz="1100" b="1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youtube</a:t>
            </a:r>
            <a:r>
              <a:rPr lang="en-US" sz="11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b="1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Météo</a:t>
            </a:r>
            <a:r>
              <a:rPr lang="en-US" sz="11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1100" b="1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Clone twitch avec </a:t>
            </a:r>
            <a:r>
              <a:rPr lang="en-US" sz="1100" b="1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redux</a:t>
            </a:r>
            <a:r>
              <a:rPr lang="en-US" sz="11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</a:t>
            </a:r>
            <a:r>
              <a:rPr lang="en-US" sz="1100" b="1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authentification</a:t>
            </a:r>
            <a:r>
              <a:rPr lang="en-US" sz="11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Google  </a:t>
            </a:r>
            <a:r>
              <a:rPr lang="en-US" sz="1100" b="1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</a:t>
            </a:r>
            <a:r>
              <a:rPr lang="en-US" sz="11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fr-FR" sz="1100" b="1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55" name="Group 154">
            <a:extLst>
              <a:ext uri="{FF2B5EF4-FFF2-40B4-BE49-F238E27FC236}">
                <a16:creationId xmlns="" xmlns:a16="http://schemas.microsoft.com/office/drawing/2014/main" id="{EBF934BD-77AD-4B56-9C86-4D4D730DC81E}"/>
              </a:ext>
            </a:extLst>
          </p:cNvPr>
          <p:cNvGrpSpPr/>
          <p:nvPr/>
        </p:nvGrpSpPr>
        <p:grpSpPr>
          <a:xfrm>
            <a:off x="-7401" y="2292800"/>
            <a:ext cx="3655587" cy="2670689"/>
            <a:chOff x="475301" y="3244159"/>
            <a:chExt cx="3655587" cy="2670689"/>
          </a:xfrm>
        </p:grpSpPr>
        <p:grpSp>
          <p:nvGrpSpPr>
            <p:cNvPr id="167" name="Group 166">
              <a:extLst>
                <a:ext uri="{FF2B5EF4-FFF2-40B4-BE49-F238E27FC236}">
                  <a16:creationId xmlns="" xmlns:a16="http://schemas.microsoft.com/office/drawing/2014/main" id="{4AFD8495-0CEB-4A8E-9A96-47EF2C76D54C}"/>
                </a:ext>
              </a:extLst>
            </p:cNvPr>
            <p:cNvGrpSpPr/>
            <p:nvPr/>
          </p:nvGrpSpPr>
          <p:grpSpPr>
            <a:xfrm>
              <a:off x="632657" y="3388955"/>
              <a:ext cx="3498231" cy="2525893"/>
              <a:chOff x="3385816" y="2980031"/>
              <a:chExt cx="3498231" cy="2525893"/>
            </a:xfrm>
          </p:grpSpPr>
          <p:sp>
            <p:nvSpPr>
              <p:cNvPr id="169" name="Rectangle 168">
                <a:extLst>
                  <a:ext uri="{FF2B5EF4-FFF2-40B4-BE49-F238E27FC236}">
                    <a16:creationId xmlns="" xmlns:a16="http://schemas.microsoft.com/office/drawing/2014/main" id="{429F6B65-4DC6-4BB2-A44E-FA6398E93297}"/>
                  </a:ext>
                </a:extLst>
              </p:cNvPr>
              <p:cNvSpPr/>
              <p:nvPr/>
            </p:nvSpPr>
            <p:spPr>
              <a:xfrm>
                <a:off x="3385816" y="2980031"/>
                <a:ext cx="347165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Char char="v"/>
                  <a:tabLst/>
                  <a:defRPr/>
                </a:pPr>
                <a:r>
                  <a:rPr lang="fr-FR" sz="1100" b="1" i="1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FORMATION</a:t>
                </a:r>
                <a:r>
                  <a:rPr kumimoji="0" lang="fr-FR" sz="1100" b="1" i="1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FULL</a:t>
                </a:r>
                <a:r>
                  <a:rPr kumimoji="0" lang="fr-FR" sz="1100" b="1" i="1" u="none" strike="noStrike" kern="1200" cap="none" spc="0" normalizeH="0" noProof="0" dirty="0" smtClean="0">
                    <a:ln>
                      <a:noFill/>
                    </a:ln>
                    <a:effectLst/>
                    <a:uLnTx/>
                    <a:uFillTx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STACK WEB</a:t>
                </a:r>
                <a:endParaRPr kumimoji="0" lang="fr-FR" sz="1100" b="1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409488" marR="0" lvl="0" indent="-171450" algn="just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r>
                  <a:rPr kumimoji="0" lang="fr-FR" sz="1100" b="0" i="1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3W ACADEMY à Casablanca</a:t>
                </a:r>
              </a:p>
              <a:p>
                <a:pPr marL="866688" lvl="1" indent="-171450" algn="just">
                  <a:buFont typeface="Wingdings" pitchFamily="2" charset="2"/>
                  <a:buChar char="ü"/>
                  <a:defRPr/>
                </a:pPr>
                <a:r>
                  <a:rPr lang="fr-FR" sz="1100" i="1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Développement </a:t>
                </a:r>
                <a:r>
                  <a:rPr lang="fr-FR" sz="1100" i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Web Full-</a:t>
                </a:r>
                <a:r>
                  <a:rPr lang="fr-FR" sz="1100" i="1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stack</a:t>
                </a:r>
                <a:endParaRPr lang="fr-FR" sz="1100" i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238038" marR="0" lvl="0" indent="0" algn="just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100" b="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="" xmlns:a16="http://schemas.microsoft.com/office/drawing/2014/main" id="{4BB92F01-1005-4EEB-BFC3-94119F54523B}"/>
                  </a:ext>
                </a:extLst>
              </p:cNvPr>
              <p:cNvSpPr/>
              <p:nvPr/>
            </p:nvSpPr>
            <p:spPr>
              <a:xfrm>
                <a:off x="3389811" y="3727579"/>
                <a:ext cx="34190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Char char="v"/>
                  <a:tabLst/>
                  <a:defRPr/>
                </a:pPr>
                <a:r>
                  <a:rPr lang="en-US" sz="1100" b="1" i="1" noProof="0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DEUST MIP (MATHEMATIQUE, INFORMATIQUE, PHYSIQUE)</a:t>
                </a:r>
                <a:endParaRPr kumimoji="0" lang="fr-FR" sz="1100" b="1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409488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r>
                  <a:rPr lang="fr-FR" sz="1100" i="1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FACULTE DES SCIENCES TECHNIQUES  MOHAMMEDIA </a:t>
                </a:r>
                <a:endParaRPr kumimoji="0" lang="fr-FR" sz="1100" b="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628650" lvl="1" indent="-171450" algn="just">
                  <a:buFont typeface="Wingdings" pitchFamily="2" charset="2"/>
                  <a:buChar char="ü"/>
                  <a:defRPr/>
                </a:pPr>
                <a:endParaRPr lang="fr-FR" sz="1100" i="1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lvl="0" algn="just">
                  <a:defRPr/>
                </a:pPr>
                <a:endParaRPr lang="fr-FR" sz="1100" i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="" xmlns:a16="http://schemas.microsoft.com/office/drawing/2014/main" id="{0FD92C1D-3E2E-4C57-A9A9-50C2600C3544}"/>
                  </a:ext>
                </a:extLst>
              </p:cNvPr>
              <p:cNvSpPr/>
              <p:nvPr/>
            </p:nvSpPr>
            <p:spPr>
              <a:xfrm>
                <a:off x="3412394" y="4905760"/>
                <a:ext cx="3471653" cy="600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Char char="v"/>
                  <a:tabLst/>
                  <a:defRPr/>
                </a:pPr>
                <a:r>
                  <a:rPr lang="fr-FR" sz="1100" b="1" i="1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BACCALAUREAT </a:t>
                </a:r>
                <a:r>
                  <a:rPr kumimoji="0" lang="fr-FR" sz="1100" b="1" i="1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endParaRPr kumimoji="0" lang="fr-FR" sz="1100" b="1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409488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r>
                  <a:rPr lang="en-US" sz="1100" i="1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Casablanca</a:t>
                </a:r>
                <a:endParaRPr kumimoji="0" lang="fr-FR" sz="1100" b="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866688" lvl="1" indent="-171450" algn="just">
                  <a:buFont typeface="Wingdings" pitchFamily="2" charset="2"/>
                  <a:buChar char="ü"/>
                  <a:defRPr/>
                </a:pPr>
                <a:r>
                  <a:rPr lang="fr-FR" sz="1100" i="1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Baccalauréat en physique et chimie</a:t>
                </a:r>
                <a:endParaRPr kumimoji="0" lang="fr-FR" sz="1100" b="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157" name="Rectangle: Rounded Corners 180">
              <a:extLst>
                <a:ext uri="{FF2B5EF4-FFF2-40B4-BE49-F238E27FC236}">
                  <a16:creationId xmlns="" xmlns:a16="http://schemas.microsoft.com/office/drawing/2014/main" id="{B0CBB742-82C4-4EBD-B13F-DD251B23EEEE}"/>
                </a:ext>
              </a:extLst>
            </p:cNvPr>
            <p:cNvSpPr/>
            <p:nvPr/>
          </p:nvSpPr>
          <p:spPr>
            <a:xfrm>
              <a:off x="616077" y="3244159"/>
              <a:ext cx="833889" cy="192464"/>
            </a:xfrm>
            <a:prstGeom prst="roundRect">
              <a:avLst/>
            </a:prstGeom>
            <a:noFill/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MA" sz="1100" b="0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2019-2020</a:t>
              </a:r>
              <a:endParaRPr kumimoji="0" lang="fr-MA" sz="11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8" name="Rectangle: Rounded Corners 182">
              <a:extLst>
                <a:ext uri="{FF2B5EF4-FFF2-40B4-BE49-F238E27FC236}">
                  <a16:creationId xmlns="" xmlns:a16="http://schemas.microsoft.com/office/drawing/2014/main" id="{DEC7B938-592A-42A0-84F0-224868293206}"/>
                </a:ext>
              </a:extLst>
            </p:cNvPr>
            <p:cNvSpPr/>
            <p:nvPr/>
          </p:nvSpPr>
          <p:spPr>
            <a:xfrm>
              <a:off x="531149" y="3931837"/>
              <a:ext cx="833889" cy="192464"/>
            </a:xfrm>
            <a:prstGeom prst="roundRect">
              <a:avLst/>
            </a:prstGeom>
            <a:noFill/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MA" sz="1100" b="0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2017-2018</a:t>
              </a:r>
              <a:endParaRPr kumimoji="0" lang="fr-MA" sz="11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9" name="Rectangle: Rounded Corners 186">
              <a:extLst>
                <a:ext uri="{FF2B5EF4-FFF2-40B4-BE49-F238E27FC236}">
                  <a16:creationId xmlns="" xmlns:a16="http://schemas.microsoft.com/office/drawing/2014/main" id="{A771C292-AFA7-4E8D-AFB3-BB41DE4F6214}"/>
                </a:ext>
              </a:extLst>
            </p:cNvPr>
            <p:cNvSpPr/>
            <p:nvPr/>
          </p:nvSpPr>
          <p:spPr>
            <a:xfrm>
              <a:off x="475301" y="5147779"/>
              <a:ext cx="833889" cy="192464"/>
            </a:xfrm>
            <a:prstGeom prst="roundRect">
              <a:avLst/>
            </a:prstGeom>
            <a:noFill/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MA" sz="1100" b="0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2015-2016</a:t>
              </a:r>
              <a:endParaRPr kumimoji="0" lang="fr-MA" sz="11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72" name="Rectangle 171">
            <a:extLst>
              <a:ext uri="{FF2B5EF4-FFF2-40B4-BE49-F238E27FC236}">
                <a16:creationId xmlns="" xmlns:a16="http://schemas.microsoft.com/office/drawing/2014/main" id="{4BB92F01-1005-4EEB-BFC3-94119F54523B}"/>
              </a:ext>
            </a:extLst>
          </p:cNvPr>
          <p:cNvSpPr/>
          <p:nvPr/>
        </p:nvSpPr>
        <p:spPr>
          <a:xfrm>
            <a:off x="174424" y="3823804"/>
            <a:ext cx="34190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sz="11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FORMATION DE LOGISTIQUE DES TRANSPORTS</a:t>
            </a:r>
            <a:endParaRPr kumimoji="0" lang="fr-FR" sz="11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09488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fr-FR" sz="11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Centre OFPPT (no </a:t>
            </a:r>
            <a:r>
              <a:rPr lang="fr-FR" sz="1100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diplome</a:t>
            </a:r>
            <a:r>
              <a:rPr lang="fr-FR" sz="11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endParaRPr kumimoji="0" lang="fr-FR" sz="11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628650" lvl="1" indent="-171450" algn="just">
              <a:buFont typeface="Wingdings" pitchFamily="2" charset="2"/>
              <a:buChar char="ü"/>
              <a:defRPr/>
            </a:pPr>
            <a:endParaRPr lang="fr-FR" sz="1100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 algn="just">
              <a:defRPr/>
            </a:pPr>
            <a:endParaRPr lang="fr-FR" sz="11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4" name="Rectangle: Rounded Corners 182">
            <a:extLst>
              <a:ext uri="{FF2B5EF4-FFF2-40B4-BE49-F238E27FC236}">
                <a16:creationId xmlns="" xmlns:a16="http://schemas.microsoft.com/office/drawing/2014/main" id="{DEC7B938-592A-42A0-84F0-224868293206}"/>
              </a:ext>
            </a:extLst>
          </p:cNvPr>
          <p:cNvSpPr/>
          <p:nvPr/>
        </p:nvSpPr>
        <p:spPr>
          <a:xfrm>
            <a:off x="5230" y="3630377"/>
            <a:ext cx="833889" cy="192464"/>
          </a:xfrm>
          <a:prstGeom prst="round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MA" sz="11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2018-2019</a:t>
            </a:r>
            <a:endParaRPr kumimoji="0" lang="fr-MA" sz="11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7" name="Freeform: Shape 204">
            <a:extLst>
              <a:ext uri="{FF2B5EF4-FFF2-40B4-BE49-F238E27FC236}">
                <a16:creationId xmlns:a16="http://schemas.microsoft.com/office/drawing/2014/main" xmlns="" id="{EA06895D-AF5F-4FCB-9E32-3AD3C455F599}"/>
              </a:ext>
            </a:extLst>
          </p:cNvPr>
          <p:cNvSpPr/>
          <p:nvPr/>
        </p:nvSpPr>
        <p:spPr>
          <a:xfrm>
            <a:off x="48447" y="1927785"/>
            <a:ext cx="2588288" cy="449134"/>
          </a:xfrm>
          <a:custGeom>
            <a:avLst/>
            <a:gdLst>
              <a:gd name="connsiteX0" fmla="*/ 188042 w 3659683"/>
              <a:gd name="connsiteY0" fmla="*/ 0 h 377992"/>
              <a:gd name="connsiteX1" fmla="*/ 206969 w 3659683"/>
              <a:gd name="connsiteY1" fmla="*/ 1908 h 377992"/>
              <a:gd name="connsiteX2" fmla="*/ 1181941 w 3659683"/>
              <a:gd name="connsiteY2" fmla="*/ 1908 h 377992"/>
              <a:gd name="connsiteX3" fmla="*/ 1200868 w 3659683"/>
              <a:gd name="connsiteY3" fmla="*/ 0 h 377992"/>
              <a:gd name="connsiteX4" fmla="*/ 1219795 w 3659683"/>
              <a:gd name="connsiteY4" fmla="*/ 1908 h 377992"/>
              <a:gd name="connsiteX5" fmla="*/ 2455302 w 3659683"/>
              <a:gd name="connsiteY5" fmla="*/ 1908 h 377992"/>
              <a:gd name="connsiteX6" fmla="*/ 2458815 w 3659683"/>
              <a:gd name="connsiteY6" fmla="*/ 1908 h 377992"/>
              <a:gd name="connsiteX7" fmla="*/ 3468128 w 3659683"/>
              <a:gd name="connsiteY7" fmla="*/ 1908 h 377992"/>
              <a:gd name="connsiteX8" fmla="*/ 3468128 w 3659683"/>
              <a:gd name="connsiteY8" fmla="*/ 2262 h 377992"/>
              <a:gd name="connsiteX9" fmla="*/ 3471641 w 3659683"/>
              <a:gd name="connsiteY9" fmla="*/ 1908 h 377992"/>
              <a:gd name="connsiteX10" fmla="*/ 3659683 w 3659683"/>
              <a:gd name="connsiteY10" fmla="*/ 189950 h 377992"/>
              <a:gd name="connsiteX11" fmla="*/ 3471641 w 3659683"/>
              <a:gd name="connsiteY11" fmla="*/ 377992 h 377992"/>
              <a:gd name="connsiteX12" fmla="*/ 3468128 w 3659683"/>
              <a:gd name="connsiteY12" fmla="*/ 377638 h 377992"/>
              <a:gd name="connsiteX13" fmla="*/ 3468128 w 3659683"/>
              <a:gd name="connsiteY13" fmla="*/ 377992 h 377992"/>
              <a:gd name="connsiteX14" fmla="*/ 2458815 w 3659683"/>
              <a:gd name="connsiteY14" fmla="*/ 377992 h 377992"/>
              <a:gd name="connsiteX15" fmla="*/ 2455302 w 3659683"/>
              <a:gd name="connsiteY15" fmla="*/ 377992 h 377992"/>
              <a:gd name="connsiteX16" fmla="*/ 1196877 w 3659683"/>
              <a:gd name="connsiteY16" fmla="*/ 377992 h 377992"/>
              <a:gd name="connsiteX17" fmla="*/ 184051 w 3659683"/>
              <a:gd name="connsiteY17" fmla="*/ 377992 h 377992"/>
              <a:gd name="connsiteX18" fmla="*/ 184051 w 3659683"/>
              <a:gd name="connsiteY18" fmla="*/ 375682 h 377992"/>
              <a:gd name="connsiteX19" fmla="*/ 150145 w 3659683"/>
              <a:gd name="connsiteY19" fmla="*/ 372264 h 377992"/>
              <a:gd name="connsiteX20" fmla="*/ 0 w 3659683"/>
              <a:gd name="connsiteY20" fmla="*/ 188042 h 377992"/>
              <a:gd name="connsiteX21" fmla="*/ 188042 w 3659683"/>
              <a:gd name="connsiteY21" fmla="*/ 0 h 37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59683" h="377992">
                <a:moveTo>
                  <a:pt x="188042" y="0"/>
                </a:moveTo>
                <a:lnTo>
                  <a:pt x="206969" y="1908"/>
                </a:lnTo>
                <a:lnTo>
                  <a:pt x="1181941" y="1908"/>
                </a:lnTo>
                <a:lnTo>
                  <a:pt x="1200868" y="0"/>
                </a:lnTo>
                <a:lnTo>
                  <a:pt x="1219795" y="1908"/>
                </a:lnTo>
                <a:lnTo>
                  <a:pt x="2455302" y="1908"/>
                </a:lnTo>
                <a:lnTo>
                  <a:pt x="2458815" y="1908"/>
                </a:lnTo>
                <a:lnTo>
                  <a:pt x="3468128" y="1908"/>
                </a:lnTo>
                <a:lnTo>
                  <a:pt x="3468128" y="2262"/>
                </a:lnTo>
                <a:lnTo>
                  <a:pt x="3471641" y="1908"/>
                </a:lnTo>
                <a:cubicBezTo>
                  <a:pt x="3575494" y="1908"/>
                  <a:pt x="3659683" y="86097"/>
                  <a:pt x="3659683" y="189950"/>
                </a:cubicBezTo>
                <a:cubicBezTo>
                  <a:pt x="3659683" y="293803"/>
                  <a:pt x="3575494" y="377992"/>
                  <a:pt x="3471641" y="377992"/>
                </a:cubicBezTo>
                <a:lnTo>
                  <a:pt x="3468128" y="377638"/>
                </a:lnTo>
                <a:lnTo>
                  <a:pt x="3468128" y="377992"/>
                </a:lnTo>
                <a:lnTo>
                  <a:pt x="2458815" y="377992"/>
                </a:lnTo>
                <a:lnTo>
                  <a:pt x="2455302" y="377992"/>
                </a:lnTo>
                <a:lnTo>
                  <a:pt x="1196877" y="377992"/>
                </a:lnTo>
                <a:lnTo>
                  <a:pt x="184051" y="377992"/>
                </a:lnTo>
                <a:lnTo>
                  <a:pt x="184051" y="375682"/>
                </a:lnTo>
                <a:lnTo>
                  <a:pt x="150145" y="372264"/>
                </a:lnTo>
                <a:cubicBezTo>
                  <a:pt x="64457" y="354730"/>
                  <a:pt x="0" y="278914"/>
                  <a:pt x="0" y="188042"/>
                </a:cubicBezTo>
                <a:cubicBezTo>
                  <a:pt x="0" y="84189"/>
                  <a:pt x="84189" y="0"/>
                  <a:pt x="188042" y="0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1910" lvl="0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 smtClean="0">
                <a:solidFill>
                  <a:srgbClr val="0030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FORMATIONS</a:t>
            </a:r>
            <a:endParaRPr lang="fr-FR" sz="1400" b="1" dirty="0">
              <a:solidFill>
                <a:srgbClr val="00304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xmlns="" id="{5FC9C415-E78A-46E9-957C-7E85331DE4D5}"/>
              </a:ext>
            </a:extLst>
          </p:cNvPr>
          <p:cNvSpPr/>
          <p:nvPr/>
        </p:nvSpPr>
        <p:spPr>
          <a:xfrm>
            <a:off x="5828244" y="3017330"/>
            <a:ext cx="146705" cy="147600"/>
          </a:xfrm>
          <a:prstGeom prst="ellipse">
            <a:avLst/>
          </a:prstGeom>
          <a:solidFill>
            <a:srgbClr val="003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r-F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ar-MA" sz="1100" dirty="0"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xmlns="" id="{0E1CD79A-682C-42D9-81DA-4063E1F2BDEC}"/>
              </a:ext>
            </a:extLst>
          </p:cNvPr>
          <p:cNvSpPr/>
          <p:nvPr/>
        </p:nvSpPr>
        <p:spPr>
          <a:xfrm>
            <a:off x="5629505" y="3570556"/>
            <a:ext cx="146705" cy="147600"/>
          </a:xfrm>
          <a:prstGeom prst="ellipse">
            <a:avLst/>
          </a:prstGeom>
          <a:solidFill>
            <a:srgbClr val="003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r-F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ar-MA" sz="1100" dirty="0"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xmlns="" id="{3A016D28-980A-479C-8885-5134E66D702E}"/>
              </a:ext>
            </a:extLst>
          </p:cNvPr>
          <p:cNvSpPr/>
          <p:nvPr/>
        </p:nvSpPr>
        <p:spPr>
          <a:xfrm>
            <a:off x="6035115" y="2757480"/>
            <a:ext cx="146705" cy="147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r-F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ar-MA" sz="1100" dirty="0"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xmlns="" id="{3A016D28-980A-479C-8885-5134E66D702E}"/>
              </a:ext>
            </a:extLst>
          </p:cNvPr>
          <p:cNvSpPr/>
          <p:nvPr/>
        </p:nvSpPr>
        <p:spPr>
          <a:xfrm>
            <a:off x="5621373" y="3299565"/>
            <a:ext cx="146705" cy="147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r-F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ar-MA" sz="1100" dirty="0"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xmlns="" id="{3A016D28-980A-479C-8885-5134E66D702E}"/>
              </a:ext>
            </a:extLst>
          </p:cNvPr>
          <p:cNvSpPr/>
          <p:nvPr/>
        </p:nvSpPr>
        <p:spPr>
          <a:xfrm>
            <a:off x="5827074" y="3571371"/>
            <a:ext cx="146705" cy="147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r-F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ar-MA" sz="1100" dirty="0"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xmlns="" id="{3A016D28-980A-479C-8885-5134E66D702E}"/>
              </a:ext>
            </a:extLst>
          </p:cNvPr>
          <p:cNvSpPr/>
          <p:nvPr/>
        </p:nvSpPr>
        <p:spPr>
          <a:xfrm>
            <a:off x="5828609" y="3291319"/>
            <a:ext cx="146705" cy="147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r-F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ar-MA" sz="1100" dirty="0"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xmlns="" id="{983ACB72-7CD6-4E9D-A607-1286D56DBD1D}"/>
              </a:ext>
            </a:extLst>
          </p:cNvPr>
          <p:cNvSpPr/>
          <p:nvPr/>
        </p:nvSpPr>
        <p:spPr>
          <a:xfrm>
            <a:off x="5837548" y="5590092"/>
            <a:ext cx="146705" cy="147600"/>
          </a:xfrm>
          <a:prstGeom prst="ellipse">
            <a:avLst/>
          </a:prstGeom>
          <a:solidFill>
            <a:srgbClr val="003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r-F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ar-MA" sz="1100" dirty="0"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xmlns="" id="{F56E7629-14F5-40B7-8B9E-1CD10559C6A3}"/>
              </a:ext>
            </a:extLst>
          </p:cNvPr>
          <p:cNvSpPr/>
          <p:nvPr/>
        </p:nvSpPr>
        <p:spPr>
          <a:xfrm>
            <a:off x="6034301" y="4671438"/>
            <a:ext cx="146705" cy="147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r-F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ar-MA" sz="1100" dirty="0"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248" y="1041612"/>
            <a:ext cx="2266912" cy="1560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41" name="Group 140">
            <a:extLst>
              <a:ext uri="{FF2B5EF4-FFF2-40B4-BE49-F238E27FC236}">
                <a16:creationId xmlns="" xmlns:a16="http://schemas.microsoft.com/office/drawing/2014/main" id="{EBF934BD-77AD-4B56-9C86-4D4D730DC81E}"/>
              </a:ext>
            </a:extLst>
          </p:cNvPr>
          <p:cNvGrpSpPr/>
          <p:nvPr/>
        </p:nvGrpSpPr>
        <p:grpSpPr>
          <a:xfrm>
            <a:off x="67801" y="5628934"/>
            <a:ext cx="3458818" cy="1270046"/>
            <a:chOff x="477111" y="3244159"/>
            <a:chExt cx="3627199" cy="555032"/>
          </a:xfrm>
        </p:grpSpPr>
        <p:sp>
          <p:nvSpPr>
            <p:cNvPr id="152" name="Rectangle 151">
              <a:extLst>
                <a:ext uri="{FF2B5EF4-FFF2-40B4-BE49-F238E27FC236}">
                  <a16:creationId xmlns="" xmlns:a16="http://schemas.microsoft.com/office/drawing/2014/main" id="{429F6B65-4DC6-4BB2-A44E-FA6398E93297}"/>
                </a:ext>
              </a:extLst>
            </p:cNvPr>
            <p:cNvSpPr/>
            <p:nvPr/>
          </p:nvSpPr>
          <p:spPr>
            <a:xfrm>
              <a:off x="632657" y="3388955"/>
              <a:ext cx="3471653" cy="4102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v"/>
                <a:tabLst/>
                <a:defRPr/>
              </a:pPr>
              <a:r>
                <a:rPr lang="fr-FR" sz="1100" b="1" i="1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Stage chez lab4Net  </a:t>
              </a:r>
              <a:r>
                <a:rPr lang="fr-FR" sz="1100" b="1" i="1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(7mois</a:t>
              </a:r>
              <a:r>
                <a:rPr lang="fr-FR" sz="1100" b="1" i="1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)</a:t>
              </a:r>
              <a:endParaRPr kumimoji="0" lang="fr-FR" sz="11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409488" marR="0" lvl="0" indent="-17145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r>
                <a:rPr lang="en-US" sz="1100" i="1" dirty="0" err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Réalisation</a:t>
              </a:r>
              <a:r>
                <a:rPr lang="en-US" sz="1100" i="1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100" i="1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d’un </a:t>
              </a:r>
              <a:r>
                <a:rPr lang="en-US" sz="1100" i="1" dirty="0" err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syst</a:t>
              </a:r>
              <a:r>
                <a:rPr lang="en-US" sz="1100" i="1" dirty="0" err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è</a:t>
              </a:r>
              <a:r>
                <a:rPr lang="en-US" sz="1100" i="1" dirty="0" err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</a:t>
              </a:r>
              <a:r>
                <a:rPr lang="en-US" sz="1100" i="1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100" i="1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management pour  </a:t>
              </a:r>
              <a:r>
                <a:rPr lang="en-US" sz="1100" i="1" dirty="0" err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une</a:t>
              </a:r>
              <a:r>
                <a:rPr lang="en-US" sz="1100" i="1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100" i="1" dirty="0" err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organisations</a:t>
              </a:r>
              <a:r>
                <a:rPr lang="en-US" sz="1100" i="1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n-US" sz="11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409488" marR="0" lvl="0" indent="-17145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r>
                <a:rPr lang="en-US" sz="1100" i="1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Developer avec </a:t>
              </a:r>
              <a:r>
                <a:rPr lang="en-US" sz="1100" i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</a:t>
              </a:r>
              <a:r>
                <a:rPr lang="en-US" sz="1100" i="1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oodle cot</a:t>
              </a:r>
              <a:r>
                <a:rPr lang="fr-FR" sz="1100" i="1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é</a:t>
              </a:r>
              <a:r>
                <a:rPr lang="en-US" sz="1100" i="1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back.</a:t>
              </a:r>
              <a:endParaRPr kumimoji="0" lang="fr-FR" sz="11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238038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1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3" name="Rectangle: Rounded Corners 180">
              <a:extLst>
                <a:ext uri="{FF2B5EF4-FFF2-40B4-BE49-F238E27FC236}">
                  <a16:creationId xmlns="" xmlns:a16="http://schemas.microsoft.com/office/drawing/2014/main" id="{B0CBB742-82C4-4EBD-B13F-DD251B23EEEE}"/>
                </a:ext>
              </a:extLst>
            </p:cNvPr>
            <p:cNvSpPr/>
            <p:nvPr/>
          </p:nvSpPr>
          <p:spPr>
            <a:xfrm>
              <a:off x="477111" y="3244159"/>
              <a:ext cx="958337" cy="192464"/>
            </a:xfrm>
            <a:prstGeom prst="roundRect">
              <a:avLst/>
            </a:prstGeom>
            <a:noFill/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MA" sz="1100" b="0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2020-2021</a:t>
              </a:r>
              <a:endParaRPr kumimoji="0" lang="fr-MA" sz="11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="" xmlns:a16="http://schemas.microsoft.com/office/drawing/2014/main" id="{4BB92F01-1005-4EEB-BFC3-94119F54523B}"/>
              </a:ext>
            </a:extLst>
          </p:cNvPr>
          <p:cNvSpPr/>
          <p:nvPr/>
        </p:nvSpPr>
        <p:spPr>
          <a:xfrm>
            <a:off x="196539" y="6685732"/>
            <a:ext cx="326031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sz="11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Stage chez </a:t>
            </a:r>
            <a:r>
              <a:rPr lang="en-US" sz="1100" b="1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Essante</a:t>
            </a:r>
            <a:r>
              <a:rPr lang="en-US" sz="11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(3mois)</a:t>
            </a:r>
            <a:endParaRPr kumimoji="0" lang="fr-FR" sz="11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09488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fr-FR" sz="11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100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Realisation</a:t>
            </a:r>
            <a:r>
              <a:rPr lang="fr-FR" sz="11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d’un site qui </a:t>
            </a:r>
            <a:r>
              <a:rPr lang="fr-FR" sz="1100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gere</a:t>
            </a:r>
            <a:r>
              <a:rPr lang="fr-FR" sz="11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les agences de location avec </a:t>
            </a:r>
            <a:r>
              <a:rPr lang="fr-FR" sz="1100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laravel</a:t>
            </a:r>
            <a:r>
              <a:rPr lang="fr-FR" sz="11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09488" lvl="0" indent="-171450">
              <a:buFont typeface="Wingdings" pitchFamily="2" charset="2"/>
              <a:buChar char="Ø"/>
              <a:defRPr/>
            </a:pPr>
            <a:r>
              <a:rPr kumimoji="0" lang="en-US" sz="11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Intégrer</a:t>
            </a:r>
            <a:r>
              <a:rPr kumimoji="0" lang="en-US" sz="1100" b="0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1100" b="0" i="1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une</a:t>
            </a:r>
            <a:r>
              <a:rPr kumimoji="0" lang="en-US" sz="1100" b="0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1100" b="0" i="1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QrCode</a:t>
            </a:r>
            <a:r>
              <a:rPr kumimoji="0" lang="en-US" sz="1100" b="0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le </a:t>
            </a:r>
            <a:r>
              <a:rPr lang="en-US" sz="11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système</a:t>
            </a:r>
            <a:r>
              <a:rPr lang="en-US" sz="11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1100" b="0" i="1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d’authentification</a:t>
            </a:r>
            <a:r>
              <a:rPr kumimoji="0" lang="en-US" sz="1100" b="0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kumimoji="0" lang="fr-FR" sz="11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628650" lvl="1" indent="-171450" algn="just">
              <a:buFont typeface="Wingdings" pitchFamily="2" charset="2"/>
              <a:buChar char="ü"/>
              <a:defRPr/>
            </a:pPr>
            <a:endParaRPr lang="fr-FR" sz="1100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 algn="just">
              <a:defRPr/>
            </a:pPr>
            <a:endParaRPr lang="fr-FR" sz="11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3" name="Freeform: Shape 204">
            <a:extLst>
              <a:ext uri="{FF2B5EF4-FFF2-40B4-BE49-F238E27FC236}">
                <a16:creationId xmlns:a16="http://schemas.microsoft.com/office/drawing/2014/main" xmlns="" id="{EA06895D-AF5F-4FCB-9E32-3AD3C455F599}"/>
              </a:ext>
            </a:extLst>
          </p:cNvPr>
          <p:cNvSpPr/>
          <p:nvPr/>
        </p:nvSpPr>
        <p:spPr>
          <a:xfrm>
            <a:off x="20643" y="5194182"/>
            <a:ext cx="2588288" cy="449134"/>
          </a:xfrm>
          <a:custGeom>
            <a:avLst/>
            <a:gdLst>
              <a:gd name="connsiteX0" fmla="*/ 188042 w 3659683"/>
              <a:gd name="connsiteY0" fmla="*/ 0 h 377992"/>
              <a:gd name="connsiteX1" fmla="*/ 206969 w 3659683"/>
              <a:gd name="connsiteY1" fmla="*/ 1908 h 377992"/>
              <a:gd name="connsiteX2" fmla="*/ 1181941 w 3659683"/>
              <a:gd name="connsiteY2" fmla="*/ 1908 h 377992"/>
              <a:gd name="connsiteX3" fmla="*/ 1200868 w 3659683"/>
              <a:gd name="connsiteY3" fmla="*/ 0 h 377992"/>
              <a:gd name="connsiteX4" fmla="*/ 1219795 w 3659683"/>
              <a:gd name="connsiteY4" fmla="*/ 1908 h 377992"/>
              <a:gd name="connsiteX5" fmla="*/ 2455302 w 3659683"/>
              <a:gd name="connsiteY5" fmla="*/ 1908 h 377992"/>
              <a:gd name="connsiteX6" fmla="*/ 2458815 w 3659683"/>
              <a:gd name="connsiteY6" fmla="*/ 1908 h 377992"/>
              <a:gd name="connsiteX7" fmla="*/ 3468128 w 3659683"/>
              <a:gd name="connsiteY7" fmla="*/ 1908 h 377992"/>
              <a:gd name="connsiteX8" fmla="*/ 3468128 w 3659683"/>
              <a:gd name="connsiteY8" fmla="*/ 2262 h 377992"/>
              <a:gd name="connsiteX9" fmla="*/ 3471641 w 3659683"/>
              <a:gd name="connsiteY9" fmla="*/ 1908 h 377992"/>
              <a:gd name="connsiteX10" fmla="*/ 3659683 w 3659683"/>
              <a:gd name="connsiteY10" fmla="*/ 189950 h 377992"/>
              <a:gd name="connsiteX11" fmla="*/ 3471641 w 3659683"/>
              <a:gd name="connsiteY11" fmla="*/ 377992 h 377992"/>
              <a:gd name="connsiteX12" fmla="*/ 3468128 w 3659683"/>
              <a:gd name="connsiteY12" fmla="*/ 377638 h 377992"/>
              <a:gd name="connsiteX13" fmla="*/ 3468128 w 3659683"/>
              <a:gd name="connsiteY13" fmla="*/ 377992 h 377992"/>
              <a:gd name="connsiteX14" fmla="*/ 2458815 w 3659683"/>
              <a:gd name="connsiteY14" fmla="*/ 377992 h 377992"/>
              <a:gd name="connsiteX15" fmla="*/ 2455302 w 3659683"/>
              <a:gd name="connsiteY15" fmla="*/ 377992 h 377992"/>
              <a:gd name="connsiteX16" fmla="*/ 1196877 w 3659683"/>
              <a:gd name="connsiteY16" fmla="*/ 377992 h 377992"/>
              <a:gd name="connsiteX17" fmla="*/ 184051 w 3659683"/>
              <a:gd name="connsiteY17" fmla="*/ 377992 h 377992"/>
              <a:gd name="connsiteX18" fmla="*/ 184051 w 3659683"/>
              <a:gd name="connsiteY18" fmla="*/ 375682 h 377992"/>
              <a:gd name="connsiteX19" fmla="*/ 150145 w 3659683"/>
              <a:gd name="connsiteY19" fmla="*/ 372264 h 377992"/>
              <a:gd name="connsiteX20" fmla="*/ 0 w 3659683"/>
              <a:gd name="connsiteY20" fmla="*/ 188042 h 377992"/>
              <a:gd name="connsiteX21" fmla="*/ 188042 w 3659683"/>
              <a:gd name="connsiteY21" fmla="*/ 0 h 37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59683" h="377992">
                <a:moveTo>
                  <a:pt x="188042" y="0"/>
                </a:moveTo>
                <a:lnTo>
                  <a:pt x="206969" y="1908"/>
                </a:lnTo>
                <a:lnTo>
                  <a:pt x="1181941" y="1908"/>
                </a:lnTo>
                <a:lnTo>
                  <a:pt x="1200868" y="0"/>
                </a:lnTo>
                <a:lnTo>
                  <a:pt x="1219795" y="1908"/>
                </a:lnTo>
                <a:lnTo>
                  <a:pt x="2455302" y="1908"/>
                </a:lnTo>
                <a:lnTo>
                  <a:pt x="2458815" y="1908"/>
                </a:lnTo>
                <a:lnTo>
                  <a:pt x="3468128" y="1908"/>
                </a:lnTo>
                <a:lnTo>
                  <a:pt x="3468128" y="2262"/>
                </a:lnTo>
                <a:lnTo>
                  <a:pt x="3471641" y="1908"/>
                </a:lnTo>
                <a:cubicBezTo>
                  <a:pt x="3575494" y="1908"/>
                  <a:pt x="3659683" y="86097"/>
                  <a:pt x="3659683" y="189950"/>
                </a:cubicBezTo>
                <a:cubicBezTo>
                  <a:pt x="3659683" y="293803"/>
                  <a:pt x="3575494" y="377992"/>
                  <a:pt x="3471641" y="377992"/>
                </a:cubicBezTo>
                <a:lnTo>
                  <a:pt x="3468128" y="377638"/>
                </a:lnTo>
                <a:lnTo>
                  <a:pt x="3468128" y="377992"/>
                </a:lnTo>
                <a:lnTo>
                  <a:pt x="2458815" y="377992"/>
                </a:lnTo>
                <a:lnTo>
                  <a:pt x="2455302" y="377992"/>
                </a:lnTo>
                <a:lnTo>
                  <a:pt x="1196877" y="377992"/>
                </a:lnTo>
                <a:lnTo>
                  <a:pt x="184051" y="377992"/>
                </a:lnTo>
                <a:lnTo>
                  <a:pt x="184051" y="375682"/>
                </a:lnTo>
                <a:lnTo>
                  <a:pt x="150145" y="372264"/>
                </a:lnTo>
                <a:cubicBezTo>
                  <a:pt x="64457" y="354730"/>
                  <a:pt x="0" y="278914"/>
                  <a:pt x="0" y="188042"/>
                </a:cubicBezTo>
                <a:cubicBezTo>
                  <a:pt x="0" y="84189"/>
                  <a:pt x="84189" y="0"/>
                  <a:pt x="188042" y="0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1910" lvl="0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 smtClean="0">
                <a:solidFill>
                  <a:srgbClr val="0030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Experiences</a:t>
            </a:r>
            <a:endParaRPr lang="fr-FR" sz="1400" b="1" dirty="0">
              <a:solidFill>
                <a:srgbClr val="00304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30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44444"/>
        </a:solidFill>
        <a:ln w="25400"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</TotalTime>
  <Words>265</Words>
  <Application>Microsoft Office PowerPoint</Application>
  <PresentationFormat>Custom</PresentationFormat>
  <Paragraphs>135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Mothanna</vt:lpstr>
      <vt:lpstr>Open Sans</vt:lpstr>
      <vt:lpstr>Wingdings</vt:lpstr>
      <vt:lpstr>Thème Office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SIMO</cp:lastModifiedBy>
  <cp:revision>243</cp:revision>
  <dcterms:created xsi:type="dcterms:W3CDTF">2015-07-03T12:55:42Z</dcterms:created>
  <dcterms:modified xsi:type="dcterms:W3CDTF">2020-10-04T12:09:38Z</dcterms:modified>
</cp:coreProperties>
</file>