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9" d="100"/>
          <a:sy n="89" d="100"/>
        </p:scale>
        <p:origin x="128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endParaRPr lang="en-US" sz="2400" dirty="0"/>
          </a:p>
          <a:p>
            <a:pPr>
              <a:buNone/>
            </a:pPr>
            <a:r>
              <a:rPr lang="en-US" sz="2400" b="1" dirty="0" err="1" smtClean="0"/>
              <a:t>Ans</a:t>
            </a:r>
            <a:r>
              <a:rPr lang="en-US" sz="2400" b="1" dirty="0" smtClean="0"/>
              <a:t>: The P value is more than 5% so we hav</a:t>
            </a:r>
            <a:r>
              <a:rPr lang="en-US" sz="2400" b="1" dirty="0" smtClean="0"/>
              <a:t>e to go with null hypothesis </a:t>
            </a:r>
            <a:r>
              <a:rPr lang="en-US" sz="2400" b="1" dirty="0" err="1" smtClean="0"/>
              <a:t>i.e</a:t>
            </a:r>
            <a:r>
              <a:rPr lang="en-US" sz="2400" b="1" dirty="0" smtClean="0"/>
              <a:t> There is no significant difference in the diameter of cutlet between two units.</a:t>
            </a:r>
            <a:endParaRPr lang="en-US" sz="2400" b="1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2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</a:t>
            </a:r>
            <a:r>
              <a:rPr lang="en-US" sz="2200" dirty="0" smtClean="0"/>
              <a:t>.</a:t>
            </a:r>
            <a:endParaRPr lang="en-US" sz="2200" dirty="0"/>
          </a:p>
          <a:p>
            <a:pPr algn="just">
              <a:buNone/>
            </a:pPr>
            <a:r>
              <a:rPr lang="en-US" sz="22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  <a:r>
              <a:rPr lang="en-US" sz="2200" b="1" dirty="0" err="1" smtClean="0"/>
              <a:t>Ans</a:t>
            </a:r>
            <a:r>
              <a:rPr lang="en-US" sz="2200" b="1" dirty="0" smtClean="0"/>
              <a:t>: The P value is more than significance value so we go with null hypothesis </a:t>
            </a:r>
            <a:r>
              <a:rPr lang="en-US" sz="2200" b="1" dirty="0" err="1" smtClean="0"/>
              <a:t>i.e</a:t>
            </a:r>
            <a:r>
              <a:rPr lang="en-US" sz="2200" b="1" dirty="0" smtClean="0"/>
              <a:t> there is no difference in average TAT among the different labs.</a:t>
            </a:r>
            <a:endParaRPr lang="en-US" b="1" dirty="0"/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sz="1800" dirty="0"/>
              <a:t>    Minitab File: </a:t>
            </a:r>
            <a:r>
              <a:rPr lang="en-US" sz="1800" b="1" dirty="0"/>
              <a:t>LabTAT.mtw</a:t>
            </a:r>
            <a:endParaRPr lang="en-US" sz="1800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dirty="0"/>
              <a:t>     </a:t>
            </a:r>
            <a:r>
              <a:rPr lang="en-US" sz="2400" dirty="0" err="1"/>
              <a:t>TeleCall</a:t>
            </a:r>
            <a:r>
              <a:rPr lang="en-US" sz="2400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sz="2400" i="1" dirty="0"/>
              <a:t>5% </a:t>
            </a:r>
            <a:r>
              <a:rPr lang="en-US" sz="2400" dirty="0"/>
              <a:t>significance level and help the manager draw appropriate inferences</a:t>
            </a:r>
          </a:p>
          <a:p>
            <a:pPr>
              <a:buNone/>
            </a:pPr>
            <a:r>
              <a:rPr lang="en-US" sz="2200" b="1" dirty="0" err="1" smtClean="0"/>
              <a:t>Ans</a:t>
            </a:r>
            <a:r>
              <a:rPr lang="en-US" sz="2200" b="1" dirty="0" smtClean="0"/>
              <a:t>: P value is greater than significance value so we go with null hypothesis </a:t>
            </a:r>
            <a:r>
              <a:rPr lang="en-US" sz="2200" b="1" dirty="0" err="1" smtClean="0"/>
              <a:t>i.e</a:t>
            </a:r>
            <a:r>
              <a:rPr lang="en-US" sz="2200" b="1" dirty="0" smtClean="0"/>
              <a:t> manager no need to check every center for defective products.</a:t>
            </a:r>
          </a:p>
          <a:p>
            <a:pPr>
              <a:buNone/>
            </a:pPr>
            <a:endParaRPr lang="en-US" sz="2200" b="1" dirty="0"/>
          </a:p>
          <a:p>
            <a:pPr>
              <a:buNone/>
            </a:pPr>
            <a:endParaRPr lang="en-US" sz="2200" b="1" dirty="0" smtClean="0"/>
          </a:p>
          <a:p>
            <a:pPr>
              <a:buNone/>
            </a:pPr>
            <a:endParaRPr lang="en-US" sz="2200" b="1" dirty="0"/>
          </a:p>
          <a:p>
            <a:pPr>
              <a:buNone/>
            </a:pPr>
            <a:r>
              <a:rPr lang="en-US" sz="1800" dirty="0"/>
              <a:t>Minitab File: </a:t>
            </a:r>
            <a:r>
              <a:rPr lang="en-US" sz="1800" b="1" dirty="0"/>
              <a:t>CustomerOrderForm.mtw</a:t>
            </a:r>
            <a:endParaRPr lang="en-US" sz="1800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398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HP</cp:lastModifiedBy>
  <cp:revision>4</cp:revision>
  <dcterms:created xsi:type="dcterms:W3CDTF">2015-11-14T12:07:48Z</dcterms:created>
  <dcterms:modified xsi:type="dcterms:W3CDTF">2022-05-04T11:06:08Z</dcterms:modified>
</cp:coreProperties>
</file>