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acc9abbd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acc9abbd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cc9abbd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acc9abbd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cc9abbd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acc9abbd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acc9abbd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acc9abbd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cc9abbd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cc9abbd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cc9abbd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cc9abbd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cc9abbd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acc9abbd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acc9abbd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acc9abbd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cc9abbd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cc9abbd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cc9abbd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acc9abbd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cc9abbd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cc9abbd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cc9abbd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acc9abbd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Computer Vision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210950" y="4225525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Ajad Chhatkuli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 Zurich/ NAAMII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Homography</a:t>
            </a:r>
            <a:endParaRPr/>
          </a:p>
        </p:txBody>
      </p:sp>
      <p:pic>
        <p:nvPicPr>
          <p:cNvPr descr="\begin{bmatrix}&#10;a_{11}u_1 + a_{12}v_1 + a_{13} \\&#10;a_{21}u_1 + a_{22} v_1 + a_{23} \end{bmatrix} = \begin{bmatrix} u_2 \\ v_2 \end{bmatrix}" id="210" name="Google Shape;210;p22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400" y="2083650"/>
            <a:ext cx="668421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1145100" y="3773850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Two rows (equations) per point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Homography- 1 example point</a:t>
            </a:r>
            <a:endParaRPr/>
          </a:p>
        </p:txBody>
      </p:sp>
      <p:pic>
        <p:nvPicPr>
          <p:cNvPr descr="\begin{bmatrix}&#10;u_1a_{11} + v_1a_{12} + 1a_{13} + 0 a_{21} + 0 a_{22} + 0a_{23}\\&#10;     0a_{11} + 0a_{12} + 0a_{23} + u_1a_{21} + v_1a_{22} + 1a_{23}&#10;    \end{bmatrix} = \begin{bmatrix} u_2 \\ v_2 \end{bmatrix}" id="217" name="Google Shape;217;p23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00" y="1567550"/>
            <a:ext cx="7991012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Homography- use more points</a:t>
            </a:r>
            <a:endParaRPr/>
          </a:p>
        </p:txBody>
      </p:sp>
      <p:pic>
        <p:nvPicPr>
          <p:cNvPr descr="\begin{bmatrix}&#10;u_1a_{11} + v_1a_{12} + 1a_{13} + 0 a_{21} + 0 a_{22} + 0a_{23}\\&#10;     0a_{11} + 0a_{12} + 0a_{23} + u_1a_{21} + v_1a_{22} + 1a_{23}&#10;    \end{bmatrix} = \begin{bmatrix} u_2 \\ v_2 \end{bmatrix}" id="223" name="Google Shape;223;p24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300" y="1567550"/>
            <a:ext cx="7991012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vdots" id="224" name="Google Shape;224;p24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575" y="2571750"/>
            <a:ext cx="235458" cy="127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Reformulate Linear System to find A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M\mathbf{h} = \mathbf{b}" id="231" name="Google Shape;231;p25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325" y="2258475"/>
            <a:ext cx="515736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Systems</a:t>
            </a:r>
            <a:endParaRPr/>
          </a:p>
        </p:txBody>
      </p:sp>
      <p:pic>
        <p:nvPicPr>
          <p:cNvPr descr="A\mathbf{x}_1 = \mathbf{x}_2" id="142" name="Google Shape;142;p14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775" y="1470500"/>
            <a:ext cx="5210256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to Image transformations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00" y="1384225"/>
            <a:ext cx="3558925" cy="29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925" y="1358425"/>
            <a:ext cx="3558925" cy="29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to Image transformations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75" y="1486125"/>
            <a:ext cx="3412350" cy="2843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3247">
            <a:off x="4639125" y="1452338"/>
            <a:ext cx="3493440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3351300" y="1864771"/>
            <a:ext cx="2899575" cy="1078525"/>
          </a:xfrm>
          <a:custGeom>
            <a:rect b="b" l="l" r="r" t="t"/>
            <a:pathLst>
              <a:path extrusionOk="0" h="43141" w="115983">
                <a:moveTo>
                  <a:pt x="0" y="43141"/>
                </a:moveTo>
                <a:cubicBezTo>
                  <a:pt x="10102" y="35953"/>
                  <a:pt x="41284" y="109"/>
                  <a:pt x="60614" y="12"/>
                </a:cubicBezTo>
                <a:cubicBezTo>
                  <a:pt x="79945" y="-85"/>
                  <a:pt x="106755" y="35467"/>
                  <a:pt x="115983" y="4255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descr="\mathbf{x}_1" id="159" name="Google Shape;159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8475" y="2435300"/>
            <a:ext cx="688814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2" id="160" name="Google Shape;160;p1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8300" y="2435300"/>
            <a:ext cx="688814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1 = \begin{bmatrix} 400 \\ 200 \\ 1\end{bmatrix}" id="161" name="Google Shape;161;p1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0475" y="1864775"/>
            <a:ext cx="641684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Homography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75" y="1486125"/>
            <a:ext cx="3412350" cy="2843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3247">
            <a:off x="4639125" y="1452338"/>
            <a:ext cx="3493440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/>
          <p:nvPr/>
        </p:nvSpPr>
        <p:spPr>
          <a:xfrm>
            <a:off x="3351300" y="1864771"/>
            <a:ext cx="2899575" cy="1078525"/>
          </a:xfrm>
          <a:custGeom>
            <a:rect b="b" l="l" r="r" t="t"/>
            <a:pathLst>
              <a:path extrusionOk="0" h="43141" w="115983">
                <a:moveTo>
                  <a:pt x="0" y="43141"/>
                </a:moveTo>
                <a:cubicBezTo>
                  <a:pt x="10102" y="35953"/>
                  <a:pt x="41284" y="109"/>
                  <a:pt x="60614" y="12"/>
                </a:cubicBezTo>
                <a:cubicBezTo>
                  <a:pt x="79945" y="-85"/>
                  <a:pt x="106755" y="35467"/>
                  <a:pt x="115983" y="4255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descr="\mathbf{x}_1" id="171" name="Google Shape;171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8475" y="2435300"/>
            <a:ext cx="688814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2" id="172" name="Google Shape;172;p1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8300" y="2435300"/>
            <a:ext cx="688814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1 = \begin{bmatrix} 400 \\ 200 \\ 1\end{bmatrix}" id="173" name="Google Shape;173;p1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0475" y="1864775"/>
            <a:ext cx="64168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" id="174" name="Google Shape;174;p17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2675" y="1307850"/>
            <a:ext cx="528066" cy="63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Join two Images using OpenCV and Numpy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75" y="1486125"/>
            <a:ext cx="3412350" cy="2843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3247">
            <a:off x="4639125" y="1452338"/>
            <a:ext cx="3493440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/>
          <p:nvPr/>
        </p:nvSpPr>
        <p:spPr>
          <a:xfrm>
            <a:off x="3351300" y="1864771"/>
            <a:ext cx="2899575" cy="1078525"/>
          </a:xfrm>
          <a:custGeom>
            <a:rect b="b" l="l" r="r" t="t"/>
            <a:pathLst>
              <a:path extrusionOk="0" h="43141" w="115983">
                <a:moveTo>
                  <a:pt x="0" y="43141"/>
                </a:moveTo>
                <a:cubicBezTo>
                  <a:pt x="10102" y="35953"/>
                  <a:pt x="41284" y="109"/>
                  <a:pt x="60614" y="12"/>
                </a:cubicBezTo>
                <a:cubicBezTo>
                  <a:pt x="79945" y="-85"/>
                  <a:pt x="106755" y="35467"/>
                  <a:pt x="115983" y="4255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descr="A" id="184" name="Google Shape;184;p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675" y="1307850"/>
            <a:ext cx="528066" cy="63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Systems</a:t>
            </a:r>
            <a:endParaRPr/>
          </a:p>
        </p:txBody>
      </p:sp>
      <p:pic>
        <p:nvPicPr>
          <p:cNvPr descr="A \begin{bmatrix} u_1 \\ v_1 \\ 1 \end{bmatrix} = \begin{bmatrix} u_2 \\ v_2 \\ 1\end{bmatrix}" id="190" name="Google Shape;190;p19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650" y="1718200"/>
            <a:ext cx="2442308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Panorama/ Image Stitching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Solve for A!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 Homography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= \begin{bmatrix} a_{11} &amp; a_{12} &amp; a_{13} \\&#10;a_{21} &amp; a_{22} &amp; a_{23} \\&#10;0 &amp; 0 &amp; 1 \end{bmatrix}" id="203" name="Google Shape;203;p21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175" y="2112775"/>
            <a:ext cx="3126154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\begin{bmatrix} a_{11} \\ a_{12} \\ a_{13} \\ a_{21} \\ a_{22} \\ a_{23} \end{bmatrix}" id="204" name="Google Shape;204;p21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575" y="1795275"/>
            <a:ext cx="1160700" cy="19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