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8" r:id="rId19"/>
    <p:sldId id="279" r:id="rId20"/>
    <p:sldId id="280" r:id="rId21"/>
    <p:sldId id="282" r:id="rId22"/>
  </p:sldIdLst>
  <p:sldSz cx="12192000" cy="6858000"/>
  <p:notesSz cx="6858000" cy="9144000"/>
  <p:embeddedFontLst>
    <p:embeddedFont>
      <p:font typeface="Nunito"/>
      <p:regular r:id="rId26"/>
    </p:embeddedFont>
    <p:embeddedFont>
      <p:font typeface="Calibri" panose="020F0502020204030204"/>
      <p:regular r:id="rId27"/>
    </p:embeddedFont>
    <p:embeddedFont>
      <p:font typeface="Century Gothic" panose="020B0502020202020204"/>
      <p:regular r:id="rId28"/>
    </p:embeddedFont>
    <p:embeddedFont>
      <p:font typeface="Caveat SemiBold"/>
      <p:bold r:id="rId29"/>
    </p:embeddedFont>
    <p:embeddedFont>
      <p:font typeface="Cambria" panose="02040503050406030204"/>
      <p:regular r:id="rId30"/>
      <p:bold r:id="rId31"/>
      <p:italic r:id="rId32"/>
      <p:boldItalic r:id="rId33"/>
    </p:embeddedFont>
    <p:embeddedFont>
      <p:font typeface="Caveat"/>
      <p:regular r:id="rId34"/>
      <p:bold r:id="rId35"/>
    </p:embeddedFont>
    <p:embeddedFont>
      <p:font typeface="Verdana" panose="020B0604030504040204"/>
      <p:regular r:id="rId36"/>
      <p:bold r:id="rId37"/>
      <p:italic r:id="rId38"/>
      <p:boldItalic r:id="rId39"/>
    </p:embeddedFont>
    <p:embeddedFont>
      <p:font typeface="Calibri" panose="020F050202020403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8.fntdata"/><Relationship Id="rId42" Type="http://schemas.openxmlformats.org/officeDocument/2006/relationships/font" Target="fonts/font17.fntdata"/><Relationship Id="rId41" Type="http://schemas.openxmlformats.org/officeDocument/2006/relationships/font" Target="fonts/font16.fntdata"/><Relationship Id="rId40" Type="http://schemas.openxmlformats.org/officeDocument/2006/relationships/font" Target="fonts/font15.fntdata"/><Relationship Id="rId4" Type="http://schemas.openxmlformats.org/officeDocument/2006/relationships/notesMaster" Target="notesMasters/notesMaster1.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7" name="Google Shape;277;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3" name="Google Shape;283;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4" name="Google Shape;304;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9" name="Google Shape;339;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4" name="Shape 364"/>
        <p:cNvGrpSpPr/>
        <p:nvPr/>
      </p:nvGrpSpPr>
      <p:grpSpPr>
        <a:xfrm>
          <a:off x="0" y="0"/>
          <a:ext cx="0" cy="0"/>
          <a:chOff x="0" y="0"/>
          <a:chExt cx="0" cy="0"/>
        </a:xfrm>
      </p:grpSpPr>
      <p:sp>
        <p:nvSpPr>
          <p:cNvPr id="365" name="Google Shape;365;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6" name="Google Shape;366;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2" name="Google Shape;372;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6" name="Shape 376"/>
        <p:cNvGrpSpPr/>
        <p:nvPr/>
      </p:nvGrpSpPr>
      <p:grpSpPr>
        <a:xfrm>
          <a:off x="0" y="0"/>
          <a:ext cx="0" cy="0"/>
          <a:chOff x="0" y="0"/>
          <a:chExt cx="0" cy="0"/>
        </a:xfrm>
      </p:grpSpPr>
      <p:sp>
        <p:nvSpPr>
          <p:cNvPr id="377" name="Google Shape;377;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8" name="Google Shape;378;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7" name="Google Shape;23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3" name="Google Shape;243;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9" name="Google Shape;24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13" name="Shape 13"/>
        <p:cNvGrpSpPr/>
        <p:nvPr/>
      </p:nvGrpSpPr>
      <p:grpSpPr>
        <a:xfrm>
          <a:off x="0" y="0"/>
          <a:ext cx="0" cy="0"/>
          <a:chOff x="0" y="0"/>
          <a:chExt cx="0" cy="0"/>
        </a:xfrm>
      </p:grpSpPr>
      <p:sp>
        <p:nvSpPr>
          <p:cNvPr id="14" name="Google Shape;14;g14252250f8d_1_182"/>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5" name="Google Shape;15;g14252250f8d_1_182"/>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6" name="Google Shape;16;g14252250f8d_1_182"/>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7" name="Google Shape;17;g14252250f8d_1_182"/>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18" name="Google Shape;18;g14252250f8d_1_182"/>
          <p:cNvGrpSpPr/>
          <p:nvPr/>
        </p:nvGrpSpPr>
        <p:grpSpPr>
          <a:xfrm>
            <a:off x="340259" y="790"/>
            <a:ext cx="3000409" cy="1392365"/>
            <a:chOff x="255200" y="592"/>
            <a:chExt cx="2250363" cy="1044300"/>
          </a:xfrm>
        </p:grpSpPr>
        <p:sp>
          <p:nvSpPr>
            <p:cNvPr id="19" name="Google Shape;19;g14252250f8d_1_182"/>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0" name="Google Shape;20;g14252250f8d_1_182"/>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1" name="Google Shape;21;g14252250f8d_1_182"/>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22" name="Google Shape;22;g14252250f8d_1_182"/>
          <p:cNvGrpSpPr/>
          <p:nvPr/>
        </p:nvGrpSpPr>
        <p:grpSpPr>
          <a:xfrm>
            <a:off x="1207163" y="790"/>
            <a:ext cx="3000409" cy="1392365"/>
            <a:chOff x="905395" y="592"/>
            <a:chExt cx="2250363" cy="1044300"/>
          </a:xfrm>
        </p:grpSpPr>
        <p:sp>
          <p:nvSpPr>
            <p:cNvPr id="23" name="Google Shape;23;g14252250f8d_1_18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4" name="Google Shape;24;g14252250f8d_1_18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5" name="Google Shape;25;g14252250f8d_1_18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26" name="Google Shape;26;g14252250f8d_1_182"/>
          <p:cNvGrpSpPr/>
          <p:nvPr/>
        </p:nvGrpSpPr>
        <p:grpSpPr>
          <a:xfrm>
            <a:off x="9409957" y="6784"/>
            <a:ext cx="2468376" cy="1002839"/>
            <a:chOff x="6917201" y="0"/>
            <a:chExt cx="2227777" cy="863400"/>
          </a:xfrm>
        </p:grpSpPr>
        <p:sp>
          <p:nvSpPr>
            <p:cNvPr id="27" name="Google Shape;27;g14252250f8d_1_18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8" name="Google Shape;28;g14252250f8d_1_18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9" name="Google Shape;29;g14252250f8d_1_18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30" name="Google Shape;30;g14252250f8d_1_182"/>
          <p:cNvGrpSpPr/>
          <p:nvPr/>
        </p:nvGrpSpPr>
        <p:grpSpPr>
          <a:xfrm>
            <a:off x="8737606" y="5623802"/>
            <a:ext cx="3185498" cy="1234317"/>
            <a:chOff x="6917201" y="0"/>
            <a:chExt cx="2227777" cy="863400"/>
          </a:xfrm>
        </p:grpSpPr>
        <p:sp>
          <p:nvSpPr>
            <p:cNvPr id="31" name="Google Shape;31;g14252250f8d_1_182"/>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2" name="Google Shape;32;g14252250f8d_1_182"/>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3" name="Google Shape;33;g14252250f8d_1_182"/>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34" name="Google Shape;34;g14252250f8d_1_182"/>
          <p:cNvGrpSpPr/>
          <p:nvPr/>
        </p:nvGrpSpPr>
        <p:grpSpPr>
          <a:xfrm>
            <a:off x="265762" y="5407536"/>
            <a:ext cx="3727293" cy="1444382"/>
            <a:chOff x="6917201" y="0"/>
            <a:chExt cx="2227777" cy="863400"/>
          </a:xfrm>
        </p:grpSpPr>
        <p:sp>
          <p:nvSpPr>
            <p:cNvPr id="35" name="Google Shape;35;g14252250f8d_1_18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6" name="Google Shape;36;g14252250f8d_1_18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 name="Google Shape;37;g14252250f8d_1_18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38" name="Google Shape;38;g14252250f8d_1_182"/>
          <p:cNvSpPr txBox="1"/>
          <p:nvPr>
            <p:ph type="ctrTitle"/>
          </p:nvPr>
        </p:nvSpPr>
        <p:spPr>
          <a:xfrm>
            <a:off x="2478271" y="2430444"/>
            <a:ext cx="7148400" cy="19308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9" name="Google Shape;39;g14252250f8d_1_182"/>
          <p:cNvSpPr txBox="1"/>
          <p:nvPr>
            <p:ph type="subTitle" idx="1"/>
          </p:nvPr>
        </p:nvSpPr>
        <p:spPr>
          <a:xfrm>
            <a:off x="2478267" y="4550878"/>
            <a:ext cx="7148400" cy="69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40" name="Google Shape;40;g14252250f8d_1_182"/>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13" name="Shape 113"/>
        <p:cNvGrpSpPr/>
        <p:nvPr/>
      </p:nvGrpSpPr>
      <p:grpSpPr>
        <a:xfrm>
          <a:off x="0" y="0"/>
          <a:ext cx="0" cy="0"/>
          <a:chOff x="0" y="0"/>
          <a:chExt cx="0" cy="0"/>
        </a:xfrm>
      </p:grpSpPr>
      <p:sp>
        <p:nvSpPr>
          <p:cNvPr id="114" name="Google Shape;114;g14252250f8d_1_282"/>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115" name="Google Shape;115;g14252250f8d_1_282"/>
          <p:cNvGrpSpPr/>
          <p:nvPr/>
        </p:nvGrpSpPr>
        <p:grpSpPr>
          <a:xfrm>
            <a:off x="7945629" y="5492768"/>
            <a:ext cx="3361269" cy="1365553"/>
            <a:chOff x="6917201" y="0"/>
            <a:chExt cx="2227777" cy="863400"/>
          </a:xfrm>
        </p:grpSpPr>
        <p:sp>
          <p:nvSpPr>
            <p:cNvPr id="116" name="Google Shape;116;g14252250f8d_1_282"/>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7" name="Google Shape;117;g14252250f8d_1_282"/>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8" name="Google Shape;118;g14252250f8d_1_282"/>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119" name="Google Shape;119;g14252250f8d_1_282"/>
          <p:cNvGrpSpPr/>
          <p:nvPr/>
        </p:nvGrpSpPr>
        <p:grpSpPr>
          <a:xfrm>
            <a:off x="265762" y="3"/>
            <a:ext cx="3727293" cy="1444382"/>
            <a:chOff x="6917201" y="0"/>
            <a:chExt cx="2227777" cy="863400"/>
          </a:xfrm>
        </p:grpSpPr>
        <p:sp>
          <p:nvSpPr>
            <p:cNvPr id="120" name="Google Shape;120;g14252250f8d_1_28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1" name="Google Shape;121;g14252250f8d_1_28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22" name="Google Shape;122;g14252250f8d_1_28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123" name="Google Shape;123;g14252250f8d_1_282"/>
          <p:cNvSpPr txBox="1"/>
          <p:nvPr>
            <p:ph type="title" hasCustomPrompt="1"/>
          </p:nvPr>
        </p:nvSpPr>
        <p:spPr>
          <a:xfrm>
            <a:off x="1847800" y="1845133"/>
            <a:ext cx="8496300" cy="1839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14252250f8d_1_282"/>
          <p:cNvSpPr txBox="1"/>
          <p:nvPr>
            <p:ph type="body" idx="1"/>
          </p:nvPr>
        </p:nvSpPr>
        <p:spPr>
          <a:xfrm>
            <a:off x="1847800" y="3818467"/>
            <a:ext cx="8496300" cy="854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SzPts val="17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p:txBody>
      </p:sp>
      <p:sp>
        <p:nvSpPr>
          <p:cNvPr id="125" name="Google Shape;125;g14252250f8d_1_282"/>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6" name="Shape 126"/>
        <p:cNvGrpSpPr/>
        <p:nvPr/>
      </p:nvGrpSpPr>
      <p:grpSpPr>
        <a:xfrm>
          <a:off x="0" y="0"/>
          <a:ext cx="0" cy="0"/>
          <a:chOff x="0" y="0"/>
          <a:chExt cx="0" cy="0"/>
        </a:xfrm>
      </p:grpSpPr>
      <p:sp>
        <p:nvSpPr>
          <p:cNvPr id="127" name="Google Shape;127;g14252250f8d_1_295"/>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accent1"/>
        </a:solidFill>
        <a:effectLst/>
      </p:bgPr>
    </p:bg>
    <p:spTree>
      <p:nvGrpSpPr>
        <p:cNvPr id="128" name="Shape 128"/>
        <p:cNvGrpSpPr/>
        <p:nvPr/>
      </p:nvGrpSpPr>
      <p:grpSpPr>
        <a:xfrm>
          <a:off x="0" y="0"/>
          <a:ext cx="0" cy="0"/>
          <a:chOff x="0" y="0"/>
          <a:chExt cx="0" cy="0"/>
        </a:xfrm>
      </p:grpSpPr>
      <p:grpSp>
        <p:nvGrpSpPr>
          <p:cNvPr id="129" name="Google Shape;129;g14252250f8d_1_297"/>
          <p:cNvGrpSpPr/>
          <p:nvPr/>
        </p:nvGrpSpPr>
        <p:grpSpPr>
          <a:xfrm rot="-5400000" flipH="1">
            <a:off x="-2810302" y="2175770"/>
            <a:ext cx="6480755" cy="2485907"/>
            <a:chOff x="2850111" y="-815506"/>
            <a:chExt cx="6480755" cy="2485907"/>
          </a:xfrm>
        </p:grpSpPr>
        <p:sp>
          <p:nvSpPr>
            <p:cNvPr id="130" name="Google Shape;130;g14252250f8d_1_297"/>
            <p:cNvSpPr/>
            <p:nvPr/>
          </p:nvSpPr>
          <p:spPr>
            <a:xfrm rot="2687853">
              <a:off x="5514621" y="-574547"/>
              <a:ext cx="1158156" cy="1150567"/>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1" name="Google Shape;131;g14252250f8d_1_297"/>
            <p:cNvSpPr/>
            <p:nvPr/>
          </p:nvSpPr>
          <p:spPr>
            <a:xfrm rot="2687853">
              <a:off x="6906971" y="-128843"/>
              <a:ext cx="1490548" cy="1490548"/>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2" name="Google Shape;132;g14252250f8d_1_297"/>
            <p:cNvSpPr/>
            <p:nvPr/>
          </p:nvSpPr>
          <p:spPr>
            <a:xfrm rot="2687853">
              <a:off x="3793883" y="-128843"/>
              <a:ext cx="1490548" cy="1490548"/>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3" name="Google Shape;133;g14252250f8d_1_297"/>
            <p:cNvSpPr/>
            <p:nvPr/>
          </p:nvSpPr>
          <p:spPr>
            <a:xfrm rot="2687853">
              <a:off x="2982550" y="-320865"/>
              <a:ext cx="64669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4" name="Google Shape;134;g14252250f8d_1_297"/>
            <p:cNvSpPr/>
            <p:nvPr/>
          </p:nvSpPr>
          <p:spPr>
            <a:xfrm rot="2693937">
              <a:off x="8551161" y="-320616"/>
              <a:ext cx="64783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35" name="Google Shape;135;g14252250f8d_1_297"/>
          <p:cNvSpPr/>
          <p:nvPr/>
        </p:nvSpPr>
        <p:spPr>
          <a:xfrm>
            <a:off x="6163056" y="-9542"/>
            <a:ext cx="6028800" cy="6867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6" name="Google Shape;136;g14252250f8d_1_297"/>
          <p:cNvSpPr txBox="1"/>
          <p:nvPr>
            <p:ph type="ctrTitle"/>
          </p:nvPr>
        </p:nvSpPr>
        <p:spPr>
          <a:xfrm>
            <a:off x="6615073" y="418009"/>
            <a:ext cx="5124900" cy="2387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0"/>
              </a:spcBef>
              <a:spcAft>
                <a:spcPts val="0"/>
              </a:spcAft>
              <a:buClr>
                <a:srgbClr val="D24726"/>
              </a:buClr>
              <a:buSzPts val="2400"/>
              <a:buFont typeface="Century Gothic" panose="020B0502020202020204"/>
              <a:buNone/>
              <a:defRPr sz="2400">
                <a:solidFill>
                  <a:srgbClr val="D24726"/>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7" name="Google Shape;137;g14252250f8d_1_297"/>
          <p:cNvSpPr txBox="1"/>
          <p:nvPr>
            <p:ph type="subTitle" idx="1"/>
          </p:nvPr>
        </p:nvSpPr>
        <p:spPr>
          <a:xfrm>
            <a:off x="1005320" y="2964285"/>
            <a:ext cx="4474800" cy="9630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lt1"/>
              </a:buClr>
              <a:buSzPts val="1700"/>
              <a:buNone/>
              <a:defRPr sz="17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lvl="1" algn="ctr" rtl="0">
              <a:lnSpc>
                <a:spcPct val="90000"/>
              </a:lnSpc>
              <a:spcBef>
                <a:spcPts val="1600"/>
              </a:spcBef>
              <a:spcAft>
                <a:spcPts val="0"/>
              </a:spcAft>
              <a:buClr>
                <a:schemeClr val="dk1"/>
              </a:buClr>
              <a:buSzPts val="2000"/>
              <a:buNone/>
              <a:defRPr sz="2000"/>
            </a:lvl2pPr>
            <a:lvl3pPr lvl="2" algn="ctr" rtl="0">
              <a:lnSpc>
                <a:spcPct val="90000"/>
              </a:lnSpc>
              <a:spcBef>
                <a:spcPts val="1600"/>
              </a:spcBef>
              <a:spcAft>
                <a:spcPts val="0"/>
              </a:spcAft>
              <a:buClr>
                <a:schemeClr val="dk1"/>
              </a:buClr>
              <a:buSzPts val="1800"/>
              <a:buNone/>
              <a:defRPr sz="1800"/>
            </a:lvl3pPr>
            <a:lvl4pPr lvl="3" algn="ctr" rtl="0">
              <a:lnSpc>
                <a:spcPct val="90000"/>
              </a:lnSpc>
              <a:spcBef>
                <a:spcPts val="1600"/>
              </a:spcBef>
              <a:spcAft>
                <a:spcPts val="0"/>
              </a:spcAft>
              <a:buClr>
                <a:schemeClr val="dk1"/>
              </a:buClr>
              <a:buSzPts val="1600"/>
              <a:buNone/>
              <a:defRPr sz="1600"/>
            </a:lvl4pPr>
            <a:lvl5pPr lvl="4" algn="ctr" rtl="0">
              <a:lnSpc>
                <a:spcPct val="90000"/>
              </a:lnSpc>
              <a:spcBef>
                <a:spcPts val="1600"/>
              </a:spcBef>
              <a:spcAft>
                <a:spcPts val="0"/>
              </a:spcAft>
              <a:buClr>
                <a:schemeClr val="dk1"/>
              </a:buClr>
              <a:buSzPts val="1600"/>
              <a:buNone/>
              <a:defRPr sz="1600"/>
            </a:lvl5pPr>
            <a:lvl6pPr lvl="5" algn="ctr" rtl="0">
              <a:lnSpc>
                <a:spcPct val="90000"/>
              </a:lnSpc>
              <a:spcBef>
                <a:spcPts val="1600"/>
              </a:spcBef>
              <a:spcAft>
                <a:spcPts val="0"/>
              </a:spcAft>
              <a:buClr>
                <a:schemeClr val="dk1"/>
              </a:buClr>
              <a:buSzPts val="1600"/>
              <a:buNone/>
              <a:defRPr sz="1600"/>
            </a:lvl6pPr>
            <a:lvl7pPr lvl="6" algn="ctr" rtl="0">
              <a:lnSpc>
                <a:spcPct val="90000"/>
              </a:lnSpc>
              <a:spcBef>
                <a:spcPts val="1600"/>
              </a:spcBef>
              <a:spcAft>
                <a:spcPts val="0"/>
              </a:spcAft>
              <a:buClr>
                <a:schemeClr val="dk1"/>
              </a:buClr>
              <a:buSzPts val="1600"/>
              <a:buNone/>
              <a:defRPr sz="1600"/>
            </a:lvl7pPr>
            <a:lvl8pPr lvl="7" algn="ctr" rtl="0">
              <a:lnSpc>
                <a:spcPct val="90000"/>
              </a:lnSpc>
              <a:spcBef>
                <a:spcPts val="1600"/>
              </a:spcBef>
              <a:spcAft>
                <a:spcPts val="0"/>
              </a:spcAft>
              <a:buClr>
                <a:schemeClr val="dk1"/>
              </a:buClr>
              <a:buSzPts val="1600"/>
              <a:buNone/>
              <a:defRPr sz="1600"/>
            </a:lvl8pPr>
            <a:lvl9pPr lvl="8" algn="ctr" rtl="0">
              <a:lnSpc>
                <a:spcPct val="90000"/>
              </a:lnSpc>
              <a:spcBef>
                <a:spcPts val="1600"/>
              </a:spcBef>
              <a:spcAft>
                <a:spcPts val="1600"/>
              </a:spcAft>
              <a:buClr>
                <a:schemeClr val="dk1"/>
              </a:buClr>
              <a:buSzPts val="1600"/>
              <a:buNone/>
              <a:defRPr sz="1600"/>
            </a:lvl9pPr>
          </a:lstStyle>
          <a:p/>
        </p:txBody>
      </p:sp>
      <p:sp>
        <p:nvSpPr>
          <p:cNvPr id="138" name="Google Shape;138;g14252250f8d_1_297"/>
          <p:cNvSpPr/>
          <p:nvPr/>
        </p:nvSpPr>
        <p:spPr>
          <a:xfrm>
            <a:off x="1005319" y="2921185"/>
            <a:ext cx="4474800" cy="1006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39" name="Google Shape;139;g14252250f8d_1_297"/>
          <p:cNvSpPr txBox="1"/>
          <p:nvPr>
            <p:ph type="body" idx="2"/>
          </p:nvPr>
        </p:nvSpPr>
        <p:spPr>
          <a:xfrm>
            <a:off x="1005319" y="1089395"/>
            <a:ext cx="4474800" cy="17163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lt1"/>
              </a:buClr>
              <a:buSzPts val="1700"/>
              <a:buNone/>
              <a:defRPr sz="17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
        <p:nvSpPr>
          <p:cNvPr id="140" name="Google Shape;140;g14252250f8d_1_297"/>
          <p:cNvSpPr txBox="1"/>
          <p:nvPr>
            <p:ph type="body" idx="3"/>
          </p:nvPr>
        </p:nvSpPr>
        <p:spPr>
          <a:xfrm>
            <a:off x="1005319" y="4042863"/>
            <a:ext cx="4474800" cy="1716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lt1"/>
              </a:buClr>
              <a:buSzPts val="1700"/>
              <a:buNone/>
              <a:defRPr sz="17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fade">
                                      <p:cBhvr>
                                        <p:cTn id="11" dur="1000"/>
                                        <p:tgtEl>
                                          <p:spTgt spid="138"/>
                                        </p:tgtEl>
                                      </p:cBhvr>
                                    </p:animEffect>
                                  </p:childTnLst>
                                </p:cTn>
                              </p:par>
                              <p:par>
                                <p:cTn id="12" presetID="10" presetClass="entr" presetSubtype="0" fill="hold" nodeType="withEffect">
                                  <p:stCondLst>
                                    <p:cond delay="0"/>
                                  </p:stCondLst>
                                  <p:childTnLst>
                                    <p:set>
                                      <p:cBhvr>
                                        <p:cTn id="13" dur="1" fill="hold">
                                          <p:stCondLst>
                                            <p:cond delay="0"/>
                                          </p:stCondLst>
                                        </p:cTn>
                                        <p:tgtEl>
                                          <p:spTgt spid="137">
                                            <p:txEl>
                                              <p:pRg st="0" end="0"/>
                                            </p:txEl>
                                          </p:spTgt>
                                        </p:tgtEl>
                                        <p:attrNameLst>
                                          <p:attrName>style.visibility</p:attrName>
                                        </p:attrNameLst>
                                      </p:cBhvr>
                                      <p:to>
                                        <p:strVal val="visible"/>
                                      </p:to>
                                    </p:set>
                                    <p:animEffect transition="in" filter="fade">
                                      <p:cBhvr>
                                        <p:cTn id="14" dur="1000"/>
                                        <p:tgtEl>
                                          <p:spTgt spid="137">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37">
                                            <p:txEl>
                                              <p:pRg st="1" end="1"/>
                                            </p:txEl>
                                          </p:spTgt>
                                        </p:tgtEl>
                                        <p:attrNameLst>
                                          <p:attrName>style.visibility</p:attrName>
                                        </p:attrNameLst>
                                      </p:cBhvr>
                                      <p:to>
                                        <p:strVal val="visible"/>
                                      </p:to>
                                    </p:set>
                                    <p:animEffect transition="in" filter="fade">
                                      <p:cBhvr>
                                        <p:cTn id="17" dur="1000"/>
                                        <p:tgtEl>
                                          <p:spTgt spid="137">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7">
                                            <p:txEl>
                                              <p:pRg st="2" end="2"/>
                                            </p:txEl>
                                          </p:spTgt>
                                        </p:tgtEl>
                                        <p:attrNameLst>
                                          <p:attrName>style.visibility</p:attrName>
                                        </p:attrNameLst>
                                      </p:cBhvr>
                                      <p:to>
                                        <p:strVal val="visible"/>
                                      </p:to>
                                    </p:set>
                                    <p:animEffect transition="in" filter="fade">
                                      <p:cBhvr>
                                        <p:cTn id="20" dur="1000"/>
                                        <p:tgtEl>
                                          <p:spTgt spid="13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animEffect transition="in" filter="fade">
                                      <p:cBhvr>
                                        <p:cTn id="23" dur="1000"/>
                                        <p:tgtEl>
                                          <p:spTgt spid="137">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7">
                                            <p:txEl>
                                              <p:pRg st="4" end="4"/>
                                            </p:txEl>
                                          </p:spTgt>
                                        </p:tgtEl>
                                        <p:attrNameLst>
                                          <p:attrName>style.visibility</p:attrName>
                                        </p:attrNameLst>
                                      </p:cBhvr>
                                      <p:to>
                                        <p:strVal val="visible"/>
                                      </p:to>
                                    </p:set>
                                    <p:animEffect transition="in" filter="fade">
                                      <p:cBhvr>
                                        <p:cTn id="26" dur="1000"/>
                                        <p:tgtEl>
                                          <p:spTgt spid="137">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7">
                                            <p:txEl>
                                              <p:pRg st="5" end="5"/>
                                            </p:txEl>
                                          </p:spTgt>
                                        </p:tgtEl>
                                        <p:attrNameLst>
                                          <p:attrName>style.visibility</p:attrName>
                                        </p:attrNameLst>
                                      </p:cBhvr>
                                      <p:to>
                                        <p:strVal val="visible"/>
                                      </p:to>
                                    </p:set>
                                    <p:animEffect transition="in" filter="fade">
                                      <p:cBhvr>
                                        <p:cTn id="29" dur="1000"/>
                                        <p:tgtEl>
                                          <p:spTgt spid="137">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7">
                                            <p:txEl>
                                              <p:pRg st="6" end="6"/>
                                            </p:txEl>
                                          </p:spTgt>
                                        </p:tgtEl>
                                        <p:attrNameLst>
                                          <p:attrName>style.visibility</p:attrName>
                                        </p:attrNameLst>
                                      </p:cBhvr>
                                      <p:to>
                                        <p:strVal val="visible"/>
                                      </p:to>
                                    </p:set>
                                    <p:animEffect transition="in" filter="fade">
                                      <p:cBhvr>
                                        <p:cTn id="32" dur="1000"/>
                                        <p:tgtEl>
                                          <p:spTgt spid="137">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animEffect transition="in" filter="fade">
                                      <p:cBhvr>
                                        <p:cTn id="35" dur="1000"/>
                                        <p:tgtEl>
                                          <p:spTgt spid="137">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37">
                                            <p:txEl>
                                              <p:pRg st="8" end="8"/>
                                            </p:txEl>
                                          </p:spTgt>
                                        </p:tgtEl>
                                        <p:attrNameLst>
                                          <p:attrName>style.visibility</p:attrName>
                                        </p:attrNameLst>
                                      </p:cBhvr>
                                      <p:to>
                                        <p:strVal val="visible"/>
                                      </p:to>
                                    </p:set>
                                    <p:animEffect transition="in" filter="fade">
                                      <p:cBhvr>
                                        <p:cTn id="38" dur="1000"/>
                                        <p:tgtEl>
                                          <p:spTgt spid="137">
                                            <p:txEl>
                                              <p:pRg st="8" end="8"/>
                                            </p:txEl>
                                          </p:spTgt>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139">
                                            <p:txEl>
                                              <p:pRg st="0" end="0"/>
                                            </p:txEl>
                                          </p:spTgt>
                                        </p:tgtEl>
                                        <p:attrNameLst>
                                          <p:attrName>style.visibility</p:attrName>
                                        </p:attrNameLst>
                                      </p:cBhvr>
                                      <p:to>
                                        <p:strVal val="visible"/>
                                      </p:to>
                                    </p:set>
                                    <p:animEffect transition="in" filter="fade">
                                      <p:cBhvr>
                                        <p:cTn id="42" dur="1000"/>
                                        <p:tgtEl>
                                          <p:spTgt spid="139">
                                            <p:txEl>
                                              <p:pRg st="0" end="0"/>
                                            </p:txEl>
                                          </p:spTgt>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139">
                                            <p:txEl>
                                              <p:pRg st="1" end="1"/>
                                            </p:txEl>
                                          </p:spTgt>
                                        </p:tgtEl>
                                        <p:attrNameLst>
                                          <p:attrName>style.visibility</p:attrName>
                                        </p:attrNameLst>
                                      </p:cBhvr>
                                      <p:to>
                                        <p:strVal val="visible"/>
                                      </p:to>
                                    </p:set>
                                    <p:animEffect transition="in" filter="fade">
                                      <p:cBhvr>
                                        <p:cTn id="46" dur="1000"/>
                                        <p:tgtEl>
                                          <p:spTgt spid="139">
                                            <p:txEl>
                                              <p:pRg st="1" end="1"/>
                                            </p:txEl>
                                          </p:spTgt>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139">
                                            <p:txEl>
                                              <p:pRg st="2" end="2"/>
                                            </p:txEl>
                                          </p:spTgt>
                                        </p:tgtEl>
                                        <p:attrNameLst>
                                          <p:attrName>style.visibility</p:attrName>
                                        </p:attrNameLst>
                                      </p:cBhvr>
                                      <p:to>
                                        <p:strVal val="visible"/>
                                      </p:to>
                                    </p:set>
                                    <p:animEffect transition="in" filter="fade">
                                      <p:cBhvr>
                                        <p:cTn id="50" dur="1000"/>
                                        <p:tgtEl>
                                          <p:spTgt spid="139">
                                            <p:txEl>
                                              <p:pRg st="2" end="2"/>
                                            </p:txEl>
                                          </p:spTgt>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139">
                                            <p:txEl>
                                              <p:pRg st="3" end="3"/>
                                            </p:txEl>
                                          </p:spTgt>
                                        </p:tgtEl>
                                        <p:attrNameLst>
                                          <p:attrName>style.visibility</p:attrName>
                                        </p:attrNameLst>
                                      </p:cBhvr>
                                      <p:to>
                                        <p:strVal val="visible"/>
                                      </p:to>
                                    </p:set>
                                    <p:animEffect transition="in" filter="fade">
                                      <p:cBhvr>
                                        <p:cTn id="54" dur="1000"/>
                                        <p:tgtEl>
                                          <p:spTgt spid="139">
                                            <p:txEl>
                                              <p:pRg st="3" end="3"/>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139">
                                            <p:txEl>
                                              <p:pRg st="4" end="4"/>
                                            </p:txEl>
                                          </p:spTgt>
                                        </p:tgtEl>
                                        <p:attrNameLst>
                                          <p:attrName>style.visibility</p:attrName>
                                        </p:attrNameLst>
                                      </p:cBhvr>
                                      <p:to>
                                        <p:strVal val="visible"/>
                                      </p:to>
                                    </p:set>
                                    <p:animEffect transition="in" filter="fade">
                                      <p:cBhvr>
                                        <p:cTn id="58" dur="1000"/>
                                        <p:tgtEl>
                                          <p:spTgt spid="139">
                                            <p:txEl>
                                              <p:pRg st="4" end="4"/>
                                            </p:txEl>
                                          </p:spTgt>
                                        </p:tgtEl>
                                      </p:cBhvr>
                                    </p:animEffect>
                                  </p:childTnLst>
                                </p:cTn>
                              </p:par>
                            </p:childTnLst>
                          </p:cTn>
                        </p:par>
                        <p:par>
                          <p:cTn id="59" fill="hold">
                            <p:stCondLst>
                              <p:cond delay="7000"/>
                            </p:stCondLst>
                            <p:childTnLst>
                              <p:par>
                                <p:cTn id="60" presetID="10" presetClass="entr" presetSubtype="0" fill="hold" nodeType="afterEffect">
                                  <p:stCondLst>
                                    <p:cond delay="0"/>
                                  </p:stCondLst>
                                  <p:childTnLst>
                                    <p:set>
                                      <p:cBhvr>
                                        <p:cTn id="61" dur="1" fill="hold">
                                          <p:stCondLst>
                                            <p:cond delay="0"/>
                                          </p:stCondLst>
                                        </p:cTn>
                                        <p:tgtEl>
                                          <p:spTgt spid="139">
                                            <p:txEl>
                                              <p:pRg st="5" end="5"/>
                                            </p:txEl>
                                          </p:spTgt>
                                        </p:tgtEl>
                                        <p:attrNameLst>
                                          <p:attrName>style.visibility</p:attrName>
                                        </p:attrNameLst>
                                      </p:cBhvr>
                                      <p:to>
                                        <p:strVal val="visible"/>
                                      </p:to>
                                    </p:set>
                                    <p:animEffect transition="in" filter="fade">
                                      <p:cBhvr>
                                        <p:cTn id="62" dur="1000"/>
                                        <p:tgtEl>
                                          <p:spTgt spid="139">
                                            <p:txEl>
                                              <p:pRg st="5" end="5"/>
                                            </p:txEl>
                                          </p:spTgt>
                                        </p:tgtEl>
                                      </p:cBhvr>
                                    </p:animEffect>
                                  </p:childTnLst>
                                </p:cTn>
                              </p:par>
                            </p:childTnLst>
                          </p:cTn>
                        </p:par>
                        <p:par>
                          <p:cTn id="63" fill="hold">
                            <p:stCondLst>
                              <p:cond delay="8000"/>
                            </p:stCondLst>
                            <p:childTnLst>
                              <p:par>
                                <p:cTn id="64" presetID="10" presetClass="entr" presetSubtype="0" fill="hold" nodeType="afterEffect">
                                  <p:stCondLst>
                                    <p:cond delay="0"/>
                                  </p:stCondLst>
                                  <p:childTnLst>
                                    <p:set>
                                      <p:cBhvr>
                                        <p:cTn id="65" dur="1" fill="hold">
                                          <p:stCondLst>
                                            <p:cond delay="0"/>
                                          </p:stCondLst>
                                        </p:cTn>
                                        <p:tgtEl>
                                          <p:spTgt spid="139">
                                            <p:txEl>
                                              <p:pRg st="6" end="6"/>
                                            </p:txEl>
                                          </p:spTgt>
                                        </p:tgtEl>
                                        <p:attrNameLst>
                                          <p:attrName>style.visibility</p:attrName>
                                        </p:attrNameLst>
                                      </p:cBhvr>
                                      <p:to>
                                        <p:strVal val="visible"/>
                                      </p:to>
                                    </p:set>
                                    <p:animEffect transition="in" filter="fade">
                                      <p:cBhvr>
                                        <p:cTn id="66" dur="1000"/>
                                        <p:tgtEl>
                                          <p:spTgt spid="139">
                                            <p:txEl>
                                              <p:pRg st="6" end="6"/>
                                            </p:txEl>
                                          </p:spTgt>
                                        </p:tgtEl>
                                      </p:cBhvr>
                                    </p:animEffect>
                                  </p:childTnLst>
                                </p:cTn>
                              </p:par>
                            </p:childTnLst>
                          </p:cTn>
                        </p:par>
                        <p:par>
                          <p:cTn id="67" fill="hold">
                            <p:stCondLst>
                              <p:cond delay="9000"/>
                            </p:stCondLst>
                            <p:childTnLst>
                              <p:par>
                                <p:cTn id="68" presetID="10" presetClass="entr" presetSubtype="0" fill="hold" nodeType="afterEffect">
                                  <p:stCondLst>
                                    <p:cond delay="0"/>
                                  </p:stCondLst>
                                  <p:childTnLst>
                                    <p:set>
                                      <p:cBhvr>
                                        <p:cTn id="69" dur="1" fill="hold">
                                          <p:stCondLst>
                                            <p:cond delay="0"/>
                                          </p:stCondLst>
                                        </p:cTn>
                                        <p:tgtEl>
                                          <p:spTgt spid="139">
                                            <p:txEl>
                                              <p:pRg st="7" end="7"/>
                                            </p:txEl>
                                          </p:spTgt>
                                        </p:tgtEl>
                                        <p:attrNameLst>
                                          <p:attrName>style.visibility</p:attrName>
                                        </p:attrNameLst>
                                      </p:cBhvr>
                                      <p:to>
                                        <p:strVal val="visible"/>
                                      </p:to>
                                    </p:set>
                                    <p:animEffect transition="in" filter="fade">
                                      <p:cBhvr>
                                        <p:cTn id="70" dur="1000"/>
                                        <p:tgtEl>
                                          <p:spTgt spid="139">
                                            <p:txEl>
                                              <p:pRg st="7" end="7"/>
                                            </p:txEl>
                                          </p:spTgt>
                                        </p:tgtEl>
                                      </p:cBhvr>
                                    </p:animEffect>
                                  </p:childTnLst>
                                </p:cTn>
                              </p:par>
                            </p:childTnLst>
                          </p:cTn>
                        </p:par>
                        <p:par>
                          <p:cTn id="71" fill="hold">
                            <p:stCondLst>
                              <p:cond delay="10000"/>
                            </p:stCondLst>
                            <p:childTnLst>
                              <p:par>
                                <p:cTn id="72" presetID="10" presetClass="entr" presetSubtype="0" fill="hold" nodeType="afterEffect">
                                  <p:stCondLst>
                                    <p:cond delay="0"/>
                                  </p:stCondLst>
                                  <p:childTnLst>
                                    <p:set>
                                      <p:cBhvr>
                                        <p:cTn id="73" dur="1" fill="hold">
                                          <p:stCondLst>
                                            <p:cond delay="0"/>
                                          </p:stCondLst>
                                        </p:cTn>
                                        <p:tgtEl>
                                          <p:spTgt spid="139">
                                            <p:txEl>
                                              <p:pRg st="8" end="8"/>
                                            </p:txEl>
                                          </p:spTgt>
                                        </p:tgtEl>
                                        <p:attrNameLst>
                                          <p:attrName>style.visibility</p:attrName>
                                        </p:attrNameLst>
                                      </p:cBhvr>
                                      <p:to>
                                        <p:strVal val="visible"/>
                                      </p:to>
                                    </p:set>
                                    <p:animEffect transition="in" filter="fade">
                                      <p:cBhvr>
                                        <p:cTn id="74" dur="1000"/>
                                        <p:tgtEl>
                                          <p:spTgt spid="139">
                                            <p:txEl>
                                              <p:pRg st="8" end="8"/>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140">
                                            <p:txEl>
                                              <p:pRg st="0" end="0"/>
                                            </p:txEl>
                                          </p:spTgt>
                                        </p:tgtEl>
                                        <p:attrNameLst>
                                          <p:attrName>style.visibility</p:attrName>
                                        </p:attrNameLst>
                                      </p:cBhvr>
                                      <p:to>
                                        <p:strVal val="visible"/>
                                      </p:to>
                                    </p:set>
                                    <p:animEffect transition="in" filter="fade">
                                      <p:cBhvr>
                                        <p:cTn id="77" dur="1000"/>
                                        <p:tgtEl>
                                          <p:spTgt spid="140">
                                            <p:txEl>
                                              <p:pRg st="0" end="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140">
                                            <p:txEl>
                                              <p:pRg st="1" end="1"/>
                                            </p:txEl>
                                          </p:spTgt>
                                        </p:tgtEl>
                                        <p:attrNameLst>
                                          <p:attrName>style.visibility</p:attrName>
                                        </p:attrNameLst>
                                      </p:cBhvr>
                                      <p:to>
                                        <p:strVal val="visible"/>
                                      </p:to>
                                    </p:set>
                                    <p:animEffect transition="in" filter="fade">
                                      <p:cBhvr>
                                        <p:cTn id="80" dur="1000"/>
                                        <p:tgtEl>
                                          <p:spTgt spid="140">
                                            <p:txEl>
                                              <p:pRg st="1" end="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140">
                                            <p:txEl>
                                              <p:pRg st="2" end="2"/>
                                            </p:txEl>
                                          </p:spTgt>
                                        </p:tgtEl>
                                        <p:attrNameLst>
                                          <p:attrName>style.visibility</p:attrName>
                                        </p:attrNameLst>
                                      </p:cBhvr>
                                      <p:to>
                                        <p:strVal val="visible"/>
                                      </p:to>
                                    </p:set>
                                    <p:animEffect transition="in" filter="fade">
                                      <p:cBhvr>
                                        <p:cTn id="83" dur="1000"/>
                                        <p:tgtEl>
                                          <p:spTgt spid="140">
                                            <p:txEl>
                                              <p:pRg st="2" end="2"/>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140">
                                            <p:txEl>
                                              <p:pRg st="3" end="3"/>
                                            </p:txEl>
                                          </p:spTgt>
                                        </p:tgtEl>
                                        <p:attrNameLst>
                                          <p:attrName>style.visibility</p:attrName>
                                        </p:attrNameLst>
                                      </p:cBhvr>
                                      <p:to>
                                        <p:strVal val="visible"/>
                                      </p:to>
                                    </p:set>
                                    <p:animEffect transition="in" filter="fade">
                                      <p:cBhvr>
                                        <p:cTn id="86" dur="1000"/>
                                        <p:tgtEl>
                                          <p:spTgt spid="140">
                                            <p:txEl>
                                              <p:pRg st="3" end="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140">
                                            <p:txEl>
                                              <p:pRg st="4" end="4"/>
                                            </p:txEl>
                                          </p:spTgt>
                                        </p:tgtEl>
                                        <p:attrNameLst>
                                          <p:attrName>style.visibility</p:attrName>
                                        </p:attrNameLst>
                                      </p:cBhvr>
                                      <p:to>
                                        <p:strVal val="visible"/>
                                      </p:to>
                                    </p:set>
                                    <p:animEffect transition="in" filter="fade">
                                      <p:cBhvr>
                                        <p:cTn id="89" dur="1000"/>
                                        <p:tgtEl>
                                          <p:spTgt spid="140">
                                            <p:txEl>
                                              <p:pRg st="4" end="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140">
                                            <p:txEl>
                                              <p:pRg st="5" end="5"/>
                                            </p:txEl>
                                          </p:spTgt>
                                        </p:tgtEl>
                                        <p:attrNameLst>
                                          <p:attrName>style.visibility</p:attrName>
                                        </p:attrNameLst>
                                      </p:cBhvr>
                                      <p:to>
                                        <p:strVal val="visible"/>
                                      </p:to>
                                    </p:set>
                                    <p:animEffect transition="in" filter="fade">
                                      <p:cBhvr>
                                        <p:cTn id="92" dur="1000"/>
                                        <p:tgtEl>
                                          <p:spTgt spid="140">
                                            <p:txEl>
                                              <p:pRg st="5" end="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140">
                                            <p:txEl>
                                              <p:pRg st="6" end="6"/>
                                            </p:txEl>
                                          </p:spTgt>
                                        </p:tgtEl>
                                        <p:attrNameLst>
                                          <p:attrName>style.visibility</p:attrName>
                                        </p:attrNameLst>
                                      </p:cBhvr>
                                      <p:to>
                                        <p:strVal val="visible"/>
                                      </p:to>
                                    </p:set>
                                    <p:animEffect transition="in" filter="fade">
                                      <p:cBhvr>
                                        <p:cTn id="95" dur="1000"/>
                                        <p:tgtEl>
                                          <p:spTgt spid="140">
                                            <p:txEl>
                                              <p:pRg st="6" end="6"/>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140">
                                            <p:txEl>
                                              <p:pRg st="7" end="7"/>
                                            </p:txEl>
                                          </p:spTgt>
                                        </p:tgtEl>
                                        <p:attrNameLst>
                                          <p:attrName>style.visibility</p:attrName>
                                        </p:attrNameLst>
                                      </p:cBhvr>
                                      <p:to>
                                        <p:strVal val="visible"/>
                                      </p:to>
                                    </p:set>
                                    <p:animEffect transition="in" filter="fade">
                                      <p:cBhvr>
                                        <p:cTn id="98" dur="1000"/>
                                        <p:tgtEl>
                                          <p:spTgt spid="140">
                                            <p:txEl>
                                              <p:pRg st="7" end="7"/>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140">
                                            <p:txEl>
                                              <p:pRg st="8" end="8"/>
                                            </p:txEl>
                                          </p:spTgt>
                                        </p:tgtEl>
                                        <p:attrNameLst>
                                          <p:attrName>style.visibility</p:attrName>
                                        </p:attrNameLst>
                                      </p:cBhvr>
                                      <p:to>
                                        <p:strVal val="visible"/>
                                      </p:to>
                                    </p:set>
                                    <p:animEffect transition="in" filter="fade">
                                      <p:cBhvr>
                                        <p:cTn id="101" dur="1000"/>
                                        <p:tgtEl>
                                          <p:spTgt spid="140">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41" name="Shape 141"/>
        <p:cNvGrpSpPr/>
        <p:nvPr/>
      </p:nvGrpSpPr>
      <p:grpSpPr>
        <a:xfrm>
          <a:off x="0" y="0"/>
          <a:ext cx="0" cy="0"/>
          <a:chOff x="0" y="0"/>
          <a:chExt cx="0" cy="0"/>
        </a:xfrm>
      </p:grpSpPr>
      <p:sp>
        <p:nvSpPr>
          <p:cNvPr id="142" name="Google Shape;142;g14252250f8d_1_310"/>
          <p:cNvSpPr/>
          <p:nvPr/>
        </p:nvSpPr>
        <p:spPr>
          <a:xfrm>
            <a:off x="0" y="0"/>
            <a:ext cx="12192000" cy="18255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143" name="Google Shape;143;g14252250f8d_1_310"/>
          <p:cNvGrpSpPr/>
          <p:nvPr/>
        </p:nvGrpSpPr>
        <p:grpSpPr>
          <a:xfrm flipH="1">
            <a:off x="2856372" y="-821566"/>
            <a:ext cx="6480755" cy="2485907"/>
            <a:chOff x="2850111" y="-815506"/>
            <a:chExt cx="6480755" cy="2485907"/>
          </a:xfrm>
        </p:grpSpPr>
        <p:sp>
          <p:nvSpPr>
            <p:cNvPr id="144" name="Google Shape;144;g14252250f8d_1_310"/>
            <p:cNvSpPr/>
            <p:nvPr/>
          </p:nvSpPr>
          <p:spPr>
            <a:xfrm rot="2687853">
              <a:off x="5514621" y="-574547"/>
              <a:ext cx="1158156" cy="1150567"/>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5" name="Google Shape;145;g14252250f8d_1_310"/>
            <p:cNvSpPr/>
            <p:nvPr/>
          </p:nvSpPr>
          <p:spPr>
            <a:xfrm rot="2687853">
              <a:off x="6906971" y="-128843"/>
              <a:ext cx="1490548" cy="1490548"/>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6" name="Google Shape;146;g14252250f8d_1_310"/>
            <p:cNvSpPr/>
            <p:nvPr/>
          </p:nvSpPr>
          <p:spPr>
            <a:xfrm rot="2687853">
              <a:off x="3793883" y="-128843"/>
              <a:ext cx="1490548" cy="1490548"/>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7" name="Google Shape;147;g14252250f8d_1_310"/>
            <p:cNvSpPr/>
            <p:nvPr/>
          </p:nvSpPr>
          <p:spPr>
            <a:xfrm rot="2687853">
              <a:off x="2982550" y="-320865"/>
              <a:ext cx="64669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48" name="Google Shape;148;g14252250f8d_1_310"/>
            <p:cNvSpPr/>
            <p:nvPr/>
          </p:nvSpPr>
          <p:spPr>
            <a:xfrm rot="2693937">
              <a:off x="8551161" y="-320616"/>
              <a:ext cx="64783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49" name="Google Shape;149;g14252250f8d_1_310"/>
          <p:cNvSpPr txBox="1"/>
          <p:nvPr>
            <p:ph type="title"/>
          </p:nvPr>
        </p:nvSpPr>
        <p:spPr>
          <a:xfrm>
            <a:off x="508275" y="226300"/>
            <a:ext cx="11188500" cy="14046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lt1"/>
              </a:buClr>
              <a:buSzPts val="4400"/>
              <a:buFont typeface="Century Gothic" panose="020B0502020202020204"/>
              <a:buNone/>
              <a:defRPr sz="44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0" name="Google Shape;150;g14252250f8d_1_310"/>
          <p:cNvSpPr txBox="1"/>
          <p:nvPr>
            <p:ph type="body" idx="1"/>
          </p:nvPr>
        </p:nvSpPr>
        <p:spPr>
          <a:xfrm>
            <a:off x="508275" y="2041347"/>
            <a:ext cx="11188500" cy="4135500"/>
          </a:xfrm>
          <a:prstGeom prst="rect">
            <a:avLst/>
          </a:prstGeom>
          <a:noFill/>
          <a:ln>
            <a:noFill/>
          </a:ln>
        </p:spPr>
        <p:txBody>
          <a:bodyPr spcFirstLastPara="1" wrap="square" lIns="91425" tIns="45700" rIns="91425" bIns="45700" anchor="t" anchorCtr="0">
            <a:normAutofit/>
          </a:bodyPr>
          <a:lstStyle>
            <a:lvl1pPr marL="457200" lvl="0" indent="-406400" algn="l" rtl="0">
              <a:lnSpc>
                <a:spcPct val="90000"/>
              </a:lnSpc>
              <a:spcBef>
                <a:spcPts val="1000"/>
              </a:spcBef>
              <a:spcAft>
                <a:spcPts val="0"/>
              </a:spcAft>
              <a:buClr>
                <a:schemeClr val="accent1"/>
              </a:buClr>
              <a:buSzPts val="2800"/>
              <a:buFont typeface="Noto Sans Symbols"/>
              <a:buChar char="▪"/>
              <a:defRPr/>
            </a:lvl1pPr>
            <a:lvl2pPr marL="914400" lvl="1" indent="-381000" algn="l" rtl="0">
              <a:lnSpc>
                <a:spcPct val="90000"/>
              </a:lnSpc>
              <a:spcBef>
                <a:spcPts val="1600"/>
              </a:spcBef>
              <a:spcAft>
                <a:spcPts val="0"/>
              </a:spcAft>
              <a:buClr>
                <a:schemeClr val="accent1"/>
              </a:buClr>
              <a:buSzPts val="2400"/>
              <a:buFont typeface="Noto Sans Symbols"/>
              <a:buChar char="▪"/>
              <a:defRPr/>
            </a:lvl2pPr>
            <a:lvl3pPr marL="1371600" lvl="2" indent="-355600" algn="l" rtl="0">
              <a:lnSpc>
                <a:spcPct val="90000"/>
              </a:lnSpc>
              <a:spcBef>
                <a:spcPts val="1600"/>
              </a:spcBef>
              <a:spcAft>
                <a:spcPts val="0"/>
              </a:spcAft>
              <a:buClr>
                <a:schemeClr val="accent1"/>
              </a:buClr>
              <a:buSzPts val="2000"/>
              <a:buFont typeface="Noto Sans Symbols"/>
              <a:buChar char="▪"/>
              <a:defRPr/>
            </a:lvl3pPr>
            <a:lvl4pPr marL="1828800" lvl="3" indent="-342900" algn="l" rtl="0">
              <a:lnSpc>
                <a:spcPct val="90000"/>
              </a:lnSpc>
              <a:spcBef>
                <a:spcPts val="1600"/>
              </a:spcBef>
              <a:spcAft>
                <a:spcPts val="0"/>
              </a:spcAft>
              <a:buClr>
                <a:schemeClr val="accent1"/>
              </a:buClr>
              <a:buSzPts val="1800"/>
              <a:buFont typeface="Noto Sans Symbols"/>
              <a:buChar char="▪"/>
              <a:defRPr/>
            </a:lvl4pPr>
            <a:lvl5pPr marL="2286000" lvl="4" indent="-342900" algn="l" rtl="0">
              <a:lnSpc>
                <a:spcPct val="90000"/>
              </a:lnSpc>
              <a:spcBef>
                <a:spcPts val="1600"/>
              </a:spcBef>
              <a:spcAft>
                <a:spcPts val="0"/>
              </a:spcAft>
              <a:buClr>
                <a:schemeClr val="accent1"/>
              </a:buClr>
              <a:buSzPts val="1800"/>
              <a:buFont typeface="Noto Sans Symbols"/>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
        <p:nvSpPr>
          <p:cNvPr id="151" name="Google Shape;151;g14252250f8d_1_310"/>
          <p:cNvSpPr txBox="1"/>
          <p:nvPr>
            <p:ph type="dt" idx="10"/>
          </p:nvPr>
        </p:nvSpPr>
        <p:spPr>
          <a:xfrm>
            <a:off x="508275" y="6356350"/>
            <a:ext cx="307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2" name="Google Shape;152;g14252250f8d_1_310"/>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53" name="Google Shape;153;g14252250f8d_1_310"/>
          <p:cNvSpPr txBox="1"/>
          <p:nvPr>
            <p:ph type="sldNum" idx="12"/>
          </p:nvPr>
        </p:nvSpPr>
        <p:spPr>
          <a:xfrm>
            <a:off x="8610600" y="6356350"/>
            <a:ext cx="30864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54" name="Shape 154"/>
        <p:cNvGrpSpPr/>
        <p:nvPr/>
      </p:nvGrpSpPr>
      <p:grpSpPr>
        <a:xfrm>
          <a:off x="0" y="0"/>
          <a:ext cx="0" cy="0"/>
          <a:chOff x="0" y="0"/>
          <a:chExt cx="0" cy="0"/>
        </a:xfrm>
      </p:grpSpPr>
      <p:pic>
        <p:nvPicPr>
          <p:cNvPr id="155" name="Google Shape;155;g14252250f8d_1_323" descr="A close up of a logo&#10;&#10;Description generated with high confidence"/>
          <p:cNvPicPr preferRelativeResize="0"/>
          <p:nvPr/>
        </p:nvPicPr>
        <p:blipFill rotWithShape="1">
          <a:blip r:embed="rId2"/>
          <a:srcRect/>
          <a:stretch>
            <a:fillRect/>
          </a:stretch>
        </p:blipFill>
        <p:spPr>
          <a:xfrm>
            <a:off x="-420" y="0"/>
            <a:ext cx="12192525" cy="6858001"/>
          </a:xfrm>
          <a:prstGeom prst="rect">
            <a:avLst/>
          </a:prstGeom>
          <a:noFill/>
          <a:ln>
            <a:noFill/>
          </a:ln>
        </p:spPr>
      </p:pic>
      <p:sp>
        <p:nvSpPr>
          <p:cNvPr id="156" name="Google Shape;156;g14252250f8d_1_323"/>
          <p:cNvSpPr/>
          <p:nvPr/>
        </p:nvSpPr>
        <p:spPr>
          <a:xfrm rot="5400000">
            <a:off x="2666849" y="-2667996"/>
            <a:ext cx="6858000" cy="12192300"/>
          </a:xfrm>
          <a:prstGeom prst="rect">
            <a:avLst/>
          </a:prstGeom>
          <a:solidFill>
            <a:schemeClr val="dk1">
              <a:alpha val="86670"/>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157" name="Google Shape;157;g14252250f8d_1_323"/>
          <p:cNvGrpSpPr/>
          <p:nvPr/>
        </p:nvGrpSpPr>
        <p:grpSpPr>
          <a:xfrm>
            <a:off x="2842949" y="-805187"/>
            <a:ext cx="6480755" cy="2485907"/>
            <a:chOff x="2850111" y="-815506"/>
            <a:chExt cx="6480755" cy="2485907"/>
          </a:xfrm>
        </p:grpSpPr>
        <p:sp>
          <p:nvSpPr>
            <p:cNvPr id="158" name="Google Shape;158;g14252250f8d_1_323"/>
            <p:cNvSpPr/>
            <p:nvPr/>
          </p:nvSpPr>
          <p:spPr>
            <a:xfrm rot="2687853">
              <a:off x="5514621" y="-574547"/>
              <a:ext cx="1158156" cy="1150567"/>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59" name="Google Shape;159;g14252250f8d_1_323"/>
            <p:cNvSpPr/>
            <p:nvPr/>
          </p:nvSpPr>
          <p:spPr>
            <a:xfrm rot="2687853">
              <a:off x="6906971" y="-128843"/>
              <a:ext cx="1490548" cy="1490548"/>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0" name="Google Shape;160;g14252250f8d_1_323"/>
            <p:cNvSpPr/>
            <p:nvPr/>
          </p:nvSpPr>
          <p:spPr>
            <a:xfrm rot="2687853">
              <a:off x="3793883" y="-128843"/>
              <a:ext cx="1490548" cy="1490548"/>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1" name="Google Shape;161;g14252250f8d_1_323"/>
            <p:cNvSpPr/>
            <p:nvPr/>
          </p:nvSpPr>
          <p:spPr>
            <a:xfrm rot="2687853">
              <a:off x="2982550" y="-320865"/>
              <a:ext cx="64669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2" name="Google Shape;162;g14252250f8d_1_323"/>
            <p:cNvSpPr/>
            <p:nvPr/>
          </p:nvSpPr>
          <p:spPr>
            <a:xfrm rot="2693937">
              <a:off x="8551161" y="-320616"/>
              <a:ext cx="64783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63" name="Google Shape;163;g14252250f8d_1_323"/>
          <p:cNvSpPr txBox="1"/>
          <p:nvPr>
            <p:ph type="title"/>
          </p:nvPr>
        </p:nvSpPr>
        <p:spPr>
          <a:xfrm>
            <a:off x="266197" y="403226"/>
            <a:ext cx="11637300" cy="9456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0"/>
              </a:spcBef>
              <a:spcAft>
                <a:spcPts val="0"/>
              </a:spcAft>
              <a:buClr>
                <a:schemeClr val="lt1"/>
              </a:buClr>
              <a:buSzPts val="2400"/>
              <a:buFont typeface="Century Gothic" panose="020B0502020202020204"/>
              <a:buNone/>
              <a:defRPr sz="24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64" name="Shape 164"/>
        <p:cNvGrpSpPr/>
        <p:nvPr/>
      </p:nvGrpSpPr>
      <p:grpSpPr>
        <a:xfrm>
          <a:off x="0" y="0"/>
          <a:ext cx="0" cy="0"/>
          <a:chOff x="0" y="0"/>
          <a:chExt cx="0" cy="0"/>
        </a:xfrm>
      </p:grpSpPr>
      <p:pic>
        <p:nvPicPr>
          <p:cNvPr id="165" name="Google Shape;165;g14252250f8d_1_333" descr="A picture containing green, building&#10;&#10;Description generated with very high confidence"/>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166" name="Google Shape;166;g14252250f8d_1_333"/>
          <p:cNvSpPr/>
          <p:nvPr/>
        </p:nvSpPr>
        <p:spPr>
          <a:xfrm rot="5400000">
            <a:off x="2666999" y="-2667846"/>
            <a:ext cx="6858000" cy="12192000"/>
          </a:xfrm>
          <a:prstGeom prst="rect">
            <a:avLst/>
          </a:prstGeom>
          <a:solidFill>
            <a:schemeClr val="dk1">
              <a:alpha val="83920"/>
            </a:schemeClr>
          </a:soli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14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167" name="Google Shape;167;g14252250f8d_1_333"/>
          <p:cNvGrpSpPr/>
          <p:nvPr/>
        </p:nvGrpSpPr>
        <p:grpSpPr>
          <a:xfrm>
            <a:off x="2842949" y="-805187"/>
            <a:ext cx="6480755" cy="2485907"/>
            <a:chOff x="2850111" y="-815506"/>
            <a:chExt cx="6480755" cy="2485907"/>
          </a:xfrm>
        </p:grpSpPr>
        <p:sp>
          <p:nvSpPr>
            <p:cNvPr id="168" name="Google Shape;168;g14252250f8d_1_333"/>
            <p:cNvSpPr/>
            <p:nvPr/>
          </p:nvSpPr>
          <p:spPr>
            <a:xfrm rot="2687853">
              <a:off x="5514621" y="-574547"/>
              <a:ext cx="1158156" cy="1150567"/>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69" name="Google Shape;169;g14252250f8d_1_333"/>
            <p:cNvSpPr/>
            <p:nvPr/>
          </p:nvSpPr>
          <p:spPr>
            <a:xfrm rot="2687853">
              <a:off x="6906971" y="-128843"/>
              <a:ext cx="1490548" cy="1490548"/>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0" name="Google Shape;170;g14252250f8d_1_333"/>
            <p:cNvSpPr/>
            <p:nvPr/>
          </p:nvSpPr>
          <p:spPr>
            <a:xfrm rot="2687853">
              <a:off x="3793883" y="-128843"/>
              <a:ext cx="1490548" cy="1490548"/>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1" name="Google Shape;171;g14252250f8d_1_333"/>
            <p:cNvSpPr/>
            <p:nvPr/>
          </p:nvSpPr>
          <p:spPr>
            <a:xfrm rot="2687853">
              <a:off x="2982550" y="-320865"/>
              <a:ext cx="64669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2" name="Google Shape;172;g14252250f8d_1_333"/>
            <p:cNvSpPr/>
            <p:nvPr/>
          </p:nvSpPr>
          <p:spPr>
            <a:xfrm rot="2693937">
              <a:off x="8551161" y="-320616"/>
              <a:ext cx="64783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73" name="Google Shape;173;g14252250f8d_1_333"/>
          <p:cNvSpPr txBox="1"/>
          <p:nvPr>
            <p:ph type="title"/>
          </p:nvPr>
        </p:nvSpPr>
        <p:spPr>
          <a:xfrm>
            <a:off x="266197" y="403226"/>
            <a:ext cx="11637300" cy="9456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0"/>
              </a:spcBef>
              <a:spcAft>
                <a:spcPts val="0"/>
              </a:spcAft>
              <a:buClr>
                <a:schemeClr val="lt1"/>
              </a:buClr>
              <a:buSzPts val="2400"/>
              <a:buFont typeface="Century Gothic" panose="020B0502020202020204"/>
              <a:buNone/>
              <a:defRPr sz="24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74" name="Shape 174"/>
        <p:cNvGrpSpPr/>
        <p:nvPr/>
      </p:nvGrpSpPr>
      <p:grpSpPr>
        <a:xfrm>
          <a:off x="0" y="0"/>
          <a:ext cx="0" cy="0"/>
          <a:chOff x="0" y="0"/>
          <a:chExt cx="0" cy="0"/>
        </a:xfrm>
      </p:grpSpPr>
      <p:sp>
        <p:nvSpPr>
          <p:cNvPr id="175" name="Google Shape;175;g14252250f8d_1_343"/>
          <p:cNvSpPr/>
          <p:nvPr/>
        </p:nvSpPr>
        <p:spPr>
          <a:xfrm>
            <a:off x="0" y="0"/>
            <a:ext cx="12192000" cy="3600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6" name="Google Shape;176;g14252250f8d_1_343"/>
          <p:cNvSpPr/>
          <p:nvPr/>
        </p:nvSpPr>
        <p:spPr>
          <a:xfrm>
            <a:off x="0" y="3600110"/>
            <a:ext cx="12192000" cy="3258000"/>
          </a:xfrm>
          <a:prstGeom prst="roundRect">
            <a:avLst>
              <a:gd name="adj"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77" name="Google Shape;177;g14252250f8d_1_343"/>
          <p:cNvSpPr/>
          <p:nvPr/>
        </p:nvSpPr>
        <p:spPr>
          <a:xfrm>
            <a:off x="8475446" y="1161357"/>
            <a:ext cx="3474300" cy="5472000"/>
          </a:xfrm>
          <a:prstGeom prst="roundRect">
            <a:avLst>
              <a:gd name="adj" fmla="val 0"/>
            </a:avLst>
          </a:prstGeom>
          <a:solidFill>
            <a:srgbClr val="9F361D"/>
          </a:solidFill>
          <a:ln w="19050" cap="flat" cmpd="sng">
            <a:solidFill>
              <a:srgbClr val="D247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178" name="Google Shape;178;g14252250f8d_1_343"/>
          <p:cNvGrpSpPr/>
          <p:nvPr/>
        </p:nvGrpSpPr>
        <p:grpSpPr>
          <a:xfrm flipH="1">
            <a:off x="2856372" y="-821566"/>
            <a:ext cx="6480755" cy="2485907"/>
            <a:chOff x="2850111" y="-815506"/>
            <a:chExt cx="6480755" cy="2485907"/>
          </a:xfrm>
        </p:grpSpPr>
        <p:sp>
          <p:nvSpPr>
            <p:cNvPr id="179" name="Google Shape;179;g14252250f8d_1_343"/>
            <p:cNvSpPr/>
            <p:nvPr/>
          </p:nvSpPr>
          <p:spPr>
            <a:xfrm rot="2687853">
              <a:off x="5514621" y="-574547"/>
              <a:ext cx="1158156" cy="1150567"/>
            </a:xfrm>
            <a:custGeom>
              <a:avLst/>
              <a:gdLst/>
              <a:ahLst/>
              <a:cxnLst/>
              <a:rect l="l" t="t" r="r" b="b"/>
              <a:pathLst>
                <a:path w="1157505" h="1149920" extrusionOk="0">
                  <a:moveTo>
                    <a:pt x="0" y="1149920"/>
                  </a:moveTo>
                  <a:lnTo>
                    <a:pt x="1157505" y="0"/>
                  </a:lnTo>
                  <a:lnTo>
                    <a:pt x="1157505" y="114992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80" name="Google Shape;180;g14252250f8d_1_343"/>
            <p:cNvSpPr/>
            <p:nvPr/>
          </p:nvSpPr>
          <p:spPr>
            <a:xfrm rot="2687853">
              <a:off x="6906971" y="-128843"/>
              <a:ext cx="1490548" cy="1490548"/>
            </a:xfrm>
            <a:custGeom>
              <a:avLst/>
              <a:gdLst/>
              <a:ahLst/>
              <a:cxnLst/>
              <a:rect l="l" t="t" r="r" b="b"/>
              <a:pathLst>
                <a:path w="1489710" h="1489710" extrusionOk="0">
                  <a:moveTo>
                    <a:pt x="0" y="616739"/>
                  </a:moveTo>
                  <a:lnTo>
                    <a:pt x="620807"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81" name="Google Shape;181;g14252250f8d_1_343"/>
            <p:cNvSpPr/>
            <p:nvPr/>
          </p:nvSpPr>
          <p:spPr>
            <a:xfrm rot="2687853">
              <a:off x="3793883" y="-128843"/>
              <a:ext cx="1490548" cy="1490548"/>
            </a:xfrm>
            <a:custGeom>
              <a:avLst/>
              <a:gdLst/>
              <a:ahLst/>
              <a:cxnLst/>
              <a:rect l="l" t="t" r="r" b="b"/>
              <a:pathLst>
                <a:path w="1489710" h="1489710" extrusionOk="0">
                  <a:moveTo>
                    <a:pt x="0" y="616740"/>
                  </a:moveTo>
                  <a:lnTo>
                    <a:pt x="620808" y="0"/>
                  </a:lnTo>
                  <a:lnTo>
                    <a:pt x="1489710" y="0"/>
                  </a:lnTo>
                  <a:lnTo>
                    <a:pt x="1489710" y="1489710"/>
                  </a:lnTo>
                  <a:lnTo>
                    <a:pt x="0" y="1489710"/>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82" name="Google Shape;182;g14252250f8d_1_343"/>
            <p:cNvSpPr/>
            <p:nvPr/>
          </p:nvSpPr>
          <p:spPr>
            <a:xfrm rot="2687853">
              <a:off x="2982550" y="-320865"/>
              <a:ext cx="64669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83" name="Google Shape;183;g14252250f8d_1_343"/>
            <p:cNvSpPr/>
            <p:nvPr/>
          </p:nvSpPr>
          <p:spPr>
            <a:xfrm rot="2693937">
              <a:off x="8551161" y="-320616"/>
              <a:ext cx="647835" cy="641320"/>
            </a:xfrm>
            <a:custGeom>
              <a:avLst/>
              <a:gdLst/>
              <a:ahLst/>
              <a:cxnLst/>
              <a:rect l="l" t="t" r="r" b="b"/>
              <a:pathLst>
                <a:path w="646332" h="642097" extrusionOk="0">
                  <a:moveTo>
                    <a:pt x="0" y="642097"/>
                  </a:moveTo>
                  <a:lnTo>
                    <a:pt x="646332" y="0"/>
                  </a:lnTo>
                  <a:lnTo>
                    <a:pt x="646332" y="642097"/>
                  </a:lnTo>
                  <a:close/>
                </a:path>
              </a:pathLst>
            </a:custGeom>
            <a:solidFill>
              <a:srgbClr val="9F361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84" name="Google Shape;184;g14252250f8d_1_343"/>
          <p:cNvSpPr txBox="1"/>
          <p:nvPr>
            <p:ph type="title"/>
          </p:nvPr>
        </p:nvSpPr>
        <p:spPr>
          <a:xfrm>
            <a:off x="508275" y="226300"/>
            <a:ext cx="11188500" cy="704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lt1"/>
              </a:buClr>
              <a:buSzPts val="3200"/>
              <a:buFont typeface="Century Gothic" panose="020B0502020202020204"/>
              <a:buNone/>
              <a:defRPr sz="3200">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5" name="Google Shape;185;g14252250f8d_1_343"/>
          <p:cNvSpPr txBox="1"/>
          <p:nvPr>
            <p:ph type="body" idx="1"/>
          </p:nvPr>
        </p:nvSpPr>
        <p:spPr>
          <a:xfrm>
            <a:off x="495136" y="1187414"/>
            <a:ext cx="7737900" cy="54444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lt1"/>
              </a:buClr>
              <a:buSzPts val="3200"/>
              <a:buChar char="●"/>
              <a:defRPr sz="3200">
                <a:solidFill>
                  <a:schemeClr val="lt1"/>
                </a:solidFill>
              </a:defRPr>
            </a:lvl1pPr>
            <a:lvl2pPr marL="914400" lvl="1" indent="-406400" algn="l" rtl="0">
              <a:lnSpc>
                <a:spcPct val="90000"/>
              </a:lnSpc>
              <a:spcBef>
                <a:spcPts val="1600"/>
              </a:spcBef>
              <a:spcAft>
                <a:spcPts val="0"/>
              </a:spcAft>
              <a:buClr>
                <a:schemeClr val="lt1"/>
              </a:buClr>
              <a:buSzPts val="2800"/>
              <a:buChar char="○"/>
              <a:defRPr sz="2800">
                <a:solidFill>
                  <a:schemeClr val="lt1"/>
                </a:solidFill>
              </a:defRPr>
            </a:lvl2pPr>
            <a:lvl3pPr marL="1371600" lvl="2" indent="-381000" algn="l" rtl="0">
              <a:lnSpc>
                <a:spcPct val="90000"/>
              </a:lnSpc>
              <a:spcBef>
                <a:spcPts val="1600"/>
              </a:spcBef>
              <a:spcAft>
                <a:spcPts val="0"/>
              </a:spcAft>
              <a:buClr>
                <a:schemeClr val="lt1"/>
              </a:buClr>
              <a:buSzPts val="2400"/>
              <a:buChar char="■"/>
              <a:defRPr sz="2400">
                <a:solidFill>
                  <a:schemeClr val="lt1"/>
                </a:solidFill>
              </a:defRPr>
            </a:lvl3pPr>
            <a:lvl4pPr marL="1828800" lvl="3" indent="-355600" algn="l" rtl="0">
              <a:lnSpc>
                <a:spcPct val="90000"/>
              </a:lnSpc>
              <a:spcBef>
                <a:spcPts val="1600"/>
              </a:spcBef>
              <a:spcAft>
                <a:spcPts val="0"/>
              </a:spcAft>
              <a:buClr>
                <a:schemeClr val="lt1"/>
              </a:buClr>
              <a:buSzPts val="2000"/>
              <a:buChar char="●"/>
              <a:defRPr sz="2000">
                <a:solidFill>
                  <a:schemeClr val="lt1"/>
                </a:solidFill>
              </a:defRPr>
            </a:lvl4pPr>
            <a:lvl5pPr marL="2286000" lvl="4" indent="-355600" algn="l" rtl="0">
              <a:lnSpc>
                <a:spcPct val="90000"/>
              </a:lnSpc>
              <a:spcBef>
                <a:spcPts val="1600"/>
              </a:spcBef>
              <a:spcAft>
                <a:spcPts val="0"/>
              </a:spcAft>
              <a:buClr>
                <a:schemeClr val="lt1"/>
              </a:buClr>
              <a:buSzPts val="2000"/>
              <a:buChar char="○"/>
              <a:defRPr sz="2000">
                <a:solidFill>
                  <a:schemeClr val="lt1"/>
                </a:solidFill>
              </a:defRPr>
            </a:lvl5pPr>
            <a:lvl6pPr marL="2743200" lvl="5" indent="-355600" algn="l" rtl="0">
              <a:lnSpc>
                <a:spcPct val="90000"/>
              </a:lnSpc>
              <a:spcBef>
                <a:spcPts val="1600"/>
              </a:spcBef>
              <a:spcAft>
                <a:spcPts val="0"/>
              </a:spcAft>
              <a:buClr>
                <a:schemeClr val="dk1"/>
              </a:buClr>
              <a:buSzPts val="2000"/>
              <a:buChar char="■"/>
              <a:defRPr sz="2000"/>
            </a:lvl6pPr>
            <a:lvl7pPr marL="3200400" lvl="6" indent="-355600" algn="l" rtl="0">
              <a:lnSpc>
                <a:spcPct val="90000"/>
              </a:lnSpc>
              <a:spcBef>
                <a:spcPts val="1600"/>
              </a:spcBef>
              <a:spcAft>
                <a:spcPts val="0"/>
              </a:spcAft>
              <a:buClr>
                <a:schemeClr val="dk1"/>
              </a:buClr>
              <a:buSzPts val="2000"/>
              <a:buChar char="●"/>
              <a:defRPr sz="2000"/>
            </a:lvl7pPr>
            <a:lvl8pPr marL="3657600" lvl="7" indent="-355600" algn="l" rtl="0">
              <a:lnSpc>
                <a:spcPct val="90000"/>
              </a:lnSpc>
              <a:spcBef>
                <a:spcPts val="1600"/>
              </a:spcBef>
              <a:spcAft>
                <a:spcPts val="0"/>
              </a:spcAft>
              <a:buClr>
                <a:schemeClr val="dk1"/>
              </a:buClr>
              <a:buSzPts val="2000"/>
              <a:buChar char="○"/>
              <a:defRPr sz="2000"/>
            </a:lvl8pPr>
            <a:lvl9pPr marL="4114800" lvl="8" indent="-355600" algn="l" rtl="0">
              <a:lnSpc>
                <a:spcPct val="90000"/>
              </a:lnSpc>
              <a:spcBef>
                <a:spcPts val="1600"/>
              </a:spcBef>
              <a:spcAft>
                <a:spcPts val="1600"/>
              </a:spcAft>
              <a:buClr>
                <a:schemeClr val="dk1"/>
              </a:buClr>
              <a:buSzPts val="2000"/>
              <a:buChar char="■"/>
              <a:defRPr sz="2000"/>
            </a:lvl9pPr>
          </a:lstStyle>
          <a:p/>
        </p:txBody>
      </p:sp>
      <p:sp>
        <p:nvSpPr>
          <p:cNvPr id="186" name="Google Shape;186;g14252250f8d_1_343"/>
          <p:cNvSpPr txBox="1"/>
          <p:nvPr>
            <p:ph type="body" idx="2"/>
          </p:nvPr>
        </p:nvSpPr>
        <p:spPr>
          <a:xfrm>
            <a:off x="8750643" y="1610476"/>
            <a:ext cx="2946300" cy="46497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0"/>
              </a:spcBef>
              <a:spcAft>
                <a:spcPts val="0"/>
              </a:spcAft>
              <a:buClr>
                <a:schemeClr val="lt1"/>
              </a:buClr>
              <a:buSzPts val="1800"/>
              <a:buNone/>
              <a:defRPr sz="1800">
                <a:solidFill>
                  <a:schemeClr val="lt1"/>
                </a:solidFill>
              </a:defRPr>
            </a:lvl1pPr>
            <a:lvl2pPr marL="914400" lvl="1" indent="-228600" algn="l" rtl="0">
              <a:lnSpc>
                <a:spcPct val="90000"/>
              </a:lnSpc>
              <a:spcBef>
                <a:spcPts val="1600"/>
              </a:spcBef>
              <a:spcAft>
                <a:spcPts val="0"/>
              </a:spcAft>
              <a:buClr>
                <a:schemeClr val="dk1"/>
              </a:buClr>
              <a:buSzPts val="1400"/>
              <a:buNone/>
              <a:defRPr sz="1400"/>
            </a:lvl2pPr>
            <a:lvl3pPr marL="1371600" lvl="2" indent="-228600" algn="l" rtl="0">
              <a:lnSpc>
                <a:spcPct val="90000"/>
              </a:lnSpc>
              <a:spcBef>
                <a:spcPts val="1600"/>
              </a:spcBef>
              <a:spcAft>
                <a:spcPts val="0"/>
              </a:spcAft>
              <a:buClr>
                <a:schemeClr val="dk1"/>
              </a:buClr>
              <a:buSzPts val="1200"/>
              <a:buNone/>
              <a:defRPr sz="1200"/>
            </a:lvl3pPr>
            <a:lvl4pPr marL="1828800" lvl="3" indent="-228600" algn="l" rtl="0">
              <a:lnSpc>
                <a:spcPct val="90000"/>
              </a:lnSpc>
              <a:spcBef>
                <a:spcPts val="1600"/>
              </a:spcBef>
              <a:spcAft>
                <a:spcPts val="0"/>
              </a:spcAft>
              <a:buClr>
                <a:schemeClr val="dk1"/>
              </a:buClr>
              <a:buSzPts val="1000"/>
              <a:buNone/>
              <a:defRPr sz="1000"/>
            </a:lvl4pPr>
            <a:lvl5pPr marL="2286000" lvl="4" indent="-228600" algn="l" rtl="0">
              <a:lnSpc>
                <a:spcPct val="90000"/>
              </a:lnSpc>
              <a:spcBef>
                <a:spcPts val="1600"/>
              </a:spcBef>
              <a:spcAft>
                <a:spcPts val="0"/>
              </a:spcAft>
              <a:buClr>
                <a:schemeClr val="dk1"/>
              </a:buClr>
              <a:buSzPts val="1000"/>
              <a:buNone/>
              <a:defRPr sz="1000"/>
            </a:lvl5pPr>
            <a:lvl6pPr marL="2743200" lvl="5" indent="-228600" algn="l" rtl="0">
              <a:lnSpc>
                <a:spcPct val="90000"/>
              </a:lnSpc>
              <a:spcBef>
                <a:spcPts val="1600"/>
              </a:spcBef>
              <a:spcAft>
                <a:spcPts val="0"/>
              </a:spcAft>
              <a:buClr>
                <a:schemeClr val="dk1"/>
              </a:buClr>
              <a:buSzPts val="1000"/>
              <a:buNone/>
              <a:defRPr sz="1000"/>
            </a:lvl6pPr>
            <a:lvl7pPr marL="3200400" lvl="6" indent="-228600" algn="l" rtl="0">
              <a:lnSpc>
                <a:spcPct val="90000"/>
              </a:lnSpc>
              <a:spcBef>
                <a:spcPts val="1600"/>
              </a:spcBef>
              <a:spcAft>
                <a:spcPts val="0"/>
              </a:spcAft>
              <a:buClr>
                <a:schemeClr val="dk1"/>
              </a:buClr>
              <a:buSzPts val="1000"/>
              <a:buNone/>
              <a:defRPr sz="1000"/>
            </a:lvl7pPr>
            <a:lvl8pPr marL="3657600" lvl="7" indent="-228600" algn="l" rtl="0">
              <a:lnSpc>
                <a:spcPct val="90000"/>
              </a:lnSpc>
              <a:spcBef>
                <a:spcPts val="1600"/>
              </a:spcBef>
              <a:spcAft>
                <a:spcPts val="0"/>
              </a:spcAft>
              <a:buClr>
                <a:schemeClr val="dk1"/>
              </a:buClr>
              <a:buSzPts val="1000"/>
              <a:buNone/>
              <a:defRPr sz="1000"/>
            </a:lvl8pPr>
            <a:lvl9pPr marL="4114800" lvl="8" indent="-228600" algn="l" rtl="0">
              <a:lnSpc>
                <a:spcPct val="90000"/>
              </a:lnSpc>
              <a:spcBef>
                <a:spcPts val="1600"/>
              </a:spcBef>
              <a:spcAft>
                <a:spcPts val="1600"/>
              </a:spcAft>
              <a:buClr>
                <a:schemeClr val="dk1"/>
              </a:buClr>
              <a:buSzPts val="1000"/>
              <a:buNone/>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41" name="Shape 41"/>
        <p:cNvGrpSpPr/>
        <p:nvPr/>
      </p:nvGrpSpPr>
      <p:grpSpPr>
        <a:xfrm>
          <a:off x="0" y="0"/>
          <a:ext cx="0" cy="0"/>
          <a:chOff x="0" y="0"/>
          <a:chExt cx="0" cy="0"/>
        </a:xfrm>
      </p:grpSpPr>
      <p:sp>
        <p:nvSpPr>
          <p:cNvPr id="42" name="Google Shape;42;g14252250f8d_1_210"/>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43" name="Google Shape;43;g14252250f8d_1_210"/>
          <p:cNvGrpSpPr/>
          <p:nvPr/>
        </p:nvGrpSpPr>
        <p:grpSpPr>
          <a:xfrm>
            <a:off x="7458691" y="5281486"/>
            <a:ext cx="3880118" cy="1576482"/>
            <a:chOff x="6917201" y="0"/>
            <a:chExt cx="2227777" cy="863400"/>
          </a:xfrm>
        </p:grpSpPr>
        <p:sp>
          <p:nvSpPr>
            <p:cNvPr id="44" name="Google Shape;44;g14252250f8d_1_210"/>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5" name="Google Shape;45;g14252250f8d_1_210"/>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6" name="Google Shape;46;g14252250f8d_1_210"/>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47" name="Google Shape;47;g14252250f8d_1_210"/>
          <p:cNvGrpSpPr/>
          <p:nvPr/>
        </p:nvGrpSpPr>
        <p:grpSpPr>
          <a:xfrm>
            <a:off x="265762" y="3"/>
            <a:ext cx="3727293" cy="1444382"/>
            <a:chOff x="6917201" y="0"/>
            <a:chExt cx="2227777" cy="863400"/>
          </a:xfrm>
        </p:grpSpPr>
        <p:sp>
          <p:nvSpPr>
            <p:cNvPr id="48" name="Google Shape;48;g14252250f8d_1_210"/>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9" name="Google Shape;49;g14252250f8d_1_210"/>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0" name="Google Shape;50;g14252250f8d_1_210"/>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51" name="Google Shape;51;g14252250f8d_1_210"/>
          <p:cNvSpPr txBox="1"/>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p:txBody>
      </p:sp>
      <p:sp>
        <p:nvSpPr>
          <p:cNvPr id="52" name="Google Shape;52;g14252250f8d_1_210"/>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53" name="Shape 53"/>
        <p:cNvGrpSpPr/>
        <p:nvPr/>
      </p:nvGrpSpPr>
      <p:grpSpPr>
        <a:xfrm>
          <a:off x="0" y="0"/>
          <a:ext cx="0" cy="0"/>
          <a:chOff x="0" y="0"/>
          <a:chExt cx="0" cy="0"/>
        </a:xfrm>
      </p:grpSpPr>
      <p:sp>
        <p:nvSpPr>
          <p:cNvPr id="54" name="Google Shape;54;g14252250f8d_1_222"/>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5" name="Google Shape;55;g14252250f8d_1_222"/>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6" name="Google Shape;56;g14252250f8d_1_22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7" name="Google Shape;57;g14252250f8d_1_222"/>
          <p:cNvSpPr txBox="1"/>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58" name="Google Shape;58;g14252250f8d_1_222"/>
          <p:cNvSpPr txBox="1"/>
          <p:nvPr>
            <p:ph type="body" idx="1"/>
          </p:nvPr>
        </p:nvSpPr>
        <p:spPr>
          <a:xfrm>
            <a:off x="1092200" y="2654300"/>
            <a:ext cx="100077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59" name="Google Shape;59;g14252250f8d_1_222"/>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60" name="Shape 60"/>
        <p:cNvGrpSpPr/>
        <p:nvPr/>
      </p:nvGrpSpPr>
      <p:grpSpPr>
        <a:xfrm>
          <a:off x="0" y="0"/>
          <a:ext cx="0" cy="0"/>
          <a:chOff x="0" y="0"/>
          <a:chExt cx="0" cy="0"/>
        </a:xfrm>
      </p:grpSpPr>
      <p:sp>
        <p:nvSpPr>
          <p:cNvPr id="61" name="Google Shape;61;g14252250f8d_1_22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62" name="Google Shape;62;g14252250f8d_1_22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63" name="Google Shape;63;g14252250f8d_1_22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64" name="Google Shape;64;g14252250f8d_1_229"/>
          <p:cNvSpPr txBox="1"/>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5" name="Google Shape;65;g14252250f8d_1_229"/>
          <p:cNvSpPr txBox="1"/>
          <p:nvPr>
            <p:ph type="body" idx="1"/>
          </p:nvPr>
        </p:nvSpPr>
        <p:spPr>
          <a:xfrm>
            <a:off x="10922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66" name="Google Shape;66;g14252250f8d_1_229"/>
          <p:cNvSpPr txBox="1"/>
          <p:nvPr>
            <p:ph type="body" idx="2"/>
          </p:nvPr>
        </p:nvSpPr>
        <p:spPr>
          <a:xfrm>
            <a:off x="61849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67" name="Google Shape;67;g14252250f8d_1_229"/>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8" name="Shape 68"/>
        <p:cNvGrpSpPr/>
        <p:nvPr/>
      </p:nvGrpSpPr>
      <p:grpSpPr>
        <a:xfrm>
          <a:off x="0" y="0"/>
          <a:ext cx="0" cy="0"/>
          <a:chOff x="0" y="0"/>
          <a:chExt cx="0" cy="0"/>
        </a:xfrm>
      </p:grpSpPr>
      <p:sp>
        <p:nvSpPr>
          <p:cNvPr id="69" name="Google Shape;69;g14252250f8d_1_23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0" name="Google Shape;70;g14252250f8d_1_237"/>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1" name="Google Shape;71;g14252250f8d_1_23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2" name="Google Shape;72;g14252250f8d_1_237"/>
          <p:cNvSpPr txBox="1"/>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3" name="Google Shape;73;g14252250f8d_1_237"/>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4" name="Shape 74"/>
        <p:cNvGrpSpPr/>
        <p:nvPr/>
      </p:nvGrpSpPr>
      <p:grpSpPr>
        <a:xfrm>
          <a:off x="0" y="0"/>
          <a:ext cx="0" cy="0"/>
          <a:chOff x="0" y="0"/>
          <a:chExt cx="0" cy="0"/>
        </a:xfrm>
      </p:grpSpPr>
      <p:sp>
        <p:nvSpPr>
          <p:cNvPr id="75" name="Google Shape;75;g14252250f8d_1_243"/>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6" name="Google Shape;76;g14252250f8d_1_243"/>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7" name="Google Shape;77;g14252250f8d_1_243"/>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8" name="Google Shape;78;g14252250f8d_1_243"/>
          <p:cNvSpPr txBox="1"/>
          <p:nvPr>
            <p:ph type="title"/>
          </p:nvPr>
        </p:nvSpPr>
        <p:spPr>
          <a:xfrm>
            <a:off x="1092200" y="1127467"/>
            <a:ext cx="4945500" cy="18441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79" name="Google Shape;79;g14252250f8d_1_243"/>
          <p:cNvSpPr txBox="1"/>
          <p:nvPr>
            <p:ph type="body" idx="1"/>
          </p:nvPr>
        </p:nvSpPr>
        <p:spPr>
          <a:xfrm>
            <a:off x="1107600" y="3092067"/>
            <a:ext cx="4945500" cy="28263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80" name="Google Shape;80;g14252250f8d_1_243"/>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81" name="Shape 81"/>
        <p:cNvGrpSpPr/>
        <p:nvPr/>
      </p:nvGrpSpPr>
      <p:grpSpPr>
        <a:xfrm>
          <a:off x="0" y="0"/>
          <a:ext cx="0" cy="0"/>
          <a:chOff x="0" y="0"/>
          <a:chExt cx="0" cy="0"/>
        </a:xfrm>
      </p:grpSpPr>
      <p:sp>
        <p:nvSpPr>
          <p:cNvPr id="82" name="Google Shape;82;g14252250f8d_1_250"/>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3" name="Google Shape;83;g14252250f8d_1_250"/>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84" name="Google Shape;84;g14252250f8d_1_250"/>
          <p:cNvGrpSpPr/>
          <p:nvPr/>
        </p:nvGrpSpPr>
        <p:grpSpPr>
          <a:xfrm>
            <a:off x="341189" y="-11"/>
            <a:ext cx="3001758" cy="1391229"/>
            <a:chOff x="3961956" y="4383950"/>
            <a:chExt cx="1160548" cy="548700"/>
          </a:xfrm>
        </p:grpSpPr>
        <p:sp>
          <p:nvSpPr>
            <p:cNvPr id="85" name="Google Shape;85;g14252250f8d_1_250"/>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6" name="Google Shape;86;g14252250f8d_1_250"/>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87" name="Google Shape;87;g14252250f8d_1_250"/>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88" name="Google Shape;88;g14252250f8d_1_25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grpSp>
        <p:nvGrpSpPr>
          <p:cNvPr id="89" name="Google Shape;89;g14252250f8d_1_250"/>
          <p:cNvGrpSpPr/>
          <p:nvPr/>
        </p:nvGrpSpPr>
        <p:grpSpPr>
          <a:xfrm>
            <a:off x="46579" y="6029501"/>
            <a:ext cx="2124408" cy="822734"/>
            <a:chOff x="6917201" y="0"/>
            <a:chExt cx="2227777" cy="863400"/>
          </a:xfrm>
        </p:grpSpPr>
        <p:sp>
          <p:nvSpPr>
            <p:cNvPr id="90" name="Google Shape;90;g14252250f8d_1_250"/>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1" name="Google Shape;91;g14252250f8d_1_250"/>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2" name="Google Shape;92;g14252250f8d_1_250"/>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grpSp>
        <p:nvGrpSpPr>
          <p:cNvPr id="93" name="Google Shape;93;g14252250f8d_1_250"/>
          <p:cNvGrpSpPr/>
          <p:nvPr/>
        </p:nvGrpSpPr>
        <p:grpSpPr>
          <a:xfrm>
            <a:off x="7848470" y="1657"/>
            <a:ext cx="4343273" cy="1681990"/>
            <a:chOff x="6917201" y="0"/>
            <a:chExt cx="2227777" cy="863400"/>
          </a:xfrm>
        </p:grpSpPr>
        <p:sp>
          <p:nvSpPr>
            <p:cNvPr id="94" name="Google Shape;94;g14252250f8d_1_250"/>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5" name="Google Shape;95;g14252250f8d_1_250"/>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96" name="Google Shape;96;g14252250f8d_1_250"/>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97" name="Google Shape;97;g14252250f8d_1_250"/>
          <p:cNvSpPr txBox="1"/>
          <p:nvPr>
            <p:ph type="title"/>
          </p:nvPr>
        </p:nvSpPr>
        <p:spPr>
          <a:xfrm>
            <a:off x="1858572" y="1734861"/>
            <a:ext cx="8489100" cy="33855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98" name="Google Shape;98;g14252250f8d_1_250"/>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9" name="Shape 99"/>
        <p:cNvGrpSpPr/>
        <p:nvPr/>
      </p:nvGrpSpPr>
      <p:grpSpPr>
        <a:xfrm>
          <a:off x="0" y="0"/>
          <a:ext cx="0" cy="0"/>
          <a:chOff x="0" y="0"/>
          <a:chExt cx="0" cy="0"/>
        </a:xfrm>
      </p:grpSpPr>
      <p:sp>
        <p:nvSpPr>
          <p:cNvPr id="100" name="Google Shape;100;g14252250f8d_1_268"/>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1" name="Google Shape;101;g14252250f8d_1_268"/>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2" name="Google Shape;102;g14252250f8d_1_26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3" name="Google Shape;103;g14252250f8d_1_268"/>
          <p:cNvSpPr txBox="1"/>
          <p:nvPr>
            <p:ph type="title"/>
          </p:nvPr>
        </p:nvSpPr>
        <p:spPr>
          <a:xfrm>
            <a:off x="1092200" y="1127467"/>
            <a:ext cx="8565600" cy="939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04" name="Google Shape;104;g14252250f8d_1_268"/>
          <p:cNvSpPr txBox="1"/>
          <p:nvPr>
            <p:ph type="subTitle" idx="1"/>
          </p:nvPr>
        </p:nvSpPr>
        <p:spPr>
          <a:xfrm>
            <a:off x="1092200" y="2067600"/>
            <a:ext cx="7813200" cy="52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05" name="Google Shape;105;g14252250f8d_1_268"/>
          <p:cNvSpPr txBox="1"/>
          <p:nvPr>
            <p:ph type="body" idx="2"/>
          </p:nvPr>
        </p:nvSpPr>
        <p:spPr>
          <a:xfrm>
            <a:off x="1092200" y="3289400"/>
            <a:ext cx="7813200" cy="279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p:txBody>
      </p:sp>
      <p:sp>
        <p:nvSpPr>
          <p:cNvPr id="106" name="Google Shape;106;g14252250f8d_1_268"/>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7" name="Shape 107"/>
        <p:cNvGrpSpPr/>
        <p:nvPr/>
      </p:nvGrpSpPr>
      <p:grpSpPr>
        <a:xfrm>
          <a:off x="0" y="0"/>
          <a:ext cx="0" cy="0"/>
          <a:chOff x="0" y="0"/>
          <a:chExt cx="0" cy="0"/>
        </a:xfrm>
      </p:grpSpPr>
      <p:sp>
        <p:nvSpPr>
          <p:cNvPr id="108" name="Google Shape;108;g14252250f8d_1_276"/>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09" name="Google Shape;109;g14252250f8d_1_276"/>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0" name="Google Shape;110;g14252250f8d_1_27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11" name="Google Shape;111;g14252250f8d_1_276"/>
          <p:cNvSpPr txBox="1"/>
          <p:nvPr>
            <p:ph type="body" idx="1"/>
          </p:nvPr>
        </p:nvSpPr>
        <p:spPr>
          <a:xfrm>
            <a:off x="437367" y="5551333"/>
            <a:ext cx="9886800" cy="806700"/>
          </a:xfrm>
          <a:prstGeom prst="rect">
            <a:avLst/>
          </a:prstGeom>
        </p:spPr>
        <p:txBody>
          <a:bodyPr spcFirstLastPara="1" wrap="square" lIns="121900" tIns="121900" rIns="121900" bIns="121900" anchor="b" anchorCtr="0">
            <a:normAutofit/>
          </a:bodyPr>
          <a:lstStyle>
            <a:lvl1pPr marL="457200" lvl="0" indent="-228600">
              <a:lnSpc>
                <a:spcPct val="100000"/>
              </a:lnSpc>
              <a:spcBef>
                <a:spcPts val="0"/>
              </a:spcBef>
              <a:spcAft>
                <a:spcPts val="0"/>
              </a:spcAft>
              <a:buSzPts val="1700"/>
              <a:buNone/>
              <a:defRPr/>
            </a:lvl1pPr>
          </a:lstStyle>
          <a:p/>
        </p:txBody>
      </p:sp>
      <p:sp>
        <p:nvSpPr>
          <p:cNvPr id="112" name="Google Shape;112;g14252250f8d_1_276"/>
          <p:cNvSpPr txBox="1"/>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g14252250f8d_1_178"/>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11" name="Google Shape;11;g14252250f8d_1_178"/>
          <p:cNvSpPr txBox="1"/>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Calibri" panose="020F0502020204030204"/>
              <a:buChar char="●"/>
              <a:defRPr sz="17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323850">
              <a:lnSpc>
                <a:spcPct val="115000"/>
              </a:lnSpc>
              <a:spcBef>
                <a:spcPts val="0"/>
              </a:spcBef>
              <a:spcAft>
                <a:spcPts val="0"/>
              </a:spcAft>
              <a:buClr>
                <a:schemeClr val="dk2"/>
              </a:buClr>
              <a:buSzPts val="1500"/>
              <a:buFont typeface="Calibri" panose="020F0502020204030204"/>
              <a:buChar char="■"/>
              <a:defRPr sz="15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g14252250f8d_1_178"/>
          <p:cNvSpPr txBox="1"/>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90" name="Shape 190"/>
        <p:cNvGrpSpPr/>
        <p:nvPr/>
      </p:nvGrpSpPr>
      <p:grpSpPr>
        <a:xfrm>
          <a:off x="0" y="0"/>
          <a:ext cx="0" cy="0"/>
          <a:chOff x="0" y="0"/>
          <a:chExt cx="0" cy="0"/>
        </a:xfrm>
      </p:grpSpPr>
      <p:sp>
        <p:nvSpPr>
          <p:cNvPr id="191" name="Google Shape;191;p1" descr="In a world where downtime is more wishful thinking than reality, it’s essential that your home offers true tranquility, space, and comfort."/>
          <p:cNvSpPr txBox="1"/>
          <p:nvPr>
            <p:ph type="body" idx="2"/>
          </p:nvPr>
        </p:nvSpPr>
        <p:spPr>
          <a:xfrm>
            <a:off x="1005319" y="837035"/>
            <a:ext cx="4474800" cy="1716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1600"/>
              </a:spcAft>
              <a:buClr>
                <a:schemeClr val="lt1"/>
              </a:buClr>
              <a:buSzPts val="1700"/>
              <a:buNone/>
            </a:pPr>
            <a:r>
              <a:rPr lang="en-US">
                <a:solidFill>
                  <a:schemeClr val="dk1"/>
                </a:solidFill>
                <a:latin typeface="Calibri" panose="020F0502020204030204" charset="0"/>
                <a:ea typeface="Caveat SemiBold"/>
                <a:cs typeface="Calibri" panose="020F0502020204030204" charset="0"/>
                <a:sym typeface="Caveat SemiBold"/>
              </a:rPr>
              <a:t>A case study from US-based housing company named “Surprise Housing”. The company is looking at prospective properties to buy houses at a price below their actual values and flip them at a higher price which will help the company to enter the real estate market.</a:t>
            </a:r>
            <a:endParaRPr>
              <a:solidFill>
                <a:schemeClr val="dk1"/>
              </a:solidFill>
              <a:latin typeface="Calibri" panose="020F0502020204030204" charset="0"/>
              <a:ea typeface="Caveat SemiBold"/>
              <a:cs typeface="Calibri" panose="020F0502020204030204" charset="0"/>
              <a:sym typeface="Caveat SemiBold"/>
            </a:endParaRPr>
          </a:p>
        </p:txBody>
      </p:sp>
      <p:sp>
        <p:nvSpPr>
          <p:cNvPr id="192" name="Google Shape;192;p1"/>
          <p:cNvSpPr txBox="1"/>
          <p:nvPr>
            <p:ph type="subTitle" idx="1"/>
          </p:nvPr>
        </p:nvSpPr>
        <p:spPr>
          <a:xfrm>
            <a:off x="950786" y="3079861"/>
            <a:ext cx="4474800" cy="96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lt1"/>
              </a:buClr>
              <a:buSzPts val="4400"/>
              <a:buNone/>
            </a:pPr>
            <a:r>
              <a:rPr lang="en-US" sz="4400">
                <a:solidFill>
                  <a:schemeClr val="bg2"/>
                </a:solidFill>
                <a:highlight>
                  <a:schemeClr val="dk1"/>
                </a:highlight>
                <a:latin typeface="Cambria" panose="02040503050406030204"/>
                <a:ea typeface="Cambria" panose="02040503050406030204"/>
                <a:cs typeface="Cambria" panose="02040503050406030204"/>
                <a:sym typeface="Cambria" panose="02040503050406030204"/>
              </a:rPr>
              <a:t>PRESENTATION</a:t>
            </a:r>
            <a:endParaRPr lang="en-US" sz="4400">
              <a:solidFill>
                <a:schemeClr val="bg2"/>
              </a:solidFill>
              <a:highlight>
                <a:schemeClr val="dk1"/>
              </a:highlight>
              <a:latin typeface="Cambria" panose="02040503050406030204"/>
              <a:ea typeface="Cambria" panose="02040503050406030204"/>
              <a:cs typeface="Cambria" panose="02040503050406030204"/>
              <a:sym typeface="Cambria" panose="02040503050406030204"/>
            </a:endParaRPr>
          </a:p>
        </p:txBody>
      </p:sp>
      <p:sp>
        <p:nvSpPr>
          <p:cNvPr id="193" name="Google Shape;193;p1" descr="Designed to make the most of natural light, with soaring ceilings, 8ft doors, and spacious enough for the largest of  families, this really is a place where your home really can be your castle."/>
          <p:cNvSpPr txBox="1"/>
          <p:nvPr>
            <p:ph type="body" idx="3"/>
          </p:nvPr>
        </p:nvSpPr>
        <p:spPr>
          <a:xfrm>
            <a:off x="1271384" y="4077493"/>
            <a:ext cx="4474800" cy="1716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800"/>
              <a:buNone/>
            </a:pPr>
            <a:endParaRPr sz="1800"/>
          </a:p>
          <a:p>
            <a:pPr marL="0" lvl="0" indent="0" algn="l" rtl="0">
              <a:lnSpc>
                <a:spcPct val="90000"/>
              </a:lnSpc>
              <a:spcBef>
                <a:spcPts val="1000"/>
              </a:spcBef>
              <a:spcAft>
                <a:spcPts val="0"/>
              </a:spcAft>
              <a:buClr>
                <a:schemeClr val="lt1"/>
              </a:buClr>
              <a:buSzPts val="1800"/>
              <a:buNone/>
            </a:pPr>
            <a:r>
              <a:rPr lang="en-US" sz="1800">
                <a:solidFill>
                  <a:schemeClr val="dk1"/>
                </a:solidFill>
                <a:latin typeface="Calibri" panose="020F0502020204030204" charset="0"/>
                <a:ea typeface="Caveat"/>
                <a:cs typeface="Calibri" panose="020F0502020204030204" charset="0"/>
                <a:sym typeface="Caveat"/>
              </a:rPr>
              <a:t>Submitted by Atish Kalangutkar</a:t>
            </a:r>
            <a:endParaRPr>
              <a:solidFill>
                <a:schemeClr val="dk1"/>
              </a:solidFill>
              <a:latin typeface="Calibri" panose="020F0502020204030204" charset="0"/>
              <a:ea typeface="Caveat"/>
              <a:cs typeface="Calibri" panose="020F0502020204030204" charset="0"/>
              <a:sym typeface="Caveat"/>
            </a:endParaRPr>
          </a:p>
          <a:p>
            <a:pPr marL="0" lvl="0" indent="0" algn="l" rtl="0">
              <a:lnSpc>
                <a:spcPct val="90000"/>
              </a:lnSpc>
              <a:spcBef>
                <a:spcPts val="1000"/>
              </a:spcBef>
              <a:spcAft>
                <a:spcPts val="0"/>
              </a:spcAft>
              <a:buClr>
                <a:schemeClr val="lt1"/>
              </a:buClr>
              <a:buSzPts val="1500"/>
              <a:buNone/>
            </a:pPr>
            <a:r>
              <a:rPr lang="en-US" sz="1500">
                <a:solidFill>
                  <a:schemeClr val="dk1"/>
                </a:solidFill>
                <a:latin typeface="Calibri" panose="020F0502020204030204" charset="0"/>
                <a:ea typeface="Caveat"/>
                <a:cs typeface="Calibri" panose="020F0502020204030204" charset="0"/>
                <a:sym typeface="Caveat"/>
              </a:rPr>
              <a:t>Data Science Intern</a:t>
            </a:r>
            <a:endParaRPr>
              <a:solidFill>
                <a:schemeClr val="dk1"/>
              </a:solidFill>
              <a:latin typeface="Calibri" panose="020F0502020204030204" charset="0"/>
              <a:ea typeface="Caveat"/>
              <a:cs typeface="Calibri" panose="020F0502020204030204" charset="0"/>
              <a:sym typeface="Caveat"/>
            </a:endParaRPr>
          </a:p>
          <a:p>
            <a:pPr marL="0" lvl="0" indent="0" algn="l" rtl="0">
              <a:lnSpc>
                <a:spcPct val="90000"/>
              </a:lnSpc>
              <a:spcBef>
                <a:spcPts val="1000"/>
              </a:spcBef>
              <a:spcAft>
                <a:spcPts val="1600"/>
              </a:spcAft>
              <a:buClr>
                <a:schemeClr val="lt1"/>
              </a:buClr>
              <a:buSzPts val="1500"/>
              <a:buNone/>
            </a:pPr>
            <a:r>
              <a:rPr lang="en-US" sz="1500">
                <a:solidFill>
                  <a:schemeClr val="dk1"/>
                </a:solidFill>
                <a:latin typeface="Calibri" panose="020F0502020204030204" charset="0"/>
                <a:ea typeface="Caveat"/>
                <a:cs typeface="Calibri" panose="020F0502020204030204" charset="0"/>
                <a:sym typeface="Caveat"/>
              </a:rPr>
              <a:t>Flip Robo Technologies</a:t>
            </a:r>
            <a:endParaRPr>
              <a:solidFill>
                <a:schemeClr val="dk1"/>
              </a:solidFill>
              <a:latin typeface="Calibri" panose="020F0502020204030204" charset="0"/>
              <a:ea typeface="Caveat"/>
              <a:cs typeface="Calibri" panose="020F0502020204030204" charset="0"/>
              <a:sym typeface="Caveat"/>
            </a:endParaRPr>
          </a:p>
        </p:txBody>
      </p:sp>
      <p:sp>
        <p:nvSpPr>
          <p:cNvPr id="194" name="Google Shape;194;p1"/>
          <p:cNvSpPr txBox="1"/>
          <p:nvPr>
            <p:ph type="ctrTitle"/>
          </p:nvPr>
        </p:nvSpPr>
        <p:spPr>
          <a:xfrm>
            <a:off x="6528080" y="2874185"/>
            <a:ext cx="5124900" cy="1046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D24726"/>
              </a:buClr>
              <a:buSzPts val="2400"/>
              <a:buFont typeface="Jacques Francois Shadow"/>
              <a:buNone/>
            </a:pPr>
            <a:r>
              <a:rPr lang="en-US" sz="4000">
                <a:latin typeface="Calibri" panose="020F0502020204030204" charset="0"/>
                <a:ea typeface="Caveat"/>
                <a:cs typeface="Calibri" panose="020F0502020204030204" charset="0"/>
                <a:sym typeface="Caveat"/>
              </a:rPr>
              <a:t>Housing Price Prediction Project</a:t>
            </a:r>
            <a:endParaRPr lang="en-US" sz="4000">
              <a:latin typeface="Calibri" panose="020F0502020204030204" charset="0"/>
              <a:ea typeface="Caveat"/>
              <a:cs typeface="Calibri" panose="020F0502020204030204" charset="0"/>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11"/>
          <p:cNvSpPr txBox="1"/>
          <p:nvPr>
            <p:ph type="title"/>
          </p:nvPr>
        </p:nvSpPr>
        <p:spPr>
          <a:xfrm>
            <a:off x="266197" y="376593"/>
            <a:ext cx="11637271" cy="945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DATA PRE PROCESSING</a:t>
            </a:r>
            <a:endParaRPr lang="en-US" sz="4400">
              <a:solidFill>
                <a:schemeClr val="bg2"/>
              </a:solidFill>
            </a:endParaRPr>
          </a:p>
        </p:txBody>
      </p:sp>
      <p:sp>
        <p:nvSpPr>
          <p:cNvPr id="280" name="Google Shape;280;p11"/>
          <p:cNvSpPr txBox="1"/>
          <p:nvPr/>
        </p:nvSpPr>
        <p:spPr>
          <a:xfrm>
            <a:off x="584820" y="2421672"/>
            <a:ext cx="11022359"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Importing the necessary dependencies and libraries.</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Reading the CSV file and converted into data frame.</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the data dimensions for the original dataset.</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Looking for null values and accordingly fill the missing data.</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the summary of the dataset.</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unique values.</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all the categorical columns in the dataset.</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Visualizing each features using matplotlib and seaborn.</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12"/>
          <p:cNvSpPr txBox="1"/>
          <p:nvPr>
            <p:ph type="title"/>
          </p:nvPr>
        </p:nvSpPr>
        <p:spPr>
          <a:xfrm>
            <a:off x="266197" y="403226"/>
            <a:ext cx="11637271" cy="945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DATA PRE PROCESSING</a:t>
            </a:r>
            <a:endParaRPr lang="en-US" sz="4400">
              <a:solidFill>
                <a:schemeClr val="bg2"/>
              </a:solidFill>
            </a:endParaRPr>
          </a:p>
        </p:txBody>
      </p:sp>
      <p:sp>
        <p:nvSpPr>
          <p:cNvPr id="286" name="Google Shape;286;p12"/>
          <p:cNvSpPr txBox="1"/>
          <p:nvPr/>
        </p:nvSpPr>
        <p:spPr>
          <a:xfrm>
            <a:off x="711693" y="2053569"/>
            <a:ext cx="10768614" cy="4398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Performing encoding using the label encoder on categorical features.</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for co-relation/multi-collinearity in a heatmap.</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for Outliers/Skewness using boxen plot and distribution plot.</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Perform Scaling using Standard Scaler method.</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Checking for the final dimension of dataset to confirm the input details.</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Creating train test split and the best random state found in the range 0-200.</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Google Shape;291;p13"/>
          <p:cNvSpPr txBox="1"/>
          <p:nvPr>
            <p:ph type="title"/>
          </p:nvPr>
        </p:nvSpPr>
        <p:spPr>
          <a:xfrm>
            <a:off x="266197" y="403226"/>
            <a:ext cx="11637271" cy="945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EXPLORATORY DATA ANALYSIS (EDA) AND VISUALIZATION</a:t>
            </a:r>
            <a:endParaRPr lang="en-US" sz="4400">
              <a:solidFill>
                <a:schemeClr val="bg2"/>
              </a:solidFill>
            </a:endParaRPr>
          </a:p>
        </p:txBody>
      </p:sp>
      <p:sp>
        <p:nvSpPr>
          <p:cNvPr id="292" name="Google Shape;292;p13"/>
          <p:cNvSpPr txBox="1"/>
          <p:nvPr/>
        </p:nvSpPr>
        <p:spPr>
          <a:xfrm>
            <a:off x="373203" y="2276994"/>
            <a:ext cx="27259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rPr>
              <a:t>01. Univariate Analysis</a:t>
            </a:r>
            <a:endPar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3" name="Google Shape;293;p13"/>
          <p:cNvSpPr txBox="1"/>
          <p:nvPr/>
        </p:nvSpPr>
        <p:spPr>
          <a:xfrm>
            <a:off x="4426658" y="2270009"/>
            <a:ext cx="29209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rPr>
              <a:t>02. Multivariate Analysis</a:t>
            </a:r>
            <a:endPar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4" name="Google Shape;294;p13"/>
          <p:cNvSpPr txBox="1"/>
          <p:nvPr/>
        </p:nvSpPr>
        <p:spPr>
          <a:xfrm>
            <a:off x="8688402" y="2269374"/>
            <a:ext cx="31437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rPr>
              <a:t>03. Correlation of Dataset</a:t>
            </a:r>
            <a:endPar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5" name="Google Shape;295;p13"/>
          <p:cNvSpPr txBox="1"/>
          <p:nvPr/>
        </p:nvSpPr>
        <p:spPr>
          <a:xfrm>
            <a:off x="2023110" y="4999982"/>
            <a:ext cx="43003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rPr>
              <a:t>04. Correlation with Target variable</a:t>
            </a:r>
            <a:endPar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6" name="Google Shape;296;p13"/>
          <p:cNvSpPr txBox="1"/>
          <p:nvPr/>
        </p:nvSpPr>
        <p:spPr>
          <a:xfrm>
            <a:off x="7677797" y="4999982"/>
            <a:ext cx="19819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rPr>
              <a:t>05. Conclusion</a:t>
            </a:r>
            <a:endParaRPr lang="en-US" sz="1800" u="sng">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7" name="Google Shape;297;p13"/>
          <p:cNvSpPr txBox="1"/>
          <p:nvPr/>
        </p:nvSpPr>
        <p:spPr>
          <a:xfrm>
            <a:off x="373838" y="2830175"/>
            <a:ext cx="272597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bg2"/>
                </a:solidFill>
                <a:latin typeface="Century Gothic" panose="020B0502020202020204"/>
                <a:ea typeface="Century Gothic" panose="020B0502020202020204"/>
                <a:cs typeface="Century Gothic" panose="020B0502020202020204"/>
                <a:sym typeface="Century Gothic" panose="020B0502020202020204"/>
              </a:rPr>
              <a:t>Univariate analysis</a:t>
            </a:r>
            <a:r>
              <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rPr>
              <a:t> is the simplest form of analyzing data. “Uni” means “one”, so in other words your data has only one variable</a:t>
            </a:r>
            <a:r>
              <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lang="en-US"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8" name="Google Shape;298;p13"/>
          <p:cNvSpPr txBox="1"/>
          <p:nvPr/>
        </p:nvSpPr>
        <p:spPr>
          <a:xfrm>
            <a:off x="4426658" y="2830175"/>
            <a:ext cx="2920931"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bg2"/>
                </a:solidFill>
                <a:latin typeface="Century Gothic" panose="020B0502020202020204"/>
                <a:ea typeface="Century Gothic" panose="020B0502020202020204"/>
                <a:cs typeface="Century Gothic" panose="020B0502020202020204"/>
                <a:sym typeface="Century Gothic" panose="020B0502020202020204"/>
              </a:rPr>
              <a:t>Multivariate analysis</a:t>
            </a:r>
            <a:r>
              <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rPr>
              <a:t> is a set of statistical techniques used for </a:t>
            </a:r>
            <a:r>
              <a:rPr lang="en-US" sz="1800" b="1">
                <a:solidFill>
                  <a:schemeClr val="bg2"/>
                </a:solidFill>
                <a:latin typeface="Century Gothic" panose="020B0502020202020204"/>
                <a:ea typeface="Century Gothic" panose="020B0502020202020204"/>
                <a:cs typeface="Century Gothic" panose="020B0502020202020204"/>
                <a:sym typeface="Century Gothic" panose="020B0502020202020204"/>
              </a:rPr>
              <a:t>analysis</a:t>
            </a:r>
            <a:r>
              <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rPr>
              <a:t> of data that contain more than one variable. </a:t>
            </a:r>
            <a:endPar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99" name="Google Shape;299;p13"/>
          <p:cNvSpPr txBox="1"/>
          <p:nvPr/>
        </p:nvSpPr>
        <p:spPr>
          <a:xfrm>
            <a:off x="8673858" y="2830175"/>
            <a:ext cx="2920931"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bg2"/>
                </a:solidFill>
                <a:latin typeface="Century Gothic" panose="020B0502020202020204"/>
                <a:ea typeface="Century Gothic" panose="020B0502020202020204"/>
                <a:cs typeface="Century Gothic" panose="020B0502020202020204"/>
                <a:sym typeface="Century Gothic" panose="020B0502020202020204"/>
              </a:rPr>
              <a:t>Correlation</a:t>
            </a:r>
            <a:r>
              <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rPr>
              <a:t> is used to test relationships between quantitative variables or categorical variables.</a:t>
            </a:r>
            <a:endPar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00" name="Google Shape;300;p13"/>
          <p:cNvSpPr txBox="1"/>
          <p:nvPr/>
        </p:nvSpPr>
        <p:spPr>
          <a:xfrm>
            <a:off x="2023110" y="5531444"/>
            <a:ext cx="399595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bg2"/>
                </a:solidFill>
                <a:latin typeface="Century Gothic" panose="020B0502020202020204"/>
                <a:ea typeface="Century Gothic" panose="020B0502020202020204"/>
                <a:cs typeface="Century Gothic" panose="020B0502020202020204"/>
                <a:sym typeface="Century Gothic" panose="020B0502020202020204"/>
              </a:rPr>
              <a:t>Correlation</a:t>
            </a:r>
            <a:r>
              <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rPr>
              <a:t> with the target variable to know how the data is related.</a:t>
            </a:r>
            <a:endPar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301" name="Google Shape;301;p13"/>
          <p:cNvSpPr txBox="1"/>
          <p:nvPr/>
        </p:nvSpPr>
        <p:spPr>
          <a:xfrm>
            <a:off x="7677797" y="5531444"/>
            <a:ext cx="272807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bg2"/>
                </a:solidFill>
                <a:latin typeface="Century Gothic" panose="020B0502020202020204"/>
                <a:ea typeface="Century Gothic" panose="020B0502020202020204"/>
                <a:cs typeface="Century Gothic" panose="020B0502020202020204"/>
                <a:sym typeface="Century Gothic" panose="020B0502020202020204"/>
              </a:rPr>
              <a:t>Summary</a:t>
            </a:r>
            <a:r>
              <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rPr>
              <a:t> with the conclusion of all the analysis</a:t>
            </a:r>
            <a:endParaRPr lang="en-US" sz="1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Google Shape;306;p14"/>
          <p:cNvSpPr txBox="1"/>
          <p:nvPr>
            <p:ph type="title"/>
          </p:nvPr>
        </p:nvSpPr>
        <p:spPr>
          <a:xfrm>
            <a:off x="508276" y="245798"/>
            <a:ext cx="11188589" cy="7041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t>PIE PLOT</a:t>
            </a:r>
            <a:endParaRPr sz="4400"/>
          </a:p>
        </p:txBody>
      </p:sp>
      <p:sp>
        <p:nvSpPr>
          <p:cNvPr id="308" name="Google Shape;308;p14"/>
          <p:cNvSpPr txBox="1"/>
          <p:nvPr>
            <p:ph type="body" idx="2"/>
          </p:nvPr>
        </p:nvSpPr>
        <p:spPr>
          <a:xfrm>
            <a:off x="8750643" y="1610476"/>
            <a:ext cx="2946222" cy="46496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0"/>
              </a:spcAft>
              <a:buClr>
                <a:schemeClr val="lt1"/>
              </a:buClr>
              <a:buSzPts val="1800"/>
              <a:buNone/>
            </a:pPr>
            <a:r>
              <a:rPr lang="en-US"/>
              <a:t>A Pie Chart is a circular statistical plot that can display only one series of data. </a:t>
            </a:r>
            <a:endParaRPr lang="en-US"/>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0"/>
              </a:spcAft>
              <a:buClr>
                <a:schemeClr val="lt1"/>
              </a:buClr>
              <a:buSzPts val="1800"/>
              <a:buNone/>
            </a:pPr>
            <a:r>
              <a:rPr lang="en-US"/>
              <a:t>The area of the chart is the total percentage of the given data. </a:t>
            </a:r>
            <a:endParaRPr lang="en-US"/>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1600"/>
              </a:spcAft>
              <a:buClr>
                <a:schemeClr val="lt1"/>
              </a:buClr>
              <a:buSzPts val="1800"/>
              <a:buNone/>
            </a:pPr>
            <a:r>
              <a:rPr lang="en-US"/>
              <a:t>The area of slices of the pie represents the percentage of the parts of the data.</a:t>
            </a:r>
            <a:endParaRPr lang="en-US"/>
          </a:p>
        </p:txBody>
      </p:sp>
      <p:pic>
        <p:nvPicPr>
          <p:cNvPr id="100" name="Picture 99"/>
          <p:cNvPicPr/>
          <p:nvPr/>
        </p:nvPicPr>
        <p:blipFill>
          <a:blip r:embed="rId1"/>
          <a:stretch>
            <a:fillRect/>
          </a:stretch>
        </p:blipFill>
        <p:spPr>
          <a:xfrm>
            <a:off x="2136140" y="2132965"/>
            <a:ext cx="4419600" cy="4341495"/>
          </a:xfrm>
          <a:prstGeom prst="rect">
            <a:avLst/>
          </a:prstGeom>
          <a:noFill/>
          <a:ln w="9525">
            <a:noFill/>
          </a:ln>
        </p:spPr>
      </p:pic>
      <p:sp>
        <p:nvSpPr>
          <p:cNvPr id="1" name="Text Placeholder 0"/>
          <p:cNvSpPr/>
          <p:nvPr>
            <p:ph type="body" idx="1"/>
          </p:nvPr>
        </p:nvSpPr>
        <p:spPr/>
        <p:txBody>
          <a:bodyPr/>
          <a:p>
            <a:pPr marL="2540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15"/>
          <p:cNvSpPr txBox="1"/>
          <p:nvPr>
            <p:ph type="title"/>
          </p:nvPr>
        </p:nvSpPr>
        <p:spPr>
          <a:xfrm>
            <a:off x="508275" y="226300"/>
            <a:ext cx="11188589" cy="7041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t>COUNT PLOT</a:t>
            </a:r>
            <a:endParaRPr sz="4400"/>
          </a:p>
        </p:txBody>
      </p:sp>
      <p:sp>
        <p:nvSpPr>
          <p:cNvPr id="315" name="Google Shape;315;p15"/>
          <p:cNvSpPr txBox="1"/>
          <p:nvPr>
            <p:ph type="body" idx="2"/>
          </p:nvPr>
        </p:nvSpPr>
        <p:spPr>
          <a:xfrm>
            <a:off x="8750478" y="1796907"/>
            <a:ext cx="2946222" cy="46496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800"/>
              <a:buNone/>
            </a:pPr>
            <a:r>
              <a:rPr lang="en-US"/>
              <a:t>Count plot method is used to show the counts of observations in each categorical bin using bars. </a:t>
            </a:r>
            <a:endParaRPr lang="en-US"/>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0"/>
              </a:spcAft>
              <a:buClr>
                <a:schemeClr val="lt1"/>
              </a:buClr>
              <a:buSzPts val="1800"/>
              <a:buNone/>
            </a:pPr>
            <a:r>
              <a:rPr lang="en-US"/>
              <a:t>Parameters : This method is accepting the following parameters that are described below: x, y</a:t>
            </a:r>
            <a:endParaRPr lang="en-US"/>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1600"/>
              </a:spcAft>
              <a:buClr>
                <a:schemeClr val="lt1"/>
              </a:buClr>
              <a:buSzPts val="1800"/>
              <a:buNone/>
            </a:pPr>
            <a:r>
              <a:rPr lang="en-US"/>
              <a:t>This parameter take names of variables in data or vector data, optional inputs for plotting long-form data.</a:t>
            </a:r>
            <a:endParaRPr lang="en-US"/>
          </a:p>
        </p:txBody>
      </p:sp>
      <p:sp>
        <p:nvSpPr>
          <p:cNvPr id="1" name="Text Placeholder 0"/>
          <p:cNvSpPr/>
          <p:nvPr>
            <p:ph type="body" idx="1"/>
          </p:nvPr>
        </p:nvSpPr>
        <p:spPr/>
        <p:txBody>
          <a:bodyPr/>
          <a:p>
            <a:endParaRPr lang="en-US"/>
          </a:p>
        </p:txBody>
      </p:sp>
      <p:pic>
        <p:nvPicPr>
          <p:cNvPr id="2" name="Picture 1"/>
          <p:cNvPicPr>
            <a:picLocks noChangeAspect="1"/>
          </p:cNvPicPr>
          <p:nvPr/>
        </p:nvPicPr>
        <p:blipFill>
          <a:blip r:embed="rId1"/>
          <a:stretch>
            <a:fillRect/>
          </a:stretch>
        </p:blipFill>
        <p:spPr>
          <a:xfrm>
            <a:off x="869950" y="2204720"/>
            <a:ext cx="6987540" cy="3223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508275" y="226300"/>
            <a:ext cx="11188589" cy="7041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t>BAR GRAPH</a:t>
            </a:r>
            <a:endParaRPr sz="4400"/>
          </a:p>
        </p:txBody>
      </p:sp>
      <p:sp>
        <p:nvSpPr>
          <p:cNvPr id="343" name="Google Shape;343;p19"/>
          <p:cNvSpPr txBox="1"/>
          <p:nvPr>
            <p:ph type="body" idx="2"/>
          </p:nvPr>
        </p:nvSpPr>
        <p:spPr>
          <a:xfrm>
            <a:off x="8750643" y="1610476"/>
            <a:ext cx="2946222" cy="46496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800"/>
              <a:buNone/>
            </a:pPr>
            <a:r>
              <a:rPr lang="en-US"/>
              <a:t>Bar graphs are used to compare things between different groups or to track changes over time.</a:t>
            </a:r>
            <a:endParaRPr lang="en-US"/>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0"/>
              </a:spcAft>
              <a:buClr>
                <a:schemeClr val="lt1"/>
              </a:buClr>
              <a:buSzPts val="1800"/>
              <a:buNone/>
            </a:pPr>
            <a:r>
              <a:rPr lang="en-US"/>
              <a:t>Here we are comparing the correlation values between the feature columns and the target label column which is Sale Price in our scenario.</a:t>
            </a:r>
            <a:endParaRPr lang="en-US"/>
          </a:p>
          <a:p>
            <a:pPr marL="0" lvl="0" indent="0" algn="l" rtl="0">
              <a:lnSpc>
                <a:spcPct val="100000"/>
              </a:lnSpc>
              <a:spcBef>
                <a:spcPts val="0"/>
              </a:spcBef>
              <a:spcAft>
                <a:spcPts val="0"/>
              </a:spcAft>
              <a:buClr>
                <a:schemeClr val="lt1"/>
              </a:buClr>
              <a:buSzPts val="1800"/>
              <a:buNone/>
            </a:pPr>
          </a:p>
          <a:p>
            <a:pPr marL="0" lvl="0" indent="0" algn="l" rtl="0">
              <a:lnSpc>
                <a:spcPct val="100000"/>
              </a:lnSpc>
              <a:spcBef>
                <a:spcPts val="0"/>
              </a:spcBef>
              <a:spcAft>
                <a:spcPts val="1600"/>
              </a:spcAft>
              <a:buClr>
                <a:schemeClr val="lt1"/>
              </a:buClr>
              <a:buSzPts val="1800"/>
              <a:buNone/>
            </a:pPr>
            <a:r>
              <a:rPr lang="en-US"/>
              <a:t>It gives us an insight on positive and negative correlated column details.</a:t>
            </a:r>
            <a:endParaRPr lang="en-US"/>
          </a:p>
        </p:txBody>
      </p:sp>
      <p:sp>
        <p:nvSpPr>
          <p:cNvPr id="1" name="Text Placeholder 0"/>
          <p:cNvSpPr/>
          <p:nvPr>
            <p:ph type="body" idx="1"/>
          </p:nvPr>
        </p:nvSpPr>
        <p:spPr/>
        <p:txBody>
          <a:bodyPr/>
          <a:p>
            <a:pPr marL="508000" lvl="1" indent="0">
              <a:buNone/>
            </a:pPr>
            <a:endParaRPr lang="en-US"/>
          </a:p>
        </p:txBody>
      </p:sp>
      <p:pic>
        <p:nvPicPr>
          <p:cNvPr id="2" name="Picture 1"/>
          <p:cNvPicPr>
            <a:picLocks noChangeAspect="1"/>
          </p:cNvPicPr>
          <p:nvPr/>
        </p:nvPicPr>
        <p:blipFill>
          <a:blip r:embed="rId1"/>
          <a:stretch>
            <a:fillRect/>
          </a:stretch>
        </p:blipFill>
        <p:spPr>
          <a:xfrm>
            <a:off x="695960" y="1701165"/>
            <a:ext cx="6723380" cy="3906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1092200" y="1127467"/>
            <a:ext cx="10007700" cy="1272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MODEL/S DEVELOPMENT</a:t>
            </a:r>
            <a:endParaRPr lang="en-US" sz="4400">
              <a:solidFill>
                <a:schemeClr val="bg2"/>
              </a:solidFill>
            </a:endParaRPr>
          </a:p>
        </p:txBody>
      </p:sp>
      <p:sp>
        <p:nvSpPr>
          <p:cNvPr id="369" name="Google Shape;369;p23"/>
          <p:cNvSpPr txBox="1"/>
          <p:nvPr/>
        </p:nvSpPr>
        <p:spPr>
          <a:xfrm>
            <a:off x="1199456" y="1844579"/>
            <a:ext cx="9158100" cy="18440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The algorithms used on training and test data are as follows:</a:t>
            </a:r>
            <a:endParaRPr sz="500">
              <a:solidFill>
                <a:schemeClr val="bg2"/>
              </a:solidFill>
            </a:endParaRPr>
          </a:p>
          <a:p>
            <a:pPr marL="514350" marR="0" lvl="1" indent="0" algn="l" rtl="0">
              <a:spcBef>
                <a:spcPts val="0"/>
              </a:spcBef>
              <a:spcAft>
                <a:spcPts val="0"/>
              </a:spcAft>
              <a:buClr>
                <a:schemeClr val="lt1"/>
              </a:buClr>
              <a:buSzPts val="1900"/>
              <a:buNone/>
            </a:pPr>
            <a:r>
              <a:rPr lang="en-US" sz="19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Xtreme Gradient Boosting Regression Model</a:t>
            </a:r>
            <a:endParaRPr sz="500">
              <a:solidFill>
                <a:schemeClr val="bg2"/>
              </a:solidFill>
            </a:endParaRPr>
          </a:p>
          <a:p>
            <a:pPr marL="0" marR="0" lvl="1" indent="0" algn="l" rtl="0">
              <a:spcBef>
                <a:spcPts val="0"/>
              </a:spcBef>
              <a:spcAft>
                <a:spcPts val="0"/>
              </a:spcAft>
              <a:buClr>
                <a:schemeClr val="lt1"/>
              </a:buClr>
              <a:buSzPts val="1900"/>
              <a:buNone/>
            </a:pPr>
            <a:r>
              <a:rPr lang="en-US" sz="1900">
                <a:solidFill>
                  <a:schemeClr val="bg2"/>
                </a:solidFill>
                <a:latin typeface="Century Gothic" panose="020B0502020202020204"/>
                <a:ea typeface="Century Gothic" panose="020B0502020202020204"/>
                <a:cs typeface="Century Gothic" panose="020B0502020202020204"/>
                <a:sym typeface="Century Gothic" panose="020B0502020202020204"/>
              </a:rPr>
              <a:t>        Gradient Boosting Regression Model</a:t>
            </a:r>
            <a:endParaRPr sz="1900">
              <a:solidFill>
                <a:schemeClr val="bg2"/>
              </a:solidFill>
            </a:endParaRPr>
          </a:p>
          <a:p>
            <a:pPr marL="0" marR="0" lvl="1" indent="0" algn="l" rtl="0">
              <a:spcBef>
                <a:spcPts val="0"/>
              </a:spcBef>
              <a:spcAft>
                <a:spcPts val="0"/>
              </a:spcAft>
              <a:buClr>
                <a:schemeClr val="lt1"/>
              </a:buClr>
              <a:buSzPts val="1900"/>
              <a:buNone/>
            </a:pPr>
            <a:r>
              <a:rPr lang="en-US" sz="1900">
                <a:solidFill>
                  <a:schemeClr val="bg2"/>
                </a:solidFill>
                <a:latin typeface="Century Gothic" panose="020B0502020202020204"/>
                <a:ea typeface="Century Gothic" panose="020B0502020202020204"/>
                <a:cs typeface="Century Gothic" panose="020B0502020202020204"/>
                <a:sym typeface="Century Gothic" panose="020B0502020202020204"/>
              </a:rPr>
              <a:t>        AdaBoost Regression Model</a:t>
            </a:r>
            <a:endParaRPr lang="en-US" sz="19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514350" marR="0" lvl="1" indent="0" algn="l" rtl="0">
              <a:spcBef>
                <a:spcPts val="0"/>
              </a:spcBef>
              <a:spcAft>
                <a:spcPts val="0"/>
              </a:spcAft>
              <a:buClr>
                <a:schemeClr val="lt1"/>
              </a:buClr>
              <a:buSzPts val="1900"/>
              <a:buNone/>
            </a:pPr>
            <a:r>
              <a:rPr lang="en-US" sz="19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Random Forest Regression Model</a:t>
            </a:r>
            <a:endParaRPr sz="500">
              <a:solidFill>
                <a:schemeClr val="bg2"/>
              </a:solidFill>
            </a:endParaRPr>
          </a:p>
          <a:p>
            <a:pPr marL="514350" marR="0" lvl="1" indent="0" algn="l" rtl="0">
              <a:spcBef>
                <a:spcPts val="0"/>
              </a:spcBef>
              <a:spcAft>
                <a:spcPts val="0"/>
              </a:spcAft>
              <a:buClr>
                <a:schemeClr val="lt1"/>
              </a:buClr>
              <a:buSzPts val="1900"/>
              <a:buNone/>
            </a:pPr>
            <a:endParaRPr lang="en-US" sz="19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24"/>
          <p:cNvSpPr txBox="1"/>
          <p:nvPr>
            <p:ph type="title"/>
          </p:nvPr>
        </p:nvSpPr>
        <p:spPr>
          <a:xfrm>
            <a:off x="266197" y="376593"/>
            <a:ext cx="11637271" cy="945588"/>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Century Gothic" panose="020B0502020202020204"/>
              <a:buNone/>
            </a:pPr>
            <a:r>
              <a:rPr lang="en-US" sz="4400">
                <a:solidFill>
                  <a:schemeClr val="bg2"/>
                </a:solidFill>
              </a:rPr>
              <a:t>EVALUATION AND HYPER PARAMETER TUNING</a:t>
            </a:r>
            <a:endParaRPr lang="en-US" sz="4400">
              <a:solidFill>
                <a:schemeClr val="bg2"/>
              </a:solidFill>
            </a:endParaRPr>
          </a:p>
        </p:txBody>
      </p:sp>
      <p:sp>
        <p:nvSpPr>
          <p:cNvPr id="375" name="Google Shape;375;p24"/>
          <p:cNvSpPr txBox="1"/>
          <p:nvPr/>
        </p:nvSpPr>
        <p:spPr>
          <a:xfrm>
            <a:off x="266197" y="1322181"/>
            <a:ext cx="11567737" cy="52609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Th</a:t>
            </a: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e key metrics used here were:</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R2 score</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Cross Validation Score</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MAE</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MSE</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RMSE</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endParaRPr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We tried to find out the best parameters list to increase our accuracy scores by using Hyperparameter Tuning.</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endParaRPr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In order to achieve a higher score we</a:t>
            </a: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 used the Grid Search CV method with 3 folds.</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79" name="Shape 379"/>
        <p:cNvGrpSpPr/>
        <p:nvPr/>
      </p:nvGrpSpPr>
      <p:grpSpPr>
        <a:xfrm>
          <a:off x="0" y="0"/>
          <a:ext cx="0" cy="0"/>
          <a:chOff x="0" y="0"/>
          <a:chExt cx="0" cy="0"/>
        </a:xfrm>
      </p:grpSpPr>
      <p:sp>
        <p:nvSpPr>
          <p:cNvPr id="380" name="Google Shape;380;p25"/>
          <p:cNvSpPr txBox="1"/>
          <p:nvPr>
            <p:ph type="title"/>
          </p:nvPr>
        </p:nvSpPr>
        <p:spPr>
          <a:xfrm>
            <a:off x="266197" y="403226"/>
            <a:ext cx="11637271" cy="945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CONCLUSION AND SCOPE FOR FUTURE WORK</a:t>
            </a:r>
            <a:endParaRPr lang="en-US" sz="4400">
              <a:solidFill>
                <a:schemeClr val="bg2"/>
              </a:solidFill>
            </a:endParaRPr>
          </a:p>
        </p:txBody>
      </p:sp>
      <p:sp>
        <p:nvSpPr>
          <p:cNvPr id="381" name="Google Shape;381;p25"/>
          <p:cNvSpPr txBox="1"/>
          <p:nvPr/>
        </p:nvSpPr>
        <p:spPr>
          <a:xfrm>
            <a:off x="390484" y="2053569"/>
            <a:ext cx="11637271"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2800"/>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During this project I have faced a problem of low amount of data for training the machine learning models upon.</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Many columns are with same entries in more than 80% of rows which lead to reduction in our model performance.</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One more issue present is there are large number of missing values in this data set, so we have to fill those missing values in correct manner manually.</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2800"/>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We can still improve our model accuracy with some feature engineering and by doing some extensive hyperparameter tuning on it.</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2420" y="2780665"/>
            <a:ext cx="11567160" cy="1844040"/>
          </a:xfrm>
        </p:spPr>
        <p:txBody>
          <a:bodyPr/>
          <a:p>
            <a:pPr algn="ctr"/>
            <a:r>
              <a:rPr lang="en-US" sz="7200" b="1">
                <a:solidFill>
                  <a:schemeClr val="bg2"/>
                </a:solidFill>
                <a:latin typeface="Calibri" panose="020F0502020204030204" charset="0"/>
                <a:cs typeface="Calibri" panose="020F0502020204030204" charset="0"/>
              </a:rPr>
              <a:t>THANKYOU</a:t>
            </a:r>
            <a:endParaRPr lang="en-US" sz="7200" b="1">
              <a:solidFill>
                <a:schemeClr val="bg2"/>
              </a:solidFill>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2"/>
          <p:cNvSpPr txBox="1"/>
          <p:nvPr>
            <p:ph type="title"/>
          </p:nvPr>
        </p:nvSpPr>
        <p:spPr>
          <a:xfrm>
            <a:off x="508275" y="226300"/>
            <a:ext cx="11188589" cy="140471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a:solidFill>
                  <a:schemeClr val="bg2"/>
                </a:solidFill>
                <a:highlight>
                  <a:schemeClr val="dk1"/>
                </a:highlight>
                <a:latin typeface="Calibri" panose="020F0502020204030204" charset="0"/>
                <a:ea typeface="Caveat"/>
                <a:cs typeface="Calibri" panose="020F0502020204030204" charset="0"/>
                <a:sym typeface="Caveat"/>
              </a:rPr>
              <a:t>ACKNOWLEDGMENT</a:t>
            </a:r>
            <a:endParaRPr lang="en-US">
              <a:solidFill>
                <a:schemeClr val="bg2"/>
              </a:solidFill>
              <a:highlight>
                <a:schemeClr val="dk1"/>
              </a:highlight>
              <a:latin typeface="Calibri" panose="020F0502020204030204" charset="0"/>
              <a:ea typeface="Caveat"/>
              <a:cs typeface="Calibri" panose="020F0502020204030204" charset="0"/>
              <a:sym typeface="Caveat"/>
            </a:endParaRPr>
          </a:p>
        </p:txBody>
      </p:sp>
      <p:sp>
        <p:nvSpPr>
          <p:cNvPr id="210" name="Google Shape;210;p2"/>
          <p:cNvSpPr txBox="1"/>
          <p:nvPr>
            <p:ph type="body" idx="1"/>
          </p:nvPr>
        </p:nvSpPr>
        <p:spPr>
          <a:xfrm>
            <a:off x="508275" y="2316555"/>
            <a:ext cx="11188589" cy="41356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Font typeface="Noto Sans Symbols"/>
              <a:buChar char="▪"/>
            </a:pPr>
            <a:r>
              <a:rPr lang="en-US"/>
              <a:t>I would like to express my deepest gratitude to my SME (Subject Matter Expert) Shwetank Mishra as well as Flip Robo Technologies who gave me the opportunity to do this project on Surprise Housing Price Prediction, which also helped me in doing lots of research wherein I came to know about so many new things.</a:t>
            </a:r>
            <a:endParaRPr lang="en-US"/>
          </a:p>
          <a:p>
            <a:pPr marL="0" lvl="0" indent="0" algn="l" rtl="0">
              <a:lnSpc>
                <a:spcPct val="90000"/>
              </a:lnSpc>
              <a:spcBef>
                <a:spcPts val="1000"/>
              </a:spcBef>
              <a:spcAft>
                <a:spcPts val="0"/>
              </a:spcAft>
              <a:buSzPts val="2800"/>
              <a:buNone/>
            </a:pPr>
          </a:p>
          <a:p>
            <a:pPr marL="228600" lvl="0" indent="-228600" algn="l" rtl="0">
              <a:lnSpc>
                <a:spcPct val="90000"/>
              </a:lnSpc>
              <a:spcBef>
                <a:spcPts val="1000"/>
              </a:spcBef>
              <a:spcAft>
                <a:spcPts val="1600"/>
              </a:spcAft>
              <a:buClr>
                <a:schemeClr val="accent1"/>
              </a:buClr>
              <a:buSzPts val="2800"/>
              <a:buFont typeface="Noto Sans Symbols"/>
              <a:buChar char="▪"/>
            </a:pPr>
            <a:r>
              <a:rPr lang="en-US"/>
              <a:t>Also, I have utilized a few external resources that helped me to complete the project. I ensured that I learn from the samples and modify things according to my project requirement.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4"/>
          <p:cNvSpPr txBox="1"/>
          <p:nvPr>
            <p:ph type="title"/>
          </p:nvPr>
        </p:nvSpPr>
        <p:spPr>
          <a:xfrm>
            <a:off x="508275" y="226300"/>
            <a:ext cx="11188589" cy="140471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100">
                <a:solidFill>
                  <a:schemeClr val="bg2"/>
                </a:solidFill>
                <a:highlight>
                  <a:schemeClr val="dk1"/>
                </a:highlight>
                <a:latin typeface="Calibri" panose="020F0502020204030204" charset="0"/>
                <a:ea typeface="Caveat"/>
                <a:cs typeface="Calibri" panose="020F0502020204030204" charset="0"/>
                <a:sym typeface="Caveat"/>
              </a:rPr>
              <a:t>INTRODUCTION</a:t>
            </a:r>
            <a:endParaRPr lang="en-US" sz="4100">
              <a:solidFill>
                <a:schemeClr val="bg2"/>
              </a:solidFill>
              <a:highlight>
                <a:schemeClr val="dk1"/>
              </a:highlight>
              <a:latin typeface="Calibri" panose="020F0502020204030204" charset="0"/>
              <a:ea typeface="Caveat"/>
              <a:cs typeface="Calibri" panose="020F0502020204030204" charset="0"/>
              <a:sym typeface="Caveat"/>
            </a:endParaRPr>
          </a:p>
        </p:txBody>
      </p:sp>
      <p:sp>
        <p:nvSpPr>
          <p:cNvPr id="216" name="Google Shape;216;p4"/>
          <p:cNvSpPr txBox="1"/>
          <p:nvPr>
            <p:ph type="body" idx="1"/>
          </p:nvPr>
        </p:nvSpPr>
        <p:spPr>
          <a:xfrm>
            <a:off x="508275" y="2298799"/>
            <a:ext cx="11188589" cy="41356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Font typeface="Noto Sans Symbols"/>
              <a:buChar char="▪"/>
            </a:pPr>
            <a:r>
              <a:rPr lang="en-US"/>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endParaRPr lang="en-US"/>
          </a:p>
          <a:p>
            <a:pPr marL="0" lvl="0" indent="0" algn="l" rtl="0">
              <a:lnSpc>
                <a:spcPct val="90000"/>
              </a:lnSpc>
              <a:spcBef>
                <a:spcPts val="1000"/>
              </a:spcBef>
              <a:spcAft>
                <a:spcPts val="0"/>
              </a:spcAft>
              <a:buSzPts val="2800"/>
              <a:buNone/>
            </a:pPr>
          </a:p>
          <a:p>
            <a:pPr marL="228600" lvl="0" indent="-228600" algn="l" rtl="0">
              <a:lnSpc>
                <a:spcPct val="90000"/>
              </a:lnSpc>
              <a:spcBef>
                <a:spcPts val="1000"/>
              </a:spcBef>
              <a:spcAft>
                <a:spcPts val="0"/>
              </a:spcAft>
              <a:buClr>
                <a:schemeClr val="accent1"/>
              </a:buClr>
              <a:buSzPts val="2800"/>
              <a:buFont typeface="Noto Sans Symbols"/>
              <a:buChar char="▪"/>
            </a:pPr>
            <a:r>
              <a:rPr lang="en-US"/>
              <a:t>For this Surprise Housing wants to know:</a:t>
            </a:r>
            <a:endParaRPr lang="en-US"/>
          </a:p>
          <a:p>
            <a:pPr marL="971550" lvl="1" indent="-514350" algn="l" rtl="0">
              <a:lnSpc>
                <a:spcPct val="90000"/>
              </a:lnSpc>
              <a:spcBef>
                <a:spcPts val="500"/>
              </a:spcBef>
              <a:spcAft>
                <a:spcPts val="0"/>
              </a:spcAft>
              <a:buSzPts val="2400"/>
              <a:buFont typeface="Century Gothic" panose="020B0502020202020204"/>
              <a:buAutoNum type="arabicPeriod"/>
            </a:pPr>
            <a:r>
              <a:rPr lang="en-US"/>
              <a:t> Which variables are important to predict the sale price of house?</a:t>
            </a:r>
            <a:endParaRPr lang="en-US"/>
          </a:p>
          <a:p>
            <a:pPr marL="971550" lvl="1" indent="-514350" algn="l" rtl="0">
              <a:lnSpc>
                <a:spcPct val="90000"/>
              </a:lnSpc>
              <a:spcBef>
                <a:spcPts val="500"/>
              </a:spcBef>
              <a:spcAft>
                <a:spcPts val="1600"/>
              </a:spcAft>
              <a:buSzPts val="2400"/>
              <a:buFont typeface="Century Gothic" panose="020B0502020202020204"/>
              <a:buAutoNum type="arabicPeriod"/>
            </a:pPr>
            <a:r>
              <a:rPr lang="en-US"/>
              <a:t> How do these feature variables describe the price of the house?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5"/>
          <p:cNvSpPr txBox="1"/>
          <p:nvPr>
            <p:ph type="title"/>
          </p:nvPr>
        </p:nvSpPr>
        <p:spPr>
          <a:xfrm>
            <a:off x="1127760" y="1124297"/>
            <a:ext cx="10007700" cy="88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latin typeface="Calibri" panose="020F0502020204030204" charset="0"/>
                <a:ea typeface="Caveat"/>
                <a:cs typeface="Calibri" panose="020F0502020204030204" charset="0"/>
                <a:sym typeface="Caveat"/>
              </a:rPr>
              <a:t>AGENDA</a:t>
            </a:r>
            <a:endParaRPr lang="en-US" sz="4400">
              <a:solidFill>
                <a:schemeClr val="bg2"/>
              </a:solidFill>
              <a:latin typeface="Calibri" panose="020F0502020204030204" charset="0"/>
              <a:ea typeface="Caveat"/>
              <a:cs typeface="Calibri" panose="020F0502020204030204" charset="0"/>
              <a:sym typeface="Caveat"/>
            </a:endParaRPr>
          </a:p>
        </p:txBody>
      </p:sp>
      <p:sp>
        <p:nvSpPr>
          <p:cNvPr id="222" name="Google Shape;222;p5"/>
          <p:cNvSpPr txBox="1"/>
          <p:nvPr/>
        </p:nvSpPr>
        <p:spPr>
          <a:xfrm>
            <a:off x="1208850" y="1918475"/>
            <a:ext cx="6750600" cy="33985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2800"/>
              <a:buNone/>
            </a:pPr>
            <a:r>
              <a:rPr lang="en-US" sz="2800">
                <a:solidFill>
                  <a:schemeClr val="lt1"/>
                </a:solidFill>
                <a:latin typeface="Century Gothic" panose="020B0502020202020204"/>
                <a:ea typeface="Century Gothic" panose="020B0502020202020204"/>
                <a:cs typeface="Century Gothic" panose="020B0502020202020204"/>
                <a:sym typeface="Century Gothic" panose="020B0502020202020204"/>
              </a:rPr>
              <a:t> </a:t>
            </a:r>
            <a:r>
              <a:rPr lang="en-US" sz="1700">
                <a:solidFill>
                  <a:schemeClr val="bg2"/>
                </a:solidFill>
                <a:latin typeface="Century Gothic" panose="020B0502020202020204"/>
                <a:ea typeface="Century Gothic" panose="020B0502020202020204"/>
                <a:cs typeface="Century Gothic" panose="020B0502020202020204"/>
                <a:sym typeface="Century Gothic" panose="020B0502020202020204"/>
              </a:rPr>
              <a:t>Analytical Problem Framing</a:t>
            </a:r>
            <a:endParaRPr sz="300">
              <a:solidFill>
                <a:schemeClr val="bg2"/>
              </a:solidFill>
            </a:endParaRPr>
          </a:p>
          <a:p>
            <a:pPr marL="481330" marR="0" lvl="1" indent="0" algn="l" rtl="0">
              <a:spcBef>
                <a:spcPts val="0"/>
              </a:spcBef>
              <a:spcAft>
                <a:spcPts val="0"/>
              </a:spcAft>
              <a:buClr>
                <a:schemeClr val="lt1"/>
              </a:buClr>
              <a:buSzPts val="1700"/>
              <a:buNone/>
            </a:pPr>
            <a:r>
              <a:rPr lang="en-US" sz="17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Exploratory Data Analysis (EDA)</a:t>
            </a:r>
            <a:endParaRPr sz="300">
              <a:solidFill>
                <a:schemeClr val="bg2"/>
              </a:solidFill>
            </a:endParaRPr>
          </a:p>
          <a:p>
            <a:pPr marL="481330" marR="0" lvl="1" indent="0" algn="l" rtl="0">
              <a:spcBef>
                <a:spcPts val="0"/>
              </a:spcBef>
              <a:spcAft>
                <a:spcPts val="0"/>
              </a:spcAft>
              <a:buClr>
                <a:schemeClr val="lt1"/>
              </a:buClr>
              <a:buSzPts val="1700"/>
              <a:buNone/>
            </a:pPr>
            <a:r>
              <a:rPr lang="en-US" sz="17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Visualizations</a:t>
            </a:r>
            <a:endParaRPr sz="300">
              <a:solidFill>
                <a:schemeClr val="bg2"/>
              </a:solidFill>
            </a:endParaRPr>
          </a:p>
          <a:p>
            <a:pPr marL="411480" marR="0" lvl="1" indent="0" algn="l" rtl="0">
              <a:spcBef>
                <a:spcPts val="0"/>
              </a:spcBef>
              <a:spcAft>
                <a:spcPts val="0"/>
              </a:spcAft>
              <a:buNone/>
            </a:pPr>
            <a:endParaRPr sz="17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1700"/>
              <a:buNone/>
            </a:pPr>
            <a:r>
              <a:rPr lang="en-US" sz="1700">
                <a:solidFill>
                  <a:schemeClr val="bg2"/>
                </a:solidFill>
                <a:latin typeface="Century Gothic" panose="020B0502020202020204"/>
                <a:ea typeface="Century Gothic" panose="020B0502020202020204"/>
                <a:cs typeface="Century Gothic" panose="020B0502020202020204"/>
                <a:sym typeface="Century Gothic" panose="020B0502020202020204"/>
              </a:rPr>
              <a:t> Data Pre-Processing on train and test datasets</a:t>
            </a:r>
            <a:endParaRPr sz="300">
              <a:solidFill>
                <a:schemeClr val="bg2"/>
              </a:solidFill>
            </a:endParaRPr>
          </a:p>
          <a:p>
            <a:pPr marL="0" marR="0" lvl="0" indent="0" algn="l" rtl="0">
              <a:spcBef>
                <a:spcPts val="0"/>
              </a:spcBef>
              <a:spcAft>
                <a:spcPts val="0"/>
              </a:spcAft>
              <a:buClr>
                <a:schemeClr val="dk1"/>
              </a:buClr>
              <a:buSzPts val="2800"/>
              <a:buNone/>
            </a:pPr>
            <a:endParaRPr sz="17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1700"/>
              <a:buNone/>
            </a:pPr>
            <a:r>
              <a:rPr lang="en-US" sz="1700">
                <a:solidFill>
                  <a:schemeClr val="bg2"/>
                </a:solidFill>
                <a:latin typeface="Century Gothic" panose="020B0502020202020204"/>
                <a:ea typeface="Century Gothic" panose="020B0502020202020204"/>
                <a:cs typeface="Century Gothic" panose="020B0502020202020204"/>
                <a:sym typeface="Century Gothic" panose="020B0502020202020204"/>
              </a:rPr>
              <a:t> Model/s Development and Evaluation</a:t>
            </a:r>
            <a:endParaRPr sz="300">
              <a:solidFill>
                <a:schemeClr val="bg2"/>
              </a:solidFill>
            </a:endParaRPr>
          </a:p>
          <a:p>
            <a:pPr marL="0" marR="0" lvl="0" indent="0" algn="l" rtl="0">
              <a:spcBef>
                <a:spcPts val="0"/>
              </a:spcBef>
              <a:spcAft>
                <a:spcPts val="0"/>
              </a:spcAft>
              <a:buClr>
                <a:schemeClr val="dk1"/>
              </a:buClr>
              <a:buSzPts val="2800"/>
              <a:buNone/>
            </a:pPr>
            <a:endParaRPr sz="17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1700"/>
              <a:buNone/>
            </a:pPr>
            <a:r>
              <a:rPr lang="en-US" sz="1700">
                <a:solidFill>
                  <a:schemeClr val="bg2"/>
                </a:solidFill>
                <a:latin typeface="Century Gothic" panose="020B0502020202020204"/>
                <a:ea typeface="Century Gothic" panose="020B0502020202020204"/>
                <a:cs typeface="Century Gothic" panose="020B0502020202020204"/>
                <a:sym typeface="Century Gothic" panose="020B0502020202020204"/>
              </a:rPr>
              <a:t> Performing hyper parameter tuning, saving the best model and predicting the label</a:t>
            </a:r>
            <a:endParaRPr sz="300">
              <a:solidFill>
                <a:schemeClr val="bg2"/>
              </a:solidFill>
            </a:endParaRPr>
          </a:p>
          <a:p>
            <a:pPr marL="0" marR="0" lvl="0" indent="0" algn="l" rtl="0">
              <a:spcBef>
                <a:spcPts val="0"/>
              </a:spcBef>
              <a:spcAft>
                <a:spcPts val="0"/>
              </a:spcAft>
              <a:buNone/>
            </a:pPr>
            <a:endParaRPr sz="1700">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Clr>
                <a:schemeClr val="lt1"/>
              </a:buClr>
              <a:buSzPts val="1700"/>
              <a:buNone/>
            </a:pPr>
            <a:r>
              <a:rPr lang="en-US" sz="1700">
                <a:solidFill>
                  <a:schemeClr val="bg2"/>
                </a:solidFill>
                <a:latin typeface="Century Gothic" panose="020B0502020202020204"/>
                <a:ea typeface="Century Gothic" panose="020B0502020202020204"/>
                <a:cs typeface="Century Gothic" panose="020B0502020202020204"/>
                <a:sym typeface="Century Gothic" panose="020B0502020202020204"/>
              </a:rPr>
              <a:t> Conclusion and future work discussion</a:t>
            </a:r>
            <a:endParaRPr lang="en-US" sz="17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6"/>
          <p:cNvSpPr txBox="1"/>
          <p:nvPr>
            <p:ph type="title"/>
          </p:nvPr>
        </p:nvSpPr>
        <p:spPr>
          <a:xfrm>
            <a:off x="266197" y="403226"/>
            <a:ext cx="11637271" cy="945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Hardware - Software Requirements and Tools Used</a:t>
            </a:r>
            <a:endParaRPr lang="en-US" sz="4400">
              <a:solidFill>
                <a:schemeClr val="bg2"/>
              </a:solidFill>
            </a:endParaRPr>
          </a:p>
        </p:txBody>
      </p:sp>
      <p:sp>
        <p:nvSpPr>
          <p:cNvPr id="228" name="Google Shape;228;p6"/>
          <p:cNvSpPr txBox="1"/>
          <p:nvPr/>
        </p:nvSpPr>
        <p:spPr>
          <a:xfrm>
            <a:off x="767425" y="2708885"/>
            <a:ext cx="11061577" cy="26752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Hardware Used:</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endParaRPr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RAM: 8 GB</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CPU: AMD Ryzen 5 4600H </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GPU: AMD Radeon ™ Vega 8 Graphics and NVIDIA GeForce GTX 1650 Ti</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7"/>
          <p:cNvSpPr txBox="1"/>
          <p:nvPr>
            <p:ph type="title"/>
          </p:nvPr>
        </p:nvSpPr>
        <p:spPr>
          <a:xfrm>
            <a:off x="266197" y="403226"/>
            <a:ext cx="11637271" cy="94558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sz="4400">
                <a:solidFill>
                  <a:schemeClr val="bg2"/>
                </a:solidFill>
              </a:rPr>
              <a:t>Hardware - Software Requirements and Tools Used</a:t>
            </a:r>
            <a:endParaRPr lang="en-US" sz="4400">
              <a:solidFill>
                <a:schemeClr val="bg2"/>
              </a:solidFill>
            </a:endParaRPr>
          </a:p>
        </p:txBody>
      </p:sp>
      <p:sp>
        <p:nvSpPr>
          <p:cNvPr id="234" name="Google Shape;234;p7"/>
          <p:cNvSpPr txBox="1"/>
          <p:nvPr/>
        </p:nvSpPr>
        <p:spPr>
          <a:xfrm>
            <a:off x="976544" y="2053569"/>
            <a:ext cx="10688700" cy="397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Software Used:</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endParaRPr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Programming language: Python</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Distribution: Anaconda Navigator</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457200" marR="0" lvl="1" indent="0" algn="l" rtl="0">
              <a:spcBef>
                <a:spcPts val="0"/>
              </a:spcBef>
              <a:spcAft>
                <a:spcPts val="0"/>
              </a:spcAft>
              <a:buClr>
                <a:schemeClr val="lt1"/>
              </a:buClr>
              <a:buSzPts val="2800"/>
              <a:buNone/>
            </a:pPr>
            <a:r>
              <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rPr>
              <a:t>Browser based language shell: Jupyter Notebook</a:t>
            </a:r>
            <a:endParaRPr lang="en-US" sz="2800" b="0" i="0" u="none" strike="noStrike" cap="non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endParaRPr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Libraries/Packages Used:</a:t>
            </a:r>
            <a:endPar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endParaRPr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0"/>
              </a:spcBef>
              <a:spcAft>
                <a:spcPts val="0"/>
              </a:spcAft>
              <a:buNone/>
            </a:pPr>
            <a:r>
              <a:rPr lang="en-US" sz="2800" b="0" i="0" u="none" strike="noStrike">
                <a:solidFill>
                  <a:schemeClr val="bg2"/>
                </a:solidFill>
                <a:latin typeface="Century Gothic" panose="020B0502020202020204"/>
                <a:ea typeface="Century Gothic" panose="020B0502020202020204"/>
                <a:cs typeface="Century Gothic" panose="020B0502020202020204"/>
                <a:sym typeface="Century Gothic" panose="020B0502020202020204"/>
              </a:rPr>
              <a:t>Pandas, NumPy, matplotlib, seaborn, scikit-learn</a:t>
            </a:r>
            <a:r>
              <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rPr>
              <a:t>.</a:t>
            </a:r>
            <a:endParaRPr lang="en-US" sz="2800">
              <a:solidFill>
                <a:schemeClr val="bg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8"/>
          <p:cNvSpPr txBox="1"/>
          <p:nvPr>
            <p:ph type="title"/>
          </p:nvPr>
        </p:nvSpPr>
        <p:spPr>
          <a:xfrm>
            <a:off x="508275" y="226300"/>
            <a:ext cx="11188589" cy="140471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a:solidFill>
                  <a:schemeClr val="bg2"/>
                </a:solidFill>
                <a:highlight>
                  <a:schemeClr val="dk1"/>
                </a:highlight>
                <a:latin typeface="Calibri" panose="020F0502020204030204" charset="0"/>
                <a:cs typeface="Calibri" panose="020F0502020204030204" charset="0"/>
              </a:rPr>
              <a:t>PROBLEM STATEMENT</a:t>
            </a:r>
            <a:endParaRPr lang="en-US">
              <a:solidFill>
                <a:schemeClr val="bg2"/>
              </a:solidFill>
              <a:highlight>
                <a:schemeClr val="dk1"/>
              </a:highlight>
              <a:latin typeface="Calibri" panose="020F0502020204030204" charset="0"/>
              <a:cs typeface="Calibri" panose="020F0502020204030204" charset="0"/>
            </a:endParaRPr>
          </a:p>
        </p:txBody>
      </p:sp>
      <p:sp>
        <p:nvSpPr>
          <p:cNvPr id="240" name="Google Shape;240;p8"/>
          <p:cNvSpPr txBox="1"/>
          <p:nvPr>
            <p:ph type="body" idx="1"/>
          </p:nvPr>
        </p:nvSpPr>
        <p:spPr>
          <a:xfrm>
            <a:off x="508275" y="2343188"/>
            <a:ext cx="11188589" cy="413561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accent1"/>
              </a:buClr>
              <a:buSzPts val="2800"/>
              <a:buFont typeface="Arial" panose="020B0604020202020204" pitchFamily="34" charset="0"/>
              <a:buChar char="•"/>
            </a:pPr>
            <a:r>
              <a:rPr lang="en-US"/>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endParaRPr lang="en-US"/>
          </a:p>
          <a:p>
            <a:pPr marL="285750" lvl="0" indent="-285750" algn="l" rtl="0">
              <a:lnSpc>
                <a:spcPct val="90000"/>
              </a:lnSpc>
              <a:spcBef>
                <a:spcPts val="1000"/>
              </a:spcBef>
              <a:spcAft>
                <a:spcPts val="0"/>
              </a:spcAft>
              <a:buClr>
                <a:schemeClr val="accent1"/>
              </a:buClr>
              <a:buSzPts val="2800"/>
              <a:buFont typeface="Arial" panose="020B0604020202020204" pitchFamily="34" charset="0"/>
              <a:buChar char="•"/>
            </a:pPr>
            <a:r>
              <a:rPr lang="en-US"/>
              <a:t>Data science comes as a very important tool to solve problems in the domain to help the companies increase their overall revenue, profits, improving their marketing strategies and focusing on changing trends in house sales and purchases. </a:t>
            </a:r>
            <a:endParaRPr lang="en-US"/>
          </a:p>
          <a:p>
            <a:pPr marL="285750" lvl="0" indent="-285750" algn="l" rtl="0">
              <a:lnSpc>
                <a:spcPct val="90000"/>
              </a:lnSpc>
              <a:spcBef>
                <a:spcPts val="1000"/>
              </a:spcBef>
              <a:spcAft>
                <a:spcPts val="0"/>
              </a:spcAft>
              <a:buClr>
                <a:schemeClr val="accent1"/>
              </a:buClr>
              <a:buSzPts val="2800"/>
              <a:buFont typeface="Arial" panose="020B0604020202020204" pitchFamily="34" charset="0"/>
              <a:buChar char="•"/>
            </a:pPr>
            <a:r>
              <a:rPr lang="en-US"/>
              <a:t>Predictive modelling, Market mix modelling, recommendation systems are some of the machine learning techniques used for achieving the business goals for housing companies. Our problem is related to one such housing company.</a:t>
            </a:r>
            <a:endParaRPr lang="en-US"/>
          </a:p>
          <a:p>
            <a:pPr marL="450215" lvl="0" indent="-285750" algn="l" rtl="0">
              <a:lnSpc>
                <a:spcPct val="90000"/>
              </a:lnSpc>
              <a:spcBef>
                <a:spcPts val="1000"/>
              </a:spcBef>
              <a:spcAft>
                <a:spcPts val="1600"/>
              </a:spcAft>
              <a:buClr>
                <a:schemeClr val="accent1"/>
              </a:buClr>
              <a:buSzPts val="28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9"/>
          <p:cNvSpPr txBox="1"/>
          <p:nvPr>
            <p:ph type="title"/>
          </p:nvPr>
        </p:nvSpPr>
        <p:spPr>
          <a:xfrm>
            <a:off x="508275" y="226300"/>
            <a:ext cx="11188589" cy="140471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Gothic" panose="020B0502020202020204"/>
              <a:buNone/>
            </a:pPr>
            <a:r>
              <a:rPr lang="en-US">
                <a:solidFill>
                  <a:schemeClr val="bg2"/>
                </a:solidFill>
                <a:highlight>
                  <a:schemeClr val="dk1"/>
                </a:highlight>
                <a:latin typeface="Calibri" panose="020F0502020204030204" charset="0"/>
                <a:cs typeface="Calibri" panose="020F0502020204030204" charset="0"/>
              </a:rPr>
              <a:t>ANALYTICAL PROBLEM FRAMING</a:t>
            </a:r>
            <a:endParaRPr lang="en-US">
              <a:solidFill>
                <a:schemeClr val="bg2"/>
              </a:solidFill>
              <a:highlight>
                <a:schemeClr val="dk1"/>
              </a:highlight>
              <a:latin typeface="Calibri" panose="020F0502020204030204" charset="0"/>
              <a:cs typeface="Calibri" panose="020F0502020204030204" charset="0"/>
            </a:endParaRPr>
          </a:p>
        </p:txBody>
      </p:sp>
      <p:sp>
        <p:nvSpPr>
          <p:cNvPr id="246" name="Google Shape;246;p9"/>
          <p:cNvSpPr txBox="1"/>
          <p:nvPr>
            <p:ph type="body" idx="1"/>
          </p:nvPr>
        </p:nvSpPr>
        <p:spPr>
          <a:xfrm>
            <a:off x="508275" y="2298799"/>
            <a:ext cx="11188589" cy="41356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Font typeface="Noto Sans Symbols"/>
              <a:buChar char="▪"/>
            </a:pPr>
            <a:r>
              <a:rPr lang="en-US">
                <a:solidFill>
                  <a:schemeClr val="bg2"/>
                </a:solidFill>
              </a:rPr>
              <a:t>As we are provided with two sets of data, one is for training and other for testing. Here  we need to build a machine learning model using train dataset and then by using that model we will make predictions for test dataset.</a:t>
            </a:r>
            <a:endParaRPr lang="en-US">
              <a:solidFill>
                <a:schemeClr val="bg2"/>
              </a:solidFill>
            </a:endParaRPr>
          </a:p>
          <a:p>
            <a:pPr marL="228600" lvl="0" indent="-228600" algn="l" rtl="0">
              <a:lnSpc>
                <a:spcPct val="90000"/>
              </a:lnSpc>
              <a:spcBef>
                <a:spcPts val="1000"/>
              </a:spcBef>
              <a:spcAft>
                <a:spcPts val="0"/>
              </a:spcAft>
              <a:buClr>
                <a:schemeClr val="accent1"/>
              </a:buClr>
              <a:buSzPts val="2800"/>
              <a:buFont typeface="Noto Sans Symbols"/>
              <a:buChar char="▪"/>
            </a:pPr>
            <a:r>
              <a:rPr lang="en-US">
                <a:solidFill>
                  <a:schemeClr val="bg2"/>
                </a:solidFill>
              </a:rPr>
              <a:t>Both the datasets are in csv format, train dataset has 1168 rows and 81 columns whereas test dataset has 292 rows and 80 columns. Here in the test dataset we do not have the target label and need to predict the same.</a:t>
            </a:r>
            <a:endParaRPr lang="en-US">
              <a:solidFill>
                <a:schemeClr val="bg2"/>
              </a:solidFill>
            </a:endParaRPr>
          </a:p>
          <a:p>
            <a:pPr marL="228600" lvl="0" indent="-228600" algn="l" rtl="0">
              <a:lnSpc>
                <a:spcPct val="90000"/>
              </a:lnSpc>
              <a:spcBef>
                <a:spcPts val="1000"/>
              </a:spcBef>
              <a:spcAft>
                <a:spcPts val="1600"/>
              </a:spcAft>
              <a:buClr>
                <a:schemeClr val="accent1"/>
              </a:buClr>
              <a:buSzPts val="2800"/>
              <a:buFont typeface="Noto Sans Symbols"/>
              <a:buChar char="▪"/>
            </a:pPr>
            <a:r>
              <a:rPr lang="en-US">
                <a:solidFill>
                  <a:schemeClr val="bg2"/>
                </a:solidFill>
              </a:rPr>
              <a:t>And as we have to predict house sale prices in this problem which is a continuous data, I will be using different regression machine learning models.</a:t>
            </a:r>
            <a:endParaRPr lang="en-US">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201295" y="692785"/>
            <a:ext cx="12446000" cy="58166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400"/>
              <a:buFont typeface="Century Gothic" panose="020B0502020202020204"/>
              <a:buNone/>
            </a:pPr>
            <a:r>
              <a:rPr lang="en-US" sz="3200">
                <a:solidFill>
                  <a:schemeClr val="bg2"/>
                </a:solidFill>
                <a:highlight>
                  <a:srgbClr val="C0C0C0"/>
                </a:highlight>
              </a:rPr>
              <a:t>DATA ANALYSIS - MODEL BUILDING FLOWCHART</a:t>
            </a:r>
            <a:endParaRPr lang="en-US" sz="3200">
              <a:solidFill>
                <a:schemeClr val="bg2"/>
              </a:solidFill>
              <a:highlight>
                <a:srgbClr val="C0C0C0"/>
              </a:highlight>
            </a:endParaRPr>
          </a:p>
        </p:txBody>
      </p:sp>
      <p:sp>
        <p:nvSpPr>
          <p:cNvPr id="252" name="Google Shape;252;p10"/>
          <p:cNvSpPr/>
          <p:nvPr/>
        </p:nvSpPr>
        <p:spPr>
          <a:xfrm>
            <a:off x="776725" y="1743251"/>
            <a:ext cx="2110268" cy="920150"/>
          </a:xfrm>
          <a:prstGeom prst="rect">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Import Dependencies or Libraries</a:t>
            </a:r>
            <a:endPar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53" name="Google Shape;253;p10"/>
          <p:cNvSpPr/>
          <p:nvPr/>
        </p:nvSpPr>
        <p:spPr>
          <a:xfrm>
            <a:off x="2886710" y="1903730"/>
            <a:ext cx="2336800" cy="488950"/>
          </a:xfrm>
          <a:prstGeom prst="righ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54" name="Google Shape;254;p10"/>
          <p:cNvSpPr/>
          <p:nvPr/>
        </p:nvSpPr>
        <p:spPr>
          <a:xfrm>
            <a:off x="5270172" y="1773097"/>
            <a:ext cx="2154426" cy="920149"/>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Data set</a:t>
            </a:r>
            <a:r>
              <a:rPr lang="en-US" sz="1800">
                <a:solidFill>
                  <a:srgbClr val="4F1A0E"/>
                </a:solidFill>
                <a:latin typeface="Verdana" panose="020B0604030504040204"/>
                <a:ea typeface="Verdana" panose="020B0604030504040204"/>
                <a:cs typeface="Verdana" panose="020B0604030504040204"/>
                <a:sym typeface="Verdana" panose="020B0604030504040204"/>
              </a:rPr>
              <a:t> Collection</a:t>
            </a:r>
            <a:endParaRPr lang="en-US" sz="1800">
              <a:solidFill>
                <a:srgbClr val="4F1A0E"/>
              </a:solidFill>
              <a:latin typeface="Verdana" panose="020B0604030504040204"/>
              <a:ea typeface="Verdana" panose="020B0604030504040204"/>
              <a:cs typeface="Verdana" panose="020B0604030504040204"/>
              <a:sym typeface="Verdana" panose="020B0604030504040204"/>
            </a:endParaRPr>
          </a:p>
        </p:txBody>
      </p:sp>
      <p:sp>
        <p:nvSpPr>
          <p:cNvPr id="255" name="Google Shape;255;p10"/>
          <p:cNvSpPr/>
          <p:nvPr/>
        </p:nvSpPr>
        <p:spPr>
          <a:xfrm>
            <a:off x="9480507" y="1743252"/>
            <a:ext cx="2068164" cy="920149"/>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Verdana" panose="020B0604030504040204"/>
                <a:ea typeface="Verdana" panose="020B0604030504040204"/>
                <a:cs typeface="Verdana" panose="020B0604030504040204"/>
                <a:sym typeface="Verdana" panose="020B0604030504040204"/>
              </a:rPr>
              <a:t>Data preprocessing</a:t>
            </a:r>
            <a:endParaRPr lang="en-US" sz="1800">
              <a:solidFill>
                <a:srgbClr val="4F1A0E"/>
              </a:solidFill>
              <a:latin typeface="Verdana" panose="020B0604030504040204"/>
              <a:ea typeface="Verdana" panose="020B0604030504040204"/>
              <a:cs typeface="Verdana" panose="020B0604030504040204"/>
              <a:sym typeface="Verdana" panose="020B0604030504040204"/>
            </a:endParaRPr>
          </a:p>
        </p:txBody>
      </p:sp>
      <p:sp>
        <p:nvSpPr>
          <p:cNvPr id="256" name="Google Shape;256;p10"/>
          <p:cNvSpPr/>
          <p:nvPr/>
        </p:nvSpPr>
        <p:spPr>
          <a:xfrm>
            <a:off x="9480507" y="3018923"/>
            <a:ext cx="2068164" cy="934527"/>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Verdana" panose="020B0604030504040204"/>
                <a:ea typeface="Verdana" panose="020B0604030504040204"/>
                <a:cs typeface="Verdana" panose="020B0604030504040204"/>
                <a:sym typeface="Verdana" panose="020B0604030504040204"/>
              </a:rPr>
              <a:t>Checked for Nul</a:t>
            </a: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l Values</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57" name="Google Shape;257;p10"/>
          <p:cNvSpPr/>
          <p:nvPr/>
        </p:nvSpPr>
        <p:spPr>
          <a:xfrm>
            <a:off x="5255519" y="3068654"/>
            <a:ext cx="2183432" cy="934527"/>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Verdana" panose="020B0604030504040204"/>
                <a:ea typeface="Verdana" panose="020B0604030504040204"/>
                <a:cs typeface="Verdana" panose="020B0604030504040204"/>
                <a:sym typeface="Verdana" panose="020B0604030504040204"/>
              </a:rPr>
              <a:t>EDA and Visualization</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58" name="Google Shape;258;p10"/>
          <p:cNvSpPr/>
          <p:nvPr/>
        </p:nvSpPr>
        <p:spPr>
          <a:xfrm>
            <a:off x="776725" y="3031189"/>
            <a:ext cx="2110268" cy="934527"/>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Verdana" panose="020B0604030504040204"/>
                <a:ea typeface="Verdana" panose="020B0604030504040204"/>
                <a:cs typeface="Verdana" panose="020B0604030504040204"/>
                <a:sym typeface="Verdana" panose="020B0604030504040204"/>
              </a:rPr>
              <a:t>Encoding</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59" name="Google Shape;259;p10"/>
          <p:cNvSpPr/>
          <p:nvPr/>
        </p:nvSpPr>
        <p:spPr>
          <a:xfrm>
            <a:off x="2896235" y="3213100"/>
            <a:ext cx="2345055" cy="488950"/>
          </a:xfrm>
          <a:prstGeom prst="lef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0" name="Google Shape;260;p10"/>
          <p:cNvSpPr/>
          <p:nvPr/>
        </p:nvSpPr>
        <p:spPr>
          <a:xfrm>
            <a:off x="776725" y="4358401"/>
            <a:ext cx="2183432" cy="934527"/>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Checked for correlation</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1" name="Google Shape;261;p10"/>
          <p:cNvSpPr/>
          <p:nvPr/>
        </p:nvSpPr>
        <p:spPr>
          <a:xfrm>
            <a:off x="5241549" y="4365240"/>
            <a:ext cx="2183432" cy="921092"/>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Checked for Outliers/Skewness</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2" name="Google Shape;262;p10"/>
          <p:cNvSpPr/>
          <p:nvPr/>
        </p:nvSpPr>
        <p:spPr>
          <a:xfrm>
            <a:off x="9480620" y="4339840"/>
            <a:ext cx="2108499" cy="921092"/>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Proceed for Model building</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3" name="Google Shape;263;p10"/>
          <p:cNvSpPr/>
          <p:nvPr/>
        </p:nvSpPr>
        <p:spPr>
          <a:xfrm>
            <a:off x="776725" y="5648094"/>
            <a:ext cx="2183432" cy="921092"/>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Saving the Final_Model</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4" name="Google Shape;264;p10"/>
          <p:cNvSpPr/>
          <p:nvPr/>
        </p:nvSpPr>
        <p:spPr>
          <a:xfrm>
            <a:off x="5232443" y="5648094"/>
            <a:ext cx="2183432" cy="921092"/>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4F1A0E"/>
                </a:solidFill>
                <a:latin typeface="Century Gothic" panose="020B0502020202020204"/>
                <a:ea typeface="Century Gothic" panose="020B0502020202020204"/>
                <a:cs typeface="Century Gothic" panose="020B0502020202020204"/>
                <a:sym typeface="Century Gothic" panose="020B0502020202020204"/>
              </a:rPr>
              <a:t>Hyper Parameter Tuning</a:t>
            </a:r>
            <a:endParaRPr sz="18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5" name="Google Shape;265;p10"/>
          <p:cNvSpPr/>
          <p:nvPr/>
        </p:nvSpPr>
        <p:spPr>
          <a:xfrm>
            <a:off x="9481256" y="5589039"/>
            <a:ext cx="2108498" cy="921092"/>
          </a:xfrm>
          <a:prstGeom prst="flowChartProcess">
            <a:avLst/>
          </a:prstGeom>
          <a:solidFill>
            <a:srgbClr val="E1745A"/>
          </a:solidFill>
          <a:ln w="12700" cap="flat" cmpd="sng">
            <a:solidFill>
              <a:srgbClr val="77281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4F1A0E"/>
                </a:solidFill>
                <a:latin typeface="Century Gothic" panose="020B0502020202020204"/>
                <a:ea typeface="Century Gothic" panose="020B0502020202020204"/>
                <a:cs typeface="Century Gothic" panose="020B0502020202020204"/>
                <a:sym typeface="Century Gothic" panose="020B0502020202020204"/>
              </a:rPr>
              <a:t>R2 Score, Cross Validation Score, MSE, RMSE, MAE</a:t>
            </a:r>
            <a:endParaRPr sz="1600">
              <a:solidFill>
                <a:srgbClr val="4F1A0E"/>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6" name="Google Shape;266;p10"/>
          <p:cNvSpPr/>
          <p:nvPr/>
        </p:nvSpPr>
        <p:spPr>
          <a:xfrm>
            <a:off x="10343834" y="5260930"/>
            <a:ext cx="488830" cy="333189"/>
          </a:xfrm>
          <a:prstGeom prst="down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7" name="Google Shape;267;p10"/>
          <p:cNvSpPr/>
          <p:nvPr/>
        </p:nvSpPr>
        <p:spPr>
          <a:xfrm>
            <a:off x="7451725" y="1958340"/>
            <a:ext cx="1998980" cy="488950"/>
          </a:xfrm>
          <a:prstGeom prst="righ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8" name="Google Shape;268;p10"/>
          <p:cNvSpPr/>
          <p:nvPr/>
        </p:nvSpPr>
        <p:spPr>
          <a:xfrm>
            <a:off x="7480935" y="4559935"/>
            <a:ext cx="1969770" cy="488950"/>
          </a:xfrm>
          <a:prstGeom prst="righ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69" name="Google Shape;269;p10"/>
          <p:cNvSpPr/>
          <p:nvPr/>
        </p:nvSpPr>
        <p:spPr>
          <a:xfrm>
            <a:off x="2960370" y="4653280"/>
            <a:ext cx="2225040" cy="488950"/>
          </a:xfrm>
          <a:prstGeom prst="righ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70" name="Google Shape;270;p10"/>
          <p:cNvSpPr/>
          <p:nvPr/>
        </p:nvSpPr>
        <p:spPr>
          <a:xfrm>
            <a:off x="7483475" y="5805170"/>
            <a:ext cx="1997075" cy="488950"/>
          </a:xfrm>
          <a:prstGeom prst="lef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71" name="Google Shape;271;p10"/>
          <p:cNvSpPr/>
          <p:nvPr/>
        </p:nvSpPr>
        <p:spPr>
          <a:xfrm>
            <a:off x="2937510" y="5864225"/>
            <a:ext cx="2247900" cy="488950"/>
          </a:xfrm>
          <a:prstGeom prst="lef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72" name="Google Shape;272;p10"/>
          <p:cNvSpPr/>
          <p:nvPr/>
        </p:nvSpPr>
        <p:spPr>
          <a:xfrm>
            <a:off x="7475855" y="3234690"/>
            <a:ext cx="1974850" cy="488950"/>
          </a:xfrm>
          <a:prstGeom prst="left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73" name="Google Shape;273;p10"/>
          <p:cNvSpPr/>
          <p:nvPr/>
        </p:nvSpPr>
        <p:spPr>
          <a:xfrm>
            <a:off x="1587444" y="3989322"/>
            <a:ext cx="488830" cy="333189"/>
          </a:xfrm>
          <a:prstGeom prst="down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274" name="Google Shape;274;p10"/>
          <p:cNvSpPr/>
          <p:nvPr/>
        </p:nvSpPr>
        <p:spPr>
          <a:xfrm>
            <a:off x="10343834" y="2678377"/>
            <a:ext cx="488830" cy="333189"/>
          </a:xfrm>
          <a:prstGeom prst="downArrow">
            <a:avLst>
              <a:gd name="adj1" fmla="val 50000"/>
              <a:gd name="adj2" fmla="val 50000"/>
            </a:avLst>
          </a:prstGeom>
          <a:solidFill>
            <a:schemeClr val="accent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7201</Words>
  <Application>WPS Presentation</Application>
  <PresentationFormat/>
  <Paragraphs>195</Paragraphs>
  <Slides>19</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19</vt:i4>
      </vt:variant>
    </vt:vector>
  </HeadingPairs>
  <TitlesOfParts>
    <vt:vector size="42" baseType="lpstr">
      <vt:lpstr>Arial</vt:lpstr>
      <vt:lpstr>SimSun</vt:lpstr>
      <vt:lpstr>Wingdings</vt:lpstr>
      <vt:lpstr>Arial</vt:lpstr>
      <vt:lpstr>Nunito</vt:lpstr>
      <vt:lpstr>Calibri</vt:lpstr>
      <vt:lpstr>Century Gothic</vt:lpstr>
      <vt:lpstr>Noto Sans Symbols</vt:lpstr>
      <vt:lpstr>Segoe Print</vt:lpstr>
      <vt:lpstr>Caveat SemiBold</vt:lpstr>
      <vt:lpstr>Cambria</vt:lpstr>
      <vt:lpstr>Caveat</vt:lpstr>
      <vt:lpstr>Jacques Francois Shadow</vt:lpstr>
      <vt:lpstr>Verdana</vt:lpstr>
      <vt:lpstr>Microsoft YaHei</vt:lpstr>
      <vt:lpstr>Arial Unicode MS</vt:lpstr>
      <vt:lpstr>Candara</vt:lpstr>
      <vt:lpstr>Chiller</vt:lpstr>
      <vt:lpstr>Calibri</vt:lpstr>
      <vt:lpstr>Castellar</vt:lpstr>
      <vt:lpstr>Cascadia Mono</vt:lpstr>
      <vt:lpstr>Centaur</vt:lpstr>
      <vt:lpstr>Shift</vt:lpstr>
      <vt:lpstr>Housing Price Prediction Project</vt:lpstr>
      <vt:lpstr>ACKNOWLEDGMENT</vt:lpstr>
      <vt:lpstr>INTRODUCTION</vt:lpstr>
      <vt:lpstr>AGENDA</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BAR GRAPH</vt:lpstr>
      <vt:lpstr>MODEL/S DEVELOPMENT</vt:lpstr>
      <vt:lpstr>EVALUATION AND HYPER PARAMETER TUNING</vt:lpstr>
      <vt:lpstr>CONCLUSION AND SCOPE FOR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Sweta Rai</dc:creator>
  <cp:lastModifiedBy>Admin</cp:lastModifiedBy>
  <cp:revision>1</cp:revision>
  <dcterms:created xsi:type="dcterms:W3CDTF">2022-12-29T12:06:27Z</dcterms:created>
  <dcterms:modified xsi:type="dcterms:W3CDTF">2022-12-29T12:06:30Z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789A5D70BFCF4C3C85D0B29075C4CA42</vt:lpwstr>
  </property>
  <property fmtid="{D5CDD505-2E9C-101B-9397-08002B2CF9AE}" pid="4" name="KSOProductBuildVer">
    <vt:lpwstr>1033-11.2.0.11440</vt:lpwstr>
  </property>
</Properties>
</file>