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repository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Edit files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Git hub</vt:lpstr>
      <vt:lpstr>hub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aatisha gupta</dc:creator>
  <cp:lastModifiedBy>Sunshine</cp:lastModifiedBy>
  <cp:revision>2</cp:revision>
  <dcterms:created xsi:type="dcterms:W3CDTF">2006-08-16T00:00:00Z</dcterms:created>
  <dcterms:modified xsi:type="dcterms:W3CDTF">2019-06-19T13:18:14Z</dcterms:modified>
</cp:coreProperties>
</file>