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DE0C75D-D168-4D06-AAC2-BFCE99649103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Sorting With C#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using System.Collections.Generic;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…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List&lt;int&gt; myList = new List&lt;int&gt;();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myList.Add(5);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…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myList.Sort();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do we sort our own objects?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class Student { 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 name;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uint score;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…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How can we sort a List of Student objects by score?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do we sort our own objects?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IComparable: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CompareTo(Object)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Used by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List.Sort()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Don't have to program a sorting algorithm!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Application>LibreOffice/5.0.6.2$Linux_X86_64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2018-03-11T18:02:17Z</dcterms:created>
  <dc:language>en-US</dc:language>
  <dcterms:modified xsi:type="dcterms:W3CDTF">2018-03-11T18:17:29Z</dcterms:modified>
  <cp:revision>1</cp:revision>
</cp:coreProperties>
</file>