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Canva Sans Bold" charset="1" panose="020B0803030501040103"/>
      <p:regular r:id="rId24"/>
    </p:embeddedFont>
    <p:embeddedFont>
      <p:font typeface="Canva Sans Bold Italics" charset="1" panose="020B0803030501040103"/>
      <p:regular r:id="rId25"/>
    </p:embeddedFont>
    <p:embeddedFont>
      <p:font typeface="Canva Sans Italics" charset="1" panose="020B0503030501040103"/>
      <p:regular r:id="rId26"/>
    </p:embeddedFont>
    <p:embeddedFont>
      <p:font typeface="The Seasons Bold" charset="1" panose="00000000000000000000"/>
      <p:regular r:id="rId27"/>
    </p:embeddedFont>
    <p:embeddedFont>
      <p:font typeface="Canva Sans" charset="1" panose="020B050303050104010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5.png" Type="http://schemas.openxmlformats.org/officeDocument/2006/relationships/image"/><Relationship Id="rId5" Target="../media/image3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7.png" Type="http://schemas.openxmlformats.org/officeDocument/2006/relationships/image"/><Relationship Id="rId5" Target="../media/image3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44.png" Type="http://schemas.openxmlformats.org/officeDocument/2006/relationships/image"/><Relationship Id="rId4" Target="../media/image4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1B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4508" y="227032"/>
            <a:ext cx="17758984" cy="9832936"/>
          </a:xfrm>
          <a:custGeom>
            <a:avLst/>
            <a:gdLst/>
            <a:ahLst/>
            <a:cxnLst/>
            <a:rect r="r" b="b" t="t" l="l"/>
            <a:pathLst>
              <a:path h="9832936" w="17758984">
                <a:moveTo>
                  <a:pt x="0" y="0"/>
                </a:moveTo>
                <a:lnTo>
                  <a:pt x="17758984" y="0"/>
                </a:lnTo>
                <a:lnTo>
                  <a:pt x="17758984" y="9832936"/>
                </a:lnTo>
                <a:lnTo>
                  <a:pt x="0" y="9832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</a:blip>
            <a:stretch>
              <a:fillRect l="-8876" t="-20175" r="0" b="-2017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57198" y="2337798"/>
            <a:ext cx="16773604" cy="5741516"/>
            <a:chOff x="0" y="0"/>
            <a:chExt cx="52563188" cy="179921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72390" y="72390"/>
              <a:ext cx="52418409" cy="17847321"/>
            </a:xfrm>
            <a:custGeom>
              <a:avLst/>
              <a:gdLst/>
              <a:ahLst/>
              <a:cxnLst/>
              <a:rect r="r" b="b" t="t" l="l"/>
              <a:pathLst>
                <a:path h="17847321" w="52418409">
                  <a:moveTo>
                    <a:pt x="0" y="0"/>
                  </a:moveTo>
                  <a:lnTo>
                    <a:pt x="52418409" y="0"/>
                  </a:lnTo>
                  <a:lnTo>
                    <a:pt x="52418409" y="17847321"/>
                  </a:lnTo>
                  <a:lnTo>
                    <a:pt x="0" y="1784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563185" cy="17992100"/>
            </a:xfrm>
            <a:custGeom>
              <a:avLst/>
              <a:gdLst/>
              <a:ahLst/>
              <a:cxnLst/>
              <a:rect r="r" b="b" t="t" l="l"/>
              <a:pathLst>
                <a:path h="17992100" w="52563185">
                  <a:moveTo>
                    <a:pt x="52418407" y="17847320"/>
                  </a:moveTo>
                  <a:lnTo>
                    <a:pt x="52563185" y="17847320"/>
                  </a:lnTo>
                  <a:lnTo>
                    <a:pt x="52563185" y="17992100"/>
                  </a:lnTo>
                  <a:lnTo>
                    <a:pt x="52418407" y="17992100"/>
                  </a:lnTo>
                  <a:lnTo>
                    <a:pt x="52418407" y="1784732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7847320"/>
                  </a:lnTo>
                  <a:lnTo>
                    <a:pt x="0" y="17847320"/>
                  </a:lnTo>
                  <a:lnTo>
                    <a:pt x="0" y="144780"/>
                  </a:lnTo>
                  <a:close/>
                  <a:moveTo>
                    <a:pt x="0" y="17847320"/>
                  </a:moveTo>
                  <a:lnTo>
                    <a:pt x="144780" y="17847320"/>
                  </a:lnTo>
                  <a:lnTo>
                    <a:pt x="144780" y="17992100"/>
                  </a:lnTo>
                  <a:lnTo>
                    <a:pt x="0" y="17992100"/>
                  </a:lnTo>
                  <a:lnTo>
                    <a:pt x="0" y="17847320"/>
                  </a:lnTo>
                  <a:close/>
                  <a:moveTo>
                    <a:pt x="52418407" y="144780"/>
                  </a:moveTo>
                  <a:lnTo>
                    <a:pt x="52563185" y="144780"/>
                  </a:lnTo>
                  <a:lnTo>
                    <a:pt x="52563185" y="17847320"/>
                  </a:lnTo>
                  <a:lnTo>
                    <a:pt x="52418407" y="17847320"/>
                  </a:lnTo>
                  <a:lnTo>
                    <a:pt x="52418407" y="144780"/>
                  </a:lnTo>
                  <a:close/>
                  <a:moveTo>
                    <a:pt x="144780" y="17847320"/>
                  </a:moveTo>
                  <a:lnTo>
                    <a:pt x="52418407" y="17847320"/>
                  </a:lnTo>
                  <a:lnTo>
                    <a:pt x="52418407" y="17992100"/>
                  </a:lnTo>
                  <a:lnTo>
                    <a:pt x="144780" y="17992100"/>
                  </a:lnTo>
                  <a:lnTo>
                    <a:pt x="144780" y="17847320"/>
                  </a:lnTo>
                  <a:close/>
                  <a:moveTo>
                    <a:pt x="52418407" y="0"/>
                  </a:moveTo>
                  <a:lnTo>
                    <a:pt x="52563185" y="0"/>
                  </a:lnTo>
                  <a:lnTo>
                    <a:pt x="52563185" y="144780"/>
                  </a:lnTo>
                  <a:lnTo>
                    <a:pt x="52418407" y="144780"/>
                  </a:lnTo>
                  <a:lnTo>
                    <a:pt x="5241840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2418407" y="0"/>
                  </a:lnTo>
                  <a:lnTo>
                    <a:pt x="5241840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527004" y="2631615"/>
            <a:ext cx="15732296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PIZZA SALES ANALYSIS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045605" y="5208556"/>
            <a:ext cx="4213695" cy="4512659"/>
          </a:xfrm>
          <a:custGeom>
            <a:avLst/>
            <a:gdLst/>
            <a:ahLst/>
            <a:cxnLst/>
            <a:rect r="r" b="b" t="t" l="l"/>
            <a:pathLst>
              <a:path h="4512659" w="4213695">
                <a:moveTo>
                  <a:pt x="0" y="0"/>
                </a:moveTo>
                <a:lnTo>
                  <a:pt x="4213695" y="0"/>
                </a:lnTo>
                <a:lnTo>
                  <a:pt x="4213695" y="4512659"/>
                </a:lnTo>
                <a:lnTo>
                  <a:pt x="0" y="45126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27004" y="4282615"/>
            <a:ext cx="10077217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By - Atharva Tiwari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9238" y="4819967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527004" y="5170456"/>
            <a:ext cx="11518601" cy="2325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86" indent="-23749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Analysed pizza sales dataset containing more than 48,000 rows of data and prepared an interactive dashboard.</a:t>
            </a:r>
          </a:p>
          <a:p>
            <a:pPr algn="just" marL="474986" indent="-23749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Used tools like SQL, Excel and Excel forecasting to get insights about Pizza Sales and customer behaviour.</a:t>
            </a:r>
          </a:p>
          <a:p>
            <a:pPr algn="just" marL="474986" indent="-23749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Provided a Sales Growth strategy which lead to a 10% increase in pizza sales revenue.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1320666">
            <a:off x="12260349" y="5627922"/>
            <a:ext cx="4283407" cy="1981076"/>
          </a:xfrm>
          <a:custGeom>
            <a:avLst/>
            <a:gdLst/>
            <a:ahLst/>
            <a:cxnLst/>
            <a:rect r="r" b="b" t="t" l="l"/>
            <a:pathLst>
              <a:path h="1981076" w="4283407">
                <a:moveTo>
                  <a:pt x="0" y="0"/>
                </a:moveTo>
                <a:lnTo>
                  <a:pt x="4283407" y="0"/>
                </a:lnTo>
                <a:lnTo>
                  <a:pt x="4283407" y="1981076"/>
                </a:lnTo>
                <a:lnTo>
                  <a:pt x="0" y="1981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1358480">
            <a:off x="2188449" y="5645575"/>
            <a:ext cx="4283407" cy="1981076"/>
          </a:xfrm>
          <a:custGeom>
            <a:avLst/>
            <a:gdLst/>
            <a:ahLst/>
            <a:cxnLst/>
            <a:rect r="r" b="b" t="t" l="l"/>
            <a:pathLst>
              <a:path h="1981076" w="4283407">
                <a:moveTo>
                  <a:pt x="4283407" y="0"/>
                </a:moveTo>
                <a:lnTo>
                  <a:pt x="0" y="0"/>
                </a:lnTo>
                <a:lnTo>
                  <a:pt x="0" y="1981076"/>
                </a:lnTo>
                <a:lnTo>
                  <a:pt x="4283407" y="1981076"/>
                </a:lnTo>
                <a:lnTo>
                  <a:pt x="42834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38346" y="2256659"/>
            <a:ext cx="13411308" cy="1151476"/>
          </a:xfrm>
          <a:custGeom>
            <a:avLst/>
            <a:gdLst/>
            <a:ahLst/>
            <a:cxnLst/>
            <a:rect r="r" b="b" t="t" l="l"/>
            <a:pathLst>
              <a:path h="1151476" w="13411308">
                <a:moveTo>
                  <a:pt x="0" y="0"/>
                </a:moveTo>
                <a:lnTo>
                  <a:pt x="13411308" y="0"/>
                </a:lnTo>
                <a:lnTo>
                  <a:pt x="13411308" y="1151476"/>
                </a:lnTo>
                <a:lnTo>
                  <a:pt x="0" y="11514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83444" y="4031579"/>
            <a:ext cx="3521112" cy="5209067"/>
          </a:xfrm>
          <a:custGeom>
            <a:avLst/>
            <a:gdLst/>
            <a:ahLst/>
            <a:cxnLst/>
            <a:rect r="r" b="b" t="t" l="l"/>
            <a:pathLst>
              <a:path h="5209067" w="3521112">
                <a:moveTo>
                  <a:pt x="0" y="0"/>
                </a:moveTo>
                <a:lnTo>
                  <a:pt x="3521112" y="0"/>
                </a:lnTo>
                <a:lnTo>
                  <a:pt x="3521112" y="5209068"/>
                </a:lnTo>
                <a:lnTo>
                  <a:pt x="0" y="52090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5738" y="454538"/>
            <a:ext cx="17736524" cy="116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06"/>
              </a:lnSpc>
            </a:pPr>
            <a:r>
              <a:rPr lang="en-US" sz="67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Pizza sales with month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165646" y="4910887"/>
            <a:ext cx="3550470" cy="4347413"/>
          </a:xfrm>
          <a:custGeom>
            <a:avLst/>
            <a:gdLst/>
            <a:ahLst/>
            <a:cxnLst/>
            <a:rect r="r" b="b" t="t" l="l"/>
            <a:pathLst>
              <a:path h="4347413" w="3550470">
                <a:moveTo>
                  <a:pt x="0" y="0"/>
                </a:moveTo>
                <a:lnTo>
                  <a:pt x="3550470" y="0"/>
                </a:lnTo>
                <a:lnTo>
                  <a:pt x="3550470" y="4347413"/>
                </a:lnTo>
                <a:lnTo>
                  <a:pt x="0" y="4347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478022" y="4914166"/>
            <a:ext cx="3550470" cy="4347413"/>
          </a:xfrm>
          <a:custGeom>
            <a:avLst/>
            <a:gdLst/>
            <a:ahLst/>
            <a:cxnLst/>
            <a:rect r="r" b="b" t="t" l="l"/>
            <a:pathLst>
              <a:path h="4347413" w="3550470">
                <a:moveTo>
                  <a:pt x="3550471" y="0"/>
                </a:moveTo>
                <a:lnTo>
                  <a:pt x="0" y="0"/>
                </a:lnTo>
                <a:lnTo>
                  <a:pt x="0" y="4347413"/>
                </a:lnTo>
                <a:lnTo>
                  <a:pt x="3550471" y="4347413"/>
                </a:lnTo>
                <a:lnTo>
                  <a:pt x="355047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81674" y="1998763"/>
            <a:ext cx="12724652" cy="2524462"/>
          </a:xfrm>
          <a:custGeom>
            <a:avLst/>
            <a:gdLst/>
            <a:ahLst/>
            <a:cxnLst/>
            <a:rect r="r" b="b" t="t" l="l"/>
            <a:pathLst>
              <a:path h="2524462" w="12724652">
                <a:moveTo>
                  <a:pt x="0" y="0"/>
                </a:moveTo>
                <a:lnTo>
                  <a:pt x="12724652" y="0"/>
                </a:lnTo>
                <a:lnTo>
                  <a:pt x="12724652" y="2524462"/>
                </a:lnTo>
                <a:lnTo>
                  <a:pt x="0" y="252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78723" y="5917628"/>
            <a:ext cx="7836692" cy="2333930"/>
          </a:xfrm>
          <a:custGeom>
            <a:avLst/>
            <a:gdLst/>
            <a:ahLst/>
            <a:cxnLst/>
            <a:rect r="r" b="b" t="t" l="l"/>
            <a:pathLst>
              <a:path h="2333930" w="7836692">
                <a:moveTo>
                  <a:pt x="0" y="0"/>
                </a:moveTo>
                <a:lnTo>
                  <a:pt x="7836692" y="0"/>
                </a:lnTo>
                <a:lnTo>
                  <a:pt x="7836692" y="2333931"/>
                </a:lnTo>
                <a:lnTo>
                  <a:pt x="0" y="23339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5738" y="440796"/>
            <a:ext cx="17736524" cy="1170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% of pizza sale per category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87582" y="4706010"/>
            <a:ext cx="3039043" cy="4561416"/>
          </a:xfrm>
          <a:custGeom>
            <a:avLst/>
            <a:gdLst/>
            <a:ahLst/>
            <a:cxnLst/>
            <a:rect r="r" b="b" t="t" l="l"/>
            <a:pathLst>
              <a:path h="4561416" w="3039043">
                <a:moveTo>
                  <a:pt x="0" y="0"/>
                </a:moveTo>
                <a:lnTo>
                  <a:pt x="3039044" y="0"/>
                </a:lnTo>
                <a:lnTo>
                  <a:pt x="3039044" y="4561416"/>
                </a:lnTo>
                <a:lnTo>
                  <a:pt x="0" y="45614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10801" y="4706010"/>
            <a:ext cx="3039043" cy="4561416"/>
          </a:xfrm>
          <a:custGeom>
            <a:avLst/>
            <a:gdLst/>
            <a:ahLst/>
            <a:cxnLst/>
            <a:rect r="r" b="b" t="t" l="l"/>
            <a:pathLst>
              <a:path h="4561416" w="3039043">
                <a:moveTo>
                  <a:pt x="0" y="0"/>
                </a:moveTo>
                <a:lnTo>
                  <a:pt x="3039043" y="0"/>
                </a:lnTo>
                <a:lnTo>
                  <a:pt x="3039043" y="4561416"/>
                </a:lnTo>
                <a:lnTo>
                  <a:pt x="0" y="45614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07104" y="1814445"/>
            <a:ext cx="12273792" cy="2258020"/>
          </a:xfrm>
          <a:custGeom>
            <a:avLst/>
            <a:gdLst/>
            <a:ahLst/>
            <a:cxnLst/>
            <a:rect r="r" b="b" t="t" l="l"/>
            <a:pathLst>
              <a:path h="2258020" w="12273792">
                <a:moveTo>
                  <a:pt x="0" y="0"/>
                </a:moveTo>
                <a:lnTo>
                  <a:pt x="12273792" y="0"/>
                </a:lnTo>
                <a:lnTo>
                  <a:pt x="12273792" y="2258020"/>
                </a:lnTo>
                <a:lnTo>
                  <a:pt x="0" y="2258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62030" y="5180294"/>
            <a:ext cx="7163939" cy="3612849"/>
          </a:xfrm>
          <a:custGeom>
            <a:avLst/>
            <a:gdLst/>
            <a:ahLst/>
            <a:cxnLst/>
            <a:rect r="r" b="b" t="t" l="l"/>
            <a:pathLst>
              <a:path h="3612849" w="7163939">
                <a:moveTo>
                  <a:pt x="0" y="0"/>
                </a:moveTo>
                <a:lnTo>
                  <a:pt x="7163940" y="0"/>
                </a:lnTo>
                <a:lnTo>
                  <a:pt x="7163940" y="3612849"/>
                </a:lnTo>
                <a:lnTo>
                  <a:pt x="0" y="36128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5738" y="421746"/>
            <a:ext cx="17736524" cy="1170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price of each pizza category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1880047" y="5143500"/>
            <a:ext cx="3237891" cy="3055392"/>
          </a:xfrm>
          <a:custGeom>
            <a:avLst/>
            <a:gdLst/>
            <a:ahLst/>
            <a:cxnLst/>
            <a:rect r="r" b="b" t="t" l="l"/>
            <a:pathLst>
              <a:path h="3055392" w="3237891">
                <a:moveTo>
                  <a:pt x="3237891" y="0"/>
                </a:moveTo>
                <a:lnTo>
                  <a:pt x="0" y="0"/>
                </a:lnTo>
                <a:lnTo>
                  <a:pt x="0" y="3055392"/>
                </a:lnTo>
                <a:lnTo>
                  <a:pt x="3237891" y="3055392"/>
                </a:lnTo>
                <a:lnTo>
                  <a:pt x="32378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86084" y="4637538"/>
            <a:ext cx="3440111" cy="3246214"/>
          </a:xfrm>
          <a:custGeom>
            <a:avLst/>
            <a:gdLst/>
            <a:ahLst/>
            <a:cxnLst/>
            <a:rect r="r" b="b" t="t" l="l"/>
            <a:pathLst>
              <a:path h="3246214" w="3440111">
                <a:moveTo>
                  <a:pt x="0" y="0"/>
                </a:moveTo>
                <a:lnTo>
                  <a:pt x="3440112" y="0"/>
                </a:lnTo>
                <a:lnTo>
                  <a:pt x="3440112" y="3246214"/>
                </a:lnTo>
                <a:lnTo>
                  <a:pt x="0" y="3246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47646" y="2363295"/>
            <a:ext cx="12830098" cy="1463311"/>
          </a:xfrm>
          <a:custGeom>
            <a:avLst/>
            <a:gdLst/>
            <a:ahLst/>
            <a:cxnLst/>
            <a:rect r="r" b="b" t="t" l="l"/>
            <a:pathLst>
              <a:path h="1463311" w="12830098">
                <a:moveTo>
                  <a:pt x="0" y="0"/>
                </a:moveTo>
                <a:lnTo>
                  <a:pt x="12830098" y="0"/>
                </a:lnTo>
                <a:lnTo>
                  <a:pt x="12830098" y="1463311"/>
                </a:lnTo>
                <a:lnTo>
                  <a:pt x="0" y="1463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60815" y="4598131"/>
            <a:ext cx="6403760" cy="1662515"/>
          </a:xfrm>
          <a:custGeom>
            <a:avLst/>
            <a:gdLst/>
            <a:ahLst/>
            <a:cxnLst/>
            <a:rect r="r" b="b" t="t" l="l"/>
            <a:pathLst>
              <a:path h="1662515" w="6403760">
                <a:moveTo>
                  <a:pt x="0" y="0"/>
                </a:moveTo>
                <a:lnTo>
                  <a:pt x="6403760" y="0"/>
                </a:lnTo>
                <a:lnTo>
                  <a:pt x="6403760" y="1662514"/>
                </a:lnTo>
                <a:lnTo>
                  <a:pt x="0" y="16625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5738" y="421746"/>
            <a:ext cx="17736524" cy="1170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How many order were placed per user?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1320666">
            <a:off x="12939426" y="6356707"/>
            <a:ext cx="3608457" cy="1668911"/>
          </a:xfrm>
          <a:custGeom>
            <a:avLst/>
            <a:gdLst/>
            <a:ahLst/>
            <a:cxnLst/>
            <a:rect r="r" b="b" t="t" l="l"/>
            <a:pathLst>
              <a:path h="1668911" w="3608457">
                <a:moveTo>
                  <a:pt x="0" y="0"/>
                </a:moveTo>
                <a:lnTo>
                  <a:pt x="3608456" y="0"/>
                </a:lnTo>
                <a:lnTo>
                  <a:pt x="3608456" y="1668911"/>
                </a:lnTo>
                <a:lnTo>
                  <a:pt x="0" y="1668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1358480">
            <a:off x="1605625" y="5789316"/>
            <a:ext cx="3697587" cy="1710134"/>
          </a:xfrm>
          <a:custGeom>
            <a:avLst/>
            <a:gdLst/>
            <a:ahLst/>
            <a:cxnLst/>
            <a:rect r="r" b="b" t="t" l="l"/>
            <a:pathLst>
              <a:path h="1710134" w="3697587">
                <a:moveTo>
                  <a:pt x="3697587" y="0"/>
                </a:moveTo>
                <a:lnTo>
                  <a:pt x="0" y="0"/>
                </a:lnTo>
                <a:lnTo>
                  <a:pt x="0" y="1710134"/>
                </a:lnTo>
                <a:lnTo>
                  <a:pt x="3697587" y="1710134"/>
                </a:lnTo>
                <a:lnTo>
                  <a:pt x="369758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55932" y="1820740"/>
            <a:ext cx="12440172" cy="2637631"/>
          </a:xfrm>
          <a:custGeom>
            <a:avLst/>
            <a:gdLst/>
            <a:ahLst/>
            <a:cxnLst/>
            <a:rect r="r" b="b" t="t" l="l"/>
            <a:pathLst>
              <a:path h="2637631" w="12440172">
                <a:moveTo>
                  <a:pt x="0" y="0"/>
                </a:moveTo>
                <a:lnTo>
                  <a:pt x="12440173" y="0"/>
                </a:lnTo>
                <a:lnTo>
                  <a:pt x="12440173" y="2637631"/>
                </a:lnTo>
                <a:lnTo>
                  <a:pt x="0" y="26376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689923" y="4667921"/>
            <a:ext cx="7298679" cy="2676182"/>
          </a:xfrm>
          <a:custGeom>
            <a:avLst/>
            <a:gdLst/>
            <a:ahLst/>
            <a:cxnLst/>
            <a:rect r="r" b="b" t="t" l="l"/>
            <a:pathLst>
              <a:path h="2676182" w="7298679">
                <a:moveTo>
                  <a:pt x="0" y="0"/>
                </a:moveTo>
                <a:lnTo>
                  <a:pt x="7298679" y="0"/>
                </a:lnTo>
                <a:lnTo>
                  <a:pt x="7298679" y="2676182"/>
                </a:lnTo>
                <a:lnTo>
                  <a:pt x="0" y="26761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5738" y="454538"/>
            <a:ext cx="17736524" cy="116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06"/>
              </a:lnSpc>
            </a:pPr>
            <a:r>
              <a:rPr lang="en-US" sz="67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% sales by pizza size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2924986" y="5729239"/>
            <a:ext cx="4177336" cy="3493297"/>
          </a:xfrm>
          <a:custGeom>
            <a:avLst/>
            <a:gdLst/>
            <a:ahLst/>
            <a:cxnLst/>
            <a:rect r="r" b="b" t="t" l="l"/>
            <a:pathLst>
              <a:path h="3493297" w="4177336">
                <a:moveTo>
                  <a:pt x="0" y="0"/>
                </a:moveTo>
                <a:lnTo>
                  <a:pt x="4177336" y="0"/>
                </a:lnTo>
                <a:lnTo>
                  <a:pt x="4177336" y="3493297"/>
                </a:lnTo>
                <a:lnTo>
                  <a:pt x="0" y="3493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0512" y="5729239"/>
            <a:ext cx="4220103" cy="3529061"/>
          </a:xfrm>
          <a:custGeom>
            <a:avLst/>
            <a:gdLst/>
            <a:ahLst/>
            <a:cxnLst/>
            <a:rect r="r" b="b" t="t" l="l"/>
            <a:pathLst>
              <a:path h="3529061" w="4220103">
                <a:moveTo>
                  <a:pt x="0" y="0"/>
                </a:moveTo>
                <a:lnTo>
                  <a:pt x="4220103" y="0"/>
                </a:lnTo>
                <a:lnTo>
                  <a:pt x="4220103" y="3529061"/>
                </a:lnTo>
                <a:lnTo>
                  <a:pt x="0" y="3529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983802" y="2123688"/>
            <a:ext cx="10693375" cy="2544818"/>
          </a:xfrm>
          <a:custGeom>
            <a:avLst/>
            <a:gdLst/>
            <a:ahLst/>
            <a:cxnLst/>
            <a:rect r="r" b="b" t="t" l="l"/>
            <a:pathLst>
              <a:path h="2544818" w="10693375">
                <a:moveTo>
                  <a:pt x="0" y="0"/>
                </a:moveTo>
                <a:lnTo>
                  <a:pt x="10693375" y="0"/>
                </a:lnTo>
                <a:lnTo>
                  <a:pt x="10693375" y="2544818"/>
                </a:lnTo>
                <a:lnTo>
                  <a:pt x="0" y="25448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182510" y="5729239"/>
            <a:ext cx="5660582" cy="3170974"/>
          </a:xfrm>
          <a:custGeom>
            <a:avLst/>
            <a:gdLst/>
            <a:ahLst/>
            <a:cxnLst/>
            <a:rect r="r" b="b" t="t" l="l"/>
            <a:pathLst>
              <a:path h="3170974" w="5660582">
                <a:moveTo>
                  <a:pt x="0" y="0"/>
                </a:moveTo>
                <a:lnTo>
                  <a:pt x="5660582" y="0"/>
                </a:lnTo>
                <a:lnTo>
                  <a:pt x="5660582" y="3170974"/>
                </a:lnTo>
                <a:lnTo>
                  <a:pt x="0" y="31709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5738" y="478390"/>
            <a:ext cx="17736524" cy="1170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pizza sold per category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208763" y="3656003"/>
            <a:ext cx="3049574" cy="3734085"/>
          </a:xfrm>
          <a:custGeom>
            <a:avLst/>
            <a:gdLst/>
            <a:ahLst/>
            <a:cxnLst/>
            <a:rect r="r" b="b" t="t" l="l"/>
            <a:pathLst>
              <a:path h="3734085" w="3049574">
                <a:moveTo>
                  <a:pt x="0" y="0"/>
                </a:moveTo>
                <a:lnTo>
                  <a:pt x="3049574" y="0"/>
                </a:lnTo>
                <a:lnTo>
                  <a:pt x="3049574" y="3734085"/>
                </a:lnTo>
                <a:lnTo>
                  <a:pt x="0" y="37340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027753" y="5521876"/>
            <a:ext cx="3051484" cy="3736424"/>
          </a:xfrm>
          <a:custGeom>
            <a:avLst/>
            <a:gdLst/>
            <a:ahLst/>
            <a:cxnLst/>
            <a:rect r="r" b="b" t="t" l="l"/>
            <a:pathLst>
              <a:path h="3736424" w="3051484">
                <a:moveTo>
                  <a:pt x="3051484" y="0"/>
                </a:moveTo>
                <a:lnTo>
                  <a:pt x="0" y="0"/>
                </a:lnTo>
                <a:lnTo>
                  <a:pt x="0" y="3736424"/>
                </a:lnTo>
                <a:lnTo>
                  <a:pt x="3051484" y="3736424"/>
                </a:lnTo>
                <a:lnTo>
                  <a:pt x="305148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63666" y="1911760"/>
            <a:ext cx="11560668" cy="2818051"/>
          </a:xfrm>
          <a:custGeom>
            <a:avLst/>
            <a:gdLst/>
            <a:ahLst/>
            <a:cxnLst/>
            <a:rect r="r" b="b" t="t" l="l"/>
            <a:pathLst>
              <a:path h="2818051" w="11560668">
                <a:moveTo>
                  <a:pt x="0" y="0"/>
                </a:moveTo>
                <a:lnTo>
                  <a:pt x="11560668" y="0"/>
                </a:lnTo>
                <a:lnTo>
                  <a:pt x="11560668" y="2818051"/>
                </a:lnTo>
                <a:lnTo>
                  <a:pt x="0" y="28180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079237" y="5950244"/>
            <a:ext cx="10129525" cy="2636712"/>
          </a:xfrm>
          <a:custGeom>
            <a:avLst/>
            <a:gdLst/>
            <a:ahLst/>
            <a:cxnLst/>
            <a:rect r="r" b="b" t="t" l="l"/>
            <a:pathLst>
              <a:path h="2636712" w="10129525">
                <a:moveTo>
                  <a:pt x="0" y="0"/>
                </a:moveTo>
                <a:lnTo>
                  <a:pt x="10129526" y="0"/>
                </a:lnTo>
                <a:lnTo>
                  <a:pt x="10129526" y="2636712"/>
                </a:lnTo>
                <a:lnTo>
                  <a:pt x="0" y="26367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5738" y="469371"/>
            <a:ext cx="17736524" cy="1028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5 best seller pizzas by total pizzas sold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24574" y="1896467"/>
            <a:ext cx="2386721" cy="3582321"/>
          </a:xfrm>
          <a:custGeom>
            <a:avLst/>
            <a:gdLst/>
            <a:ahLst/>
            <a:cxnLst/>
            <a:rect r="r" b="b" t="t" l="l"/>
            <a:pathLst>
              <a:path h="3582321" w="2386721">
                <a:moveTo>
                  <a:pt x="0" y="0"/>
                </a:moveTo>
                <a:lnTo>
                  <a:pt x="2386721" y="0"/>
                </a:lnTo>
                <a:lnTo>
                  <a:pt x="2386721" y="3582321"/>
                </a:lnTo>
                <a:lnTo>
                  <a:pt x="0" y="3582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69136" y="5675979"/>
            <a:ext cx="2386721" cy="3582321"/>
          </a:xfrm>
          <a:custGeom>
            <a:avLst/>
            <a:gdLst/>
            <a:ahLst/>
            <a:cxnLst/>
            <a:rect r="r" b="b" t="t" l="l"/>
            <a:pathLst>
              <a:path h="3582321" w="2386721">
                <a:moveTo>
                  <a:pt x="0" y="0"/>
                </a:moveTo>
                <a:lnTo>
                  <a:pt x="2386721" y="0"/>
                </a:lnTo>
                <a:lnTo>
                  <a:pt x="2386721" y="3582321"/>
                </a:lnTo>
                <a:lnTo>
                  <a:pt x="0" y="3582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43913" y="1896467"/>
            <a:ext cx="13371640" cy="3247033"/>
          </a:xfrm>
          <a:custGeom>
            <a:avLst/>
            <a:gdLst/>
            <a:ahLst/>
            <a:cxnLst/>
            <a:rect r="r" b="b" t="t" l="l"/>
            <a:pathLst>
              <a:path h="3247033" w="13371640">
                <a:moveTo>
                  <a:pt x="0" y="0"/>
                </a:moveTo>
                <a:lnTo>
                  <a:pt x="13371640" y="0"/>
                </a:lnTo>
                <a:lnTo>
                  <a:pt x="13371640" y="3247033"/>
                </a:lnTo>
                <a:lnTo>
                  <a:pt x="0" y="32470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0725" y="5783588"/>
            <a:ext cx="13131605" cy="3123430"/>
          </a:xfrm>
          <a:custGeom>
            <a:avLst/>
            <a:gdLst/>
            <a:ahLst/>
            <a:cxnLst/>
            <a:rect r="r" b="b" t="t" l="l"/>
            <a:pathLst>
              <a:path h="3123430" w="13131605">
                <a:moveTo>
                  <a:pt x="0" y="0"/>
                </a:moveTo>
                <a:lnTo>
                  <a:pt x="13131605" y="0"/>
                </a:lnTo>
                <a:lnTo>
                  <a:pt x="13131605" y="3123430"/>
                </a:lnTo>
                <a:lnTo>
                  <a:pt x="0" y="31234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5738" y="421746"/>
            <a:ext cx="17736524" cy="1170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Least 5 sold pizzas by total pizzas sold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629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5129" y="351655"/>
            <a:ext cx="8001021" cy="4330946"/>
          </a:xfrm>
          <a:custGeom>
            <a:avLst/>
            <a:gdLst/>
            <a:ahLst/>
            <a:cxnLst/>
            <a:rect r="r" b="b" t="t" l="l"/>
            <a:pathLst>
              <a:path h="4330946" w="8001021">
                <a:moveTo>
                  <a:pt x="0" y="0"/>
                </a:moveTo>
                <a:lnTo>
                  <a:pt x="8001022" y="0"/>
                </a:lnTo>
                <a:lnTo>
                  <a:pt x="8001022" y="4330946"/>
                </a:lnTo>
                <a:lnTo>
                  <a:pt x="0" y="43309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5129" y="6254981"/>
            <a:ext cx="17447062" cy="3681541"/>
          </a:xfrm>
          <a:custGeom>
            <a:avLst/>
            <a:gdLst/>
            <a:ahLst/>
            <a:cxnLst/>
            <a:rect r="r" b="b" t="t" l="l"/>
            <a:pathLst>
              <a:path h="3681541" w="17447062">
                <a:moveTo>
                  <a:pt x="0" y="0"/>
                </a:moveTo>
                <a:lnTo>
                  <a:pt x="17447063" y="0"/>
                </a:lnTo>
                <a:lnTo>
                  <a:pt x="17447063" y="3681540"/>
                </a:lnTo>
                <a:lnTo>
                  <a:pt x="0" y="36815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09" r="-1207" b="-30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48869" y="4303290"/>
            <a:ext cx="7733323" cy="1680420"/>
          </a:xfrm>
          <a:custGeom>
            <a:avLst/>
            <a:gdLst/>
            <a:ahLst/>
            <a:cxnLst/>
            <a:rect r="r" b="b" t="t" l="l"/>
            <a:pathLst>
              <a:path h="1680420" w="7733323">
                <a:moveTo>
                  <a:pt x="0" y="0"/>
                </a:moveTo>
                <a:lnTo>
                  <a:pt x="7733323" y="0"/>
                </a:lnTo>
                <a:lnTo>
                  <a:pt x="7733323" y="1680420"/>
                </a:lnTo>
                <a:lnTo>
                  <a:pt x="0" y="16804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06" t="-2775" r="0" b="-277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336151" y="294505"/>
            <a:ext cx="9446041" cy="3936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1916" indent="-270958" lvl="1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F4E038"/>
                </a:solidFill>
                <a:latin typeface="Canva Sans"/>
                <a:ea typeface="Canva Sans"/>
                <a:cs typeface="Canva Sans"/>
                <a:sym typeface="Canva Sans"/>
              </a:rPr>
              <a:t>Data forecasting suggests a 10% drop in monthly revenue for next 3 month.</a:t>
            </a:r>
          </a:p>
          <a:p>
            <a:pPr algn="l" marL="541916" indent="-270958" lvl="1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F4E038"/>
                </a:solidFill>
                <a:latin typeface="Canva Sans"/>
                <a:ea typeface="Canva Sans"/>
                <a:cs typeface="Canva Sans"/>
                <a:sym typeface="Canva Sans"/>
              </a:rPr>
              <a:t>Prices of pizzas and pizza unit sales can be altered generate extra Revenue.</a:t>
            </a:r>
          </a:p>
          <a:p>
            <a:pPr algn="l" marL="541916" indent="-270958" lvl="1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F4E038"/>
                </a:solidFill>
                <a:latin typeface="Canva Sans"/>
                <a:ea typeface="Canva Sans"/>
                <a:cs typeface="Canva Sans"/>
                <a:sym typeface="Canva Sans"/>
              </a:rPr>
              <a:t> Here the data is analysed by the pizza Category to increase the revenue</a:t>
            </a:r>
          </a:p>
          <a:p>
            <a:pPr algn="l" marL="541916" indent="-270958" lvl="1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F4E038"/>
                </a:solidFill>
                <a:latin typeface="Canva Sans"/>
                <a:ea typeface="Canva Sans"/>
                <a:cs typeface="Canva Sans"/>
                <a:sym typeface="Canva Sans"/>
              </a:rPr>
              <a:t>Pizza prices can be increased upto 0.5%-1% , as well as pizza unit sales can be increased upto 7% to increase the revenue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5129" y="5224316"/>
            <a:ext cx="9062681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4E038"/>
                </a:solidFill>
                <a:latin typeface="Canva Sans"/>
                <a:ea typeface="Canva Sans"/>
                <a:cs typeface="Canva Sans"/>
                <a:sym typeface="Canva Sans"/>
              </a:rPr>
              <a:t>Following measures can lead to 11% increase in revenue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1B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7198" y="2337798"/>
            <a:ext cx="16773604" cy="5741516"/>
            <a:chOff x="0" y="0"/>
            <a:chExt cx="52563188" cy="1799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2418409" cy="17847321"/>
            </a:xfrm>
            <a:custGeom>
              <a:avLst/>
              <a:gdLst/>
              <a:ahLst/>
              <a:cxnLst/>
              <a:rect r="r" b="b" t="t" l="l"/>
              <a:pathLst>
                <a:path h="17847321" w="52418409">
                  <a:moveTo>
                    <a:pt x="0" y="0"/>
                  </a:moveTo>
                  <a:lnTo>
                    <a:pt x="52418409" y="0"/>
                  </a:lnTo>
                  <a:lnTo>
                    <a:pt x="52418409" y="17847321"/>
                  </a:lnTo>
                  <a:lnTo>
                    <a:pt x="0" y="1784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563185" cy="17992100"/>
            </a:xfrm>
            <a:custGeom>
              <a:avLst/>
              <a:gdLst/>
              <a:ahLst/>
              <a:cxnLst/>
              <a:rect r="r" b="b" t="t" l="l"/>
              <a:pathLst>
                <a:path h="17992100" w="52563185">
                  <a:moveTo>
                    <a:pt x="52418407" y="17847320"/>
                  </a:moveTo>
                  <a:lnTo>
                    <a:pt x="52563185" y="17847320"/>
                  </a:lnTo>
                  <a:lnTo>
                    <a:pt x="52563185" y="17992100"/>
                  </a:lnTo>
                  <a:lnTo>
                    <a:pt x="52418407" y="17992100"/>
                  </a:lnTo>
                  <a:lnTo>
                    <a:pt x="52418407" y="1784732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7847320"/>
                  </a:lnTo>
                  <a:lnTo>
                    <a:pt x="0" y="17847320"/>
                  </a:lnTo>
                  <a:lnTo>
                    <a:pt x="0" y="144780"/>
                  </a:lnTo>
                  <a:close/>
                  <a:moveTo>
                    <a:pt x="0" y="17847320"/>
                  </a:moveTo>
                  <a:lnTo>
                    <a:pt x="144780" y="17847320"/>
                  </a:lnTo>
                  <a:lnTo>
                    <a:pt x="144780" y="17992100"/>
                  </a:lnTo>
                  <a:lnTo>
                    <a:pt x="0" y="17992100"/>
                  </a:lnTo>
                  <a:lnTo>
                    <a:pt x="0" y="17847320"/>
                  </a:lnTo>
                  <a:close/>
                  <a:moveTo>
                    <a:pt x="52418407" y="144780"/>
                  </a:moveTo>
                  <a:lnTo>
                    <a:pt x="52563185" y="144780"/>
                  </a:lnTo>
                  <a:lnTo>
                    <a:pt x="52563185" y="17847320"/>
                  </a:lnTo>
                  <a:lnTo>
                    <a:pt x="52418407" y="17847320"/>
                  </a:lnTo>
                  <a:lnTo>
                    <a:pt x="52418407" y="144780"/>
                  </a:lnTo>
                  <a:close/>
                  <a:moveTo>
                    <a:pt x="144780" y="17847320"/>
                  </a:moveTo>
                  <a:lnTo>
                    <a:pt x="52418407" y="17847320"/>
                  </a:lnTo>
                  <a:lnTo>
                    <a:pt x="52418407" y="17992100"/>
                  </a:lnTo>
                  <a:lnTo>
                    <a:pt x="144780" y="17992100"/>
                  </a:lnTo>
                  <a:lnTo>
                    <a:pt x="144780" y="17847320"/>
                  </a:lnTo>
                  <a:close/>
                  <a:moveTo>
                    <a:pt x="52418407" y="0"/>
                  </a:moveTo>
                  <a:lnTo>
                    <a:pt x="52563185" y="0"/>
                  </a:lnTo>
                  <a:lnTo>
                    <a:pt x="52563185" y="144780"/>
                  </a:lnTo>
                  <a:lnTo>
                    <a:pt x="52418407" y="144780"/>
                  </a:lnTo>
                  <a:lnTo>
                    <a:pt x="5241840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2418407" y="0"/>
                  </a:lnTo>
                  <a:lnTo>
                    <a:pt x="5241840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6592884" y="3747736"/>
            <a:ext cx="4213695" cy="4512659"/>
          </a:xfrm>
          <a:custGeom>
            <a:avLst/>
            <a:gdLst/>
            <a:ahLst/>
            <a:cxnLst/>
            <a:rect r="r" b="b" t="t" l="l"/>
            <a:pathLst>
              <a:path h="4512659" w="4213695">
                <a:moveTo>
                  <a:pt x="0" y="0"/>
                </a:moveTo>
                <a:lnTo>
                  <a:pt x="4213696" y="0"/>
                </a:lnTo>
                <a:lnTo>
                  <a:pt x="4213696" y="4512659"/>
                </a:lnTo>
                <a:lnTo>
                  <a:pt x="0" y="45126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4508" y="1308046"/>
            <a:ext cx="18023492" cy="8567826"/>
          </a:xfrm>
          <a:custGeom>
            <a:avLst/>
            <a:gdLst/>
            <a:ahLst/>
            <a:cxnLst/>
            <a:rect r="r" b="b" t="t" l="l"/>
            <a:pathLst>
              <a:path h="8567826" w="18023492">
                <a:moveTo>
                  <a:pt x="0" y="0"/>
                </a:moveTo>
                <a:lnTo>
                  <a:pt x="18023492" y="0"/>
                </a:lnTo>
                <a:lnTo>
                  <a:pt x="18023492" y="8567825"/>
                </a:lnTo>
                <a:lnTo>
                  <a:pt x="0" y="85678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9" t="0" r="-169" b="-326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4157" y="-91440"/>
            <a:ext cx="17039868" cy="1120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68C29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Prepared A Dashboard Through The Pizza Dataset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1320666">
            <a:off x="10344818" y="5367477"/>
            <a:ext cx="4283407" cy="1981076"/>
          </a:xfrm>
          <a:custGeom>
            <a:avLst/>
            <a:gdLst/>
            <a:ahLst/>
            <a:cxnLst/>
            <a:rect r="r" b="b" t="t" l="l"/>
            <a:pathLst>
              <a:path h="1981076" w="4283407">
                <a:moveTo>
                  <a:pt x="0" y="0"/>
                </a:moveTo>
                <a:lnTo>
                  <a:pt x="4283407" y="0"/>
                </a:lnTo>
                <a:lnTo>
                  <a:pt x="4283407" y="1981075"/>
                </a:lnTo>
                <a:lnTo>
                  <a:pt x="0" y="1981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1358480">
            <a:off x="2124373" y="5836770"/>
            <a:ext cx="4283407" cy="1981076"/>
          </a:xfrm>
          <a:custGeom>
            <a:avLst/>
            <a:gdLst/>
            <a:ahLst/>
            <a:cxnLst/>
            <a:rect r="r" b="b" t="t" l="l"/>
            <a:pathLst>
              <a:path h="1981076" w="4283407">
                <a:moveTo>
                  <a:pt x="4283407" y="0"/>
                </a:moveTo>
                <a:lnTo>
                  <a:pt x="0" y="0"/>
                </a:lnTo>
                <a:lnTo>
                  <a:pt x="0" y="1981075"/>
                </a:lnTo>
                <a:lnTo>
                  <a:pt x="4283407" y="1981075"/>
                </a:lnTo>
                <a:lnTo>
                  <a:pt x="42834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29271" y="4541435"/>
            <a:ext cx="3757714" cy="1204129"/>
          </a:xfrm>
          <a:custGeom>
            <a:avLst/>
            <a:gdLst/>
            <a:ahLst/>
            <a:cxnLst/>
            <a:rect r="r" b="b" t="t" l="l"/>
            <a:pathLst>
              <a:path h="1204129" w="3757714">
                <a:moveTo>
                  <a:pt x="0" y="0"/>
                </a:moveTo>
                <a:lnTo>
                  <a:pt x="3757714" y="0"/>
                </a:lnTo>
                <a:lnTo>
                  <a:pt x="3757714" y="1204130"/>
                </a:lnTo>
                <a:lnTo>
                  <a:pt x="0" y="12041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08110" y="2369554"/>
            <a:ext cx="15351190" cy="1514966"/>
          </a:xfrm>
          <a:custGeom>
            <a:avLst/>
            <a:gdLst/>
            <a:ahLst/>
            <a:cxnLst/>
            <a:rect r="r" b="b" t="t" l="l"/>
            <a:pathLst>
              <a:path h="1514966" w="15351190">
                <a:moveTo>
                  <a:pt x="0" y="0"/>
                </a:moveTo>
                <a:lnTo>
                  <a:pt x="15351190" y="0"/>
                </a:lnTo>
                <a:lnTo>
                  <a:pt x="15351190" y="1514966"/>
                </a:lnTo>
                <a:lnTo>
                  <a:pt x="0" y="15149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748" r="0" b="-1748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5738" y="454538"/>
            <a:ext cx="17736524" cy="116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06"/>
              </a:lnSpc>
            </a:pPr>
            <a:r>
              <a:rPr lang="en-US" sz="67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What is the total Revenue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081964" y="5400855"/>
            <a:ext cx="4177336" cy="3493297"/>
          </a:xfrm>
          <a:custGeom>
            <a:avLst/>
            <a:gdLst/>
            <a:ahLst/>
            <a:cxnLst/>
            <a:rect r="r" b="b" t="t" l="l"/>
            <a:pathLst>
              <a:path h="3493297" w="4177336">
                <a:moveTo>
                  <a:pt x="0" y="0"/>
                </a:moveTo>
                <a:lnTo>
                  <a:pt x="4177336" y="0"/>
                </a:lnTo>
                <a:lnTo>
                  <a:pt x="4177336" y="3493297"/>
                </a:lnTo>
                <a:lnTo>
                  <a:pt x="0" y="3493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5185" y="5325591"/>
            <a:ext cx="4220103" cy="3529061"/>
          </a:xfrm>
          <a:custGeom>
            <a:avLst/>
            <a:gdLst/>
            <a:ahLst/>
            <a:cxnLst/>
            <a:rect r="r" b="b" t="t" l="l"/>
            <a:pathLst>
              <a:path h="3529061" w="4220103">
                <a:moveTo>
                  <a:pt x="0" y="0"/>
                </a:moveTo>
                <a:lnTo>
                  <a:pt x="4220103" y="0"/>
                </a:lnTo>
                <a:lnTo>
                  <a:pt x="4220103" y="3529061"/>
                </a:lnTo>
                <a:lnTo>
                  <a:pt x="0" y="3529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38698" y="2839397"/>
            <a:ext cx="14410604" cy="1370755"/>
          </a:xfrm>
          <a:custGeom>
            <a:avLst/>
            <a:gdLst/>
            <a:ahLst/>
            <a:cxnLst/>
            <a:rect r="r" b="b" t="t" l="l"/>
            <a:pathLst>
              <a:path h="1370755" w="14410604">
                <a:moveTo>
                  <a:pt x="0" y="0"/>
                </a:moveTo>
                <a:lnTo>
                  <a:pt x="14410604" y="0"/>
                </a:lnTo>
                <a:lnTo>
                  <a:pt x="14410604" y="1370755"/>
                </a:lnTo>
                <a:lnTo>
                  <a:pt x="0" y="13707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412" r="0" b="-441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210819" y="5400855"/>
            <a:ext cx="5866361" cy="1689266"/>
          </a:xfrm>
          <a:custGeom>
            <a:avLst/>
            <a:gdLst/>
            <a:ahLst/>
            <a:cxnLst/>
            <a:rect r="r" b="b" t="t" l="l"/>
            <a:pathLst>
              <a:path h="1689266" w="5866361">
                <a:moveTo>
                  <a:pt x="0" y="0"/>
                </a:moveTo>
                <a:lnTo>
                  <a:pt x="5866362" y="0"/>
                </a:lnTo>
                <a:lnTo>
                  <a:pt x="5866362" y="1689266"/>
                </a:lnTo>
                <a:lnTo>
                  <a:pt x="0" y="16892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5738" y="478390"/>
            <a:ext cx="17736524" cy="1170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the average order value per user?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236591" y="4437916"/>
            <a:ext cx="3550470" cy="4347413"/>
          </a:xfrm>
          <a:custGeom>
            <a:avLst/>
            <a:gdLst/>
            <a:ahLst/>
            <a:cxnLst/>
            <a:rect r="r" b="b" t="t" l="l"/>
            <a:pathLst>
              <a:path h="4347413" w="3550470">
                <a:moveTo>
                  <a:pt x="0" y="0"/>
                </a:moveTo>
                <a:lnTo>
                  <a:pt x="3550471" y="0"/>
                </a:lnTo>
                <a:lnTo>
                  <a:pt x="3550471" y="4347413"/>
                </a:lnTo>
                <a:lnTo>
                  <a:pt x="0" y="4347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478022" y="4437916"/>
            <a:ext cx="3550470" cy="4347413"/>
          </a:xfrm>
          <a:custGeom>
            <a:avLst/>
            <a:gdLst/>
            <a:ahLst/>
            <a:cxnLst/>
            <a:rect r="r" b="b" t="t" l="l"/>
            <a:pathLst>
              <a:path h="4347413" w="3550470">
                <a:moveTo>
                  <a:pt x="3550471" y="0"/>
                </a:moveTo>
                <a:lnTo>
                  <a:pt x="0" y="0"/>
                </a:lnTo>
                <a:lnTo>
                  <a:pt x="0" y="4347413"/>
                </a:lnTo>
                <a:lnTo>
                  <a:pt x="3550471" y="4347413"/>
                </a:lnTo>
                <a:lnTo>
                  <a:pt x="355047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85401" y="2766415"/>
            <a:ext cx="12117197" cy="989159"/>
          </a:xfrm>
          <a:custGeom>
            <a:avLst/>
            <a:gdLst/>
            <a:ahLst/>
            <a:cxnLst/>
            <a:rect r="r" b="b" t="t" l="l"/>
            <a:pathLst>
              <a:path h="989159" w="12117197">
                <a:moveTo>
                  <a:pt x="0" y="0"/>
                </a:moveTo>
                <a:lnTo>
                  <a:pt x="12117198" y="0"/>
                </a:lnTo>
                <a:lnTo>
                  <a:pt x="12117198" y="989159"/>
                </a:lnTo>
                <a:lnTo>
                  <a:pt x="0" y="9891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582776" y="5143500"/>
            <a:ext cx="4533675" cy="2491479"/>
          </a:xfrm>
          <a:custGeom>
            <a:avLst/>
            <a:gdLst/>
            <a:ahLst/>
            <a:cxnLst/>
            <a:rect r="r" b="b" t="t" l="l"/>
            <a:pathLst>
              <a:path h="2491479" w="4533675">
                <a:moveTo>
                  <a:pt x="0" y="0"/>
                </a:moveTo>
                <a:lnTo>
                  <a:pt x="4533675" y="0"/>
                </a:lnTo>
                <a:lnTo>
                  <a:pt x="4533675" y="2491479"/>
                </a:lnTo>
                <a:lnTo>
                  <a:pt x="0" y="24914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5738" y="440796"/>
            <a:ext cx="17736524" cy="1170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many pizzas were sold?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308069" y="4294859"/>
            <a:ext cx="3039043" cy="4561416"/>
          </a:xfrm>
          <a:custGeom>
            <a:avLst/>
            <a:gdLst/>
            <a:ahLst/>
            <a:cxnLst/>
            <a:rect r="r" b="b" t="t" l="l"/>
            <a:pathLst>
              <a:path h="4561416" w="3039043">
                <a:moveTo>
                  <a:pt x="0" y="0"/>
                </a:moveTo>
                <a:lnTo>
                  <a:pt x="3039044" y="0"/>
                </a:lnTo>
                <a:lnTo>
                  <a:pt x="3039044" y="4561416"/>
                </a:lnTo>
                <a:lnTo>
                  <a:pt x="0" y="45614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06751" y="4294859"/>
            <a:ext cx="3039043" cy="4561416"/>
          </a:xfrm>
          <a:custGeom>
            <a:avLst/>
            <a:gdLst/>
            <a:ahLst/>
            <a:cxnLst/>
            <a:rect r="r" b="b" t="t" l="l"/>
            <a:pathLst>
              <a:path h="4561416" w="3039043">
                <a:moveTo>
                  <a:pt x="0" y="0"/>
                </a:moveTo>
                <a:lnTo>
                  <a:pt x="3039043" y="0"/>
                </a:lnTo>
                <a:lnTo>
                  <a:pt x="3039043" y="4561416"/>
                </a:lnTo>
                <a:lnTo>
                  <a:pt x="0" y="45614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66869" y="3069272"/>
            <a:ext cx="15154261" cy="664605"/>
          </a:xfrm>
          <a:custGeom>
            <a:avLst/>
            <a:gdLst/>
            <a:ahLst/>
            <a:cxnLst/>
            <a:rect r="r" b="b" t="t" l="l"/>
            <a:pathLst>
              <a:path h="664605" w="15154261">
                <a:moveTo>
                  <a:pt x="0" y="0"/>
                </a:moveTo>
                <a:lnTo>
                  <a:pt x="15154262" y="0"/>
                </a:lnTo>
                <a:lnTo>
                  <a:pt x="15154262" y="664605"/>
                </a:lnTo>
                <a:lnTo>
                  <a:pt x="0" y="6646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95" r="-936" b="-29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259427" y="4696884"/>
            <a:ext cx="4282838" cy="2289834"/>
          </a:xfrm>
          <a:custGeom>
            <a:avLst/>
            <a:gdLst/>
            <a:ahLst/>
            <a:cxnLst/>
            <a:rect r="r" b="b" t="t" l="l"/>
            <a:pathLst>
              <a:path h="2289834" w="4282838">
                <a:moveTo>
                  <a:pt x="0" y="0"/>
                </a:moveTo>
                <a:lnTo>
                  <a:pt x="4282838" y="0"/>
                </a:lnTo>
                <a:lnTo>
                  <a:pt x="4282838" y="2289834"/>
                </a:lnTo>
                <a:lnTo>
                  <a:pt x="0" y="22898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5738" y="421746"/>
            <a:ext cx="17736524" cy="1170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many order were placed?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1880047" y="5143500"/>
            <a:ext cx="3237891" cy="3055392"/>
          </a:xfrm>
          <a:custGeom>
            <a:avLst/>
            <a:gdLst/>
            <a:ahLst/>
            <a:cxnLst/>
            <a:rect r="r" b="b" t="t" l="l"/>
            <a:pathLst>
              <a:path h="3055392" w="3237891">
                <a:moveTo>
                  <a:pt x="3237891" y="0"/>
                </a:moveTo>
                <a:lnTo>
                  <a:pt x="0" y="0"/>
                </a:lnTo>
                <a:lnTo>
                  <a:pt x="0" y="3055392"/>
                </a:lnTo>
                <a:lnTo>
                  <a:pt x="3237891" y="3055392"/>
                </a:lnTo>
                <a:lnTo>
                  <a:pt x="32378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86084" y="4637538"/>
            <a:ext cx="3440111" cy="3246214"/>
          </a:xfrm>
          <a:custGeom>
            <a:avLst/>
            <a:gdLst/>
            <a:ahLst/>
            <a:cxnLst/>
            <a:rect r="r" b="b" t="t" l="l"/>
            <a:pathLst>
              <a:path h="3246214" w="3440111">
                <a:moveTo>
                  <a:pt x="0" y="0"/>
                </a:moveTo>
                <a:lnTo>
                  <a:pt x="3440112" y="0"/>
                </a:lnTo>
                <a:lnTo>
                  <a:pt x="3440112" y="3246214"/>
                </a:lnTo>
                <a:lnTo>
                  <a:pt x="0" y="3246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47646" y="2363295"/>
            <a:ext cx="12830098" cy="1463311"/>
          </a:xfrm>
          <a:custGeom>
            <a:avLst/>
            <a:gdLst/>
            <a:ahLst/>
            <a:cxnLst/>
            <a:rect r="r" b="b" t="t" l="l"/>
            <a:pathLst>
              <a:path h="1463311" w="12830098">
                <a:moveTo>
                  <a:pt x="0" y="0"/>
                </a:moveTo>
                <a:lnTo>
                  <a:pt x="12830098" y="0"/>
                </a:lnTo>
                <a:lnTo>
                  <a:pt x="12830098" y="1463311"/>
                </a:lnTo>
                <a:lnTo>
                  <a:pt x="0" y="1463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60815" y="4598131"/>
            <a:ext cx="6403760" cy="1662515"/>
          </a:xfrm>
          <a:custGeom>
            <a:avLst/>
            <a:gdLst/>
            <a:ahLst/>
            <a:cxnLst/>
            <a:rect r="r" b="b" t="t" l="l"/>
            <a:pathLst>
              <a:path h="1662515" w="6403760">
                <a:moveTo>
                  <a:pt x="0" y="0"/>
                </a:moveTo>
                <a:lnTo>
                  <a:pt x="6403760" y="0"/>
                </a:lnTo>
                <a:lnTo>
                  <a:pt x="6403760" y="1662514"/>
                </a:lnTo>
                <a:lnTo>
                  <a:pt x="0" y="16625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5738" y="421746"/>
            <a:ext cx="17736524" cy="1170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How many order were placed per user?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1320666">
            <a:off x="12080622" y="4795368"/>
            <a:ext cx="4283407" cy="1981076"/>
          </a:xfrm>
          <a:custGeom>
            <a:avLst/>
            <a:gdLst/>
            <a:ahLst/>
            <a:cxnLst/>
            <a:rect r="r" b="b" t="t" l="l"/>
            <a:pathLst>
              <a:path h="1981076" w="4283407">
                <a:moveTo>
                  <a:pt x="0" y="0"/>
                </a:moveTo>
                <a:lnTo>
                  <a:pt x="4283406" y="0"/>
                </a:lnTo>
                <a:lnTo>
                  <a:pt x="4283406" y="1981076"/>
                </a:lnTo>
                <a:lnTo>
                  <a:pt x="0" y="1981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1358480">
            <a:off x="1648795" y="5411684"/>
            <a:ext cx="4283407" cy="1981076"/>
          </a:xfrm>
          <a:custGeom>
            <a:avLst/>
            <a:gdLst/>
            <a:ahLst/>
            <a:cxnLst/>
            <a:rect r="r" b="b" t="t" l="l"/>
            <a:pathLst>
              <a:path h="1981076" w="4283407">
                <a:moveTo>
                  <a:pt x="4283407" y="0"/>
                </a:moveTo>
                <a:lnTo>
                  <a:pt x="0" y="0"/>
                </a:lnTo>
                <a:lnTo>
                  <a:pt x="0" y="1981075"/>
                </a:lnTo>
                <a:lnTo>
                  <a:pt x="4283407" y="1981075"/>
                </a:lnTo>
                <a:lnTo>
                  <a:pt x="42834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69254" y="2639310"/>
            <a:ext cx="12749492" cy="1425576"/>
          </a:xfrm>
          <a:custGeom>
            <a:avLst/>
            <a:gdLst/>
            <a:ahLst/>
            <a:cxnLst/>
            <a:rect r="r" b="b" t="t" l="l"/>
            <a:pathLst>
              <a:path h="1425576" w="12749492">
                <a:moveTo>
                  <a:pt x="0" y="0"/>
                </a:moveTo>
                <a:lnTo>
                  <a:pt x="12749492" y="0"/>
                </a:lnTo>
                <a:lnTo>
                  <a:pt x="12749492" y="1425577"/>
                </a:lnTo>
                <a:lnTo>
                  <a:pt x="0" y="14255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083475" y="4663549"/>
            <a:ext cx="4121050" cy="3924809"/>
          </a:xfrm>
          <a:custGeom>
            <a:avLst/>
            <a:gdLst/>
            <a:ahLst/>
            <a:cxnLst/>
            <a:rect r="r" b="b" t="t" l="l"/>
            <a:pathLst>
              <a:path h="3924809" w="4121050">
                <a:moveTo>
                  <a:pt x="0" y="0"/>
                </a:moveTo>
                <a:lnTo>
                  <a:pt x="4121050" y="0"/>
                </a:lnTo>
                <a:lnTo>
                  <a:pt x="4121050" y="3924809"/>
                </a:lnTo>
                <a:lnTo>
                  <a:pt x="0" y="39248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5738" y="454538"/>
            <a:ext cx="17736524" cy="116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06"/>
              </a:lnSpc>
            </a:pPr>
            <a:r>
              <a:rPr lang="en-US" sz="67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Average pizzas per order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2215530" y="5179264"/>
            <a:ext cx="4177336" cy="3493297"/>
          </a:xfrm>
          <a:custGeom>
            <a:avLst/>
            <a:gdLst/>
            <a:ahLst/>
            <a:cxnLst/>
            <a:rect r="r" b="b" t="t" l="l"/>
            <a:pathLst>
              <a:path h="3493297" w="4177336">
                <a:moveTo>
                  <a:pt x="0" y="0"/>
                </a:moveTo>
                <a:lnTo>
                  <a:pt x="4177336" y="0"/>
                </a:lnTo>
                <a:lnTo>
                  <a:pt x="4177336" y="3493297"/>
                </a:lnTo>
                <a:lnTo>
                  <a:pt x="0" y="3493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73750" y="5143500"/>
            <a:ext cx="4220103" cy="3529061"/>
          </a:xfrm>
          <a:custGeom>
            <a:avLst/>
            <a:gdLst/>
            <a:ahLst/>
            <a:cxnLst/>
            <a:rect r="r" b="b" t="t" l="l"/>
            <a:pathLst>
              <a:path h="3529061" w="4220103">
                <a:moveTo>
                  <a:pt x="0" y="0"/>
                </a:moveTo>
                <a:lnTo>
                  <a:pt x="4220103" y="0"/>
                </a:lnTo>
                <a:lnTo>
                  <a:pt x="4220103" y="3529061"/>
                </a:lnTo>
                <a:lnTo>
                  <a:pt x="0" y="3529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983802" y="1997890"/>
            <a:ext cx="10320397" cy="2107409"/>
          </a:xfrm>
          <a:custGeom>
            <a:avLst/>
            <a:gdLst/>
            <a:ahLst/>
            <a:cxnLst/>
            <a:rect r="r" b="b" t="t" l="l"/>
            <a:pathLst>
              <a:path h="2107409" w="10320397">
                <a:moveTo>
                  <a:pt x="0" y="0"/>
                </a:moveTo>
                <a:lnTo>
                  <a:pt x="10320396" y="0"/>
                </a:lnTo>
                <a:lnTo>
                  <a:pt x="10320396" y="2107409"/>
                </a:lnTo>
                <a:lnTo>
                  <a:pt x="0" y="21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34729" y="4457724"/>
            <a:ext cx="2145252" cy="4901698"/>
          </a:xfrm>
          <a:custGeom>
            <a:avLst/>
            <a:gdLst/>
            <a:ahLst/>
            <a:cxnLst/>
            <a:rect r="r" b="b" t="t" l="l"/>
            <a:pathLst>
              <a:path h="4901698" w="2145252">
                <a:moveTo>
                  <a:pt x="0" y="0"/>
                </a:moveTo>
                <a:lnTo>
                  <a:pt x="2145252" y="0"/>
                </a:lnTo>
                <a:lnTo>
                  <a:pt x="2145252" y="4901698"/>
                </a:lnTo>
                <a:lnTo>
                  <a:pt x="0" y="49016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138" r="-1102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5738" y="478390"/>
            <a:ext cx="17736524" cy="1170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trend with day hour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DAGJ9k0j5qY</dc:identifier>
  <dcterms:modified xsi:type="dcterms:W3CDTF">2011-08-01T06:04:30Z</dcterms:modified>
  <cp:revision>1</cp:revision>
  <dc:title>Punctuation English Educational Presentation Red and Green Pizza Party</dc:title>
</cp:coreProperties>
</file>