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bd54b11-e969-4849-870a-6f3db55a88ce}">
  <we:reference id="WA200003233" version="2.0.0.3" store="en-GB" storeType="OMEX"/>
  <we:alternateReferences/>
  <we:properties>
    <we:property name="Microsoft.Office.CampaignId" value="&quot;none&quot;"/>
    <we:property name="reportUrl" value="&quot;/groups/me/reports/e0e4202d-3e5d-4e0d-9819-0086ffe607eb/ReportSectionff94c7c86d9c0c2e28d5?bookmarkGuid=12f398bf-d6be-43c7-ace6-8edd4bf92355&amp;bookmarkUsage=1&amp;ctid=6fd9f056-1dbc-4145-bb16-dc95d20b9d20&amp;fromEntryPoint=export&quot;"/>
    <we:property name="reportState" value="&quot;CONNECTED&quot;"/>
    <we:property name="artifactViewState" value="&quot;live&quot;"/>
    <we:property name="reportEmbeddedTime" value="&quot;2024-07-07T15:50:07.957Z&quot;"/>
    <we:property name="creatorSessionId" value="&quot;392e4843-0d8f-4fe7-9a81-242e2488290e&quot;"/>
    <we:property name="creatorUserId" value="&quot;1003200245056AC5&quot;"/>
    <we:property name="creatorTenantId" value="&quot;6fd9f056-1dbc-4145-bb16-dc95d20b9d20&quot;"/>
    <we:property name="pageDisplayName" value="&quot;home&quot;"/>
    <we:property name="pageName" value="&quot;ReportSectionff94c7c86d9c0c2e28d5&quot;"/>
    <we:property name="reportName" value="&quot;report&quot;"/>
    <we:property name="isVisualContainerHeaderHidden" value="false"/>
    <we:property name="isFiltersActionButtonVisible" value="true"/>
    <we:property name="initialStateBookmark" value="&quot;H4sIAAAAAAAAA92YXW/bNhSG/4qhqw0wBlKUKDF3SZarLm2QFL0ZguGQPLS10qIgUU69IP99h5KHrC6QrgtW2LuxxEPq8H0ffojyY2abofOwewsbzM6yixA+bqD/uCiyZdbuY+/evbk+v33z29vz6ysKhy42oR2ys8csQr/C+KEZRvApAwV/vV9m4P0NrFLJgR9wmXXYD6EF3/yBc2Oqiv2IT8sMP3U+9JBS3kWImNJuqTmVqW/+k6AewcRmi3do4hy9xS70cV92ThWmMrW0yjCTY17bkp4Z5tpJ5tfbp04nYZehjdC0JCDF6lzI3DLLlLKOc6Ox4CnuGh/3TfTu6lPXk2+isesSr0tysQp9Y8Bnk78eh9nOY3YZ/LiZ7q4+i9+FsTd4i26qamMTd5TJNpsFjU+kXHHInojWTR+I5b5yrpji6/Bw2SN1bLMz9nRPkaFpV35P+9ne+1nisIYOr6FLo6l/x5T97PEpJRKK5ZZzzlxR1Vq6QjHzVcfndgutob4P7V4jDGOP/9Svo4FexGHRdDB84TeGCH7C8W8cG+jt526p0FvsL3aTk5+b/q/plS8PxP5nLkg21WqEuoCcu0IKRtARSvfdkO+bLyJoj4diaUFuusUtbrEd8cipf5ORGTywyuiaV4WqKuTSCNT1EYL/YUN70vrH/w3/Zz/zMBjjuLaCI1PInNSaNt3jGIYtrhvjcVgMwdtT5n9oZAZfCatVLkAodNzVWpfiSOY/cTt96H83MQNXinFtmKtVndf0Yi04FMcB/P1DWDysEX2SccLMD3zM2LkDx4BJZgTYEkus8Eiwz6eBDkPnT/r9euBjxi65lhqshqJUDCpRKYnHhL1ptzjEDbbHfqD8Vi97/NIULnc03bWoQErh8Pud5F9epJPk9IEWTny3OTAygy9zOlLWOWesoItgiokq5XzREkx6L8YYSc0XX2WmckWuJX2bMVZpZ0HJ/JUpS82lQlWoAgusOJ0FqtemlEyWBkohpbRCpq3W2FemZNI6lmtja5LJrayEfh3LKetzJNtgv5omQxjj0IHBG2hxmkTdPM4NTu1oNUBr0e7v+3T9paGFNPf/AfyI07efH6YdcJkkNWnOvPxA+hckm2Tdp58/AZa3xzKQEQAA&quot;"/>
    <we:property name="bookmark" value="&quot;H4sIAAAAAAAAA92XwY7bNhCGX8XQqQGMgBQlUtxbd5tbEyx2g1yKHIbk0FZDiwJFe+Mu/O4dSQ62cYCk6SKB3ZPEGWo4/zckRT4Wrh36APs3sMHiqriO8cMG0odFVSyLbrYZU9fclZUDpRtg2gjFyBv73MZuKK4eiwxphfldO2whjIHI+Mf7ZQEh3MJqbHkIAy6LHtMQOwjtXzh3JldOWzwsC/zYh5hgDHmfIeMYdkfdqU0p8JeCRgSb2x3eo82z9Q77mPKx7b2urLKNdNoyW2LZuJq+GWbvlOa3+4+DTondxC5D21ECo60phSwdc0xr5zm3Bis+2n0b8rGL2b/62CfSTTT2/YjthlSsYmothGLSl3CY5TwWNzFsN9Pbq8/s93GbLN6hn1xdbvOeIrl2s6AyZYqVh+JAtG5TJJZH5+yY7Ov4cJOQBnbFFTu8J8vQdqtwpP0k7+2c4rCGHl9DP1bT/Ilj9KvHwxhIaFY6zjnzlWqM9JVm9puKf3U76CyNfSr3NcKwTfhv9Xoq9CIPi7aH4Qu9OWYIE47/othCcp+rpUZymK73k5Lf2vRpepXLk2R/mApKm7wGoamg5L6SghF0hNr/NOTH7osMJuBpsrQgN/3iDnfYbfHMqX+XkBk8MGVNw1WllUIurUDTnCH4Xza0J61f/G/4P+mZy2Ct58YJjkwj89IY2nTPoww7XLc24LAYYnCXzP9UyAxeCWd0KUBo9Nw39LsXZzL/idvlQ/+niBm41owby3yjm7KhH2vFoToP4G8f4uJhjRjGNC6Y+YmOGTv34BkwyawAV2ONCs8E+3wa6DH24aL/ryc6ZuySG2nAGahqzUAJpSWeE/a22+GQN9id+4Hye7Uc8Utb+dLTdKd7G0gpPP68k/zXF+mU8nhBixe+25wImcHXJR0pm5IzVtFDMM2EGmN+VRJM+V5vc6ZsvriVWeWr0ki6mzGmjHegZfnMkLXhUqOudIUVKk5nAfXckJLJ2kItpJROyHGrte6ZIZl0npXGuobS5E4qYZ7Hcor6ZCk2mFbTZIjbPPRg8RY6nCZRP9e5xakfrQboHLrjexqfv7e0kObx30HY4nT3C8O0A05z4XD4Gw8PTB9nEQAA&quot;"/>
    <we:property name="datasetId" value="&quot;86abdefb-1099-4e1d-b329-97c3797a14a5&quot;"/>
    <we:property name="embedUrl" value="&quot;/reportEmbed?reportId=e0e4202d-3e5d-4e0d-9819-0086ffe607eb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atharva tiwari</cp:lastModifiedBy>
  <cp:revision>3</cp:revision>
  <dcterms:created xsi:type="dcterms:W3CDTF">2018-06-07T21:39:02Z</dcterms:created>
  <dcterms:modified xsi:type="dcterms:W3CDTF">2024-07-07T15:50:53Z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