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628b576-58b8-426d-a2f5-d627357b026d}">
  <we:reference id="WA200003233" version="2.0.0.3" store="en-GB" storeType="OMEX"/>
  <we:alternateReferences/>
  <we:properties>
    <we:property name="Microsoft.Office.CampaignId" value="&quot;none&quot;"/>
    <we:property name="reportUrl" value="&quot;/groups/me/reports/e0e4202d-3e5d-4e0d-9819-0086ffe607eb/ReportSectionff94c7c86d9c0c2e28d5?bookmarkGuid=bbe1120d-6c74-4100-b95c-0538d862865c&amp;bookmarkUsage=1&amp;ctid=6fd9f056-1dbc-4145-bb16-dc95d20b9d20&amp;fromEntryPoint=export&amp;pbi_source=storytelling_addin&quot;"/>
    <we:property name="reportState" value="&quot;CONNECTED&quot;"/>
    <we:property name="artifactViewState" value="&quot;live&quot;"/>
    <we:property name="reportEmbeddedTime" value="&quot;2024-07-08T05:08:44.369Z&quot;"/>
    <we:property name="creatorSessionId" value="&quot;8ece1aa8-7eeb-4683-95c2-3c29e9a8999d&quot;"/>
    <we:property name="creatorUserId" value="&quot;1003200245056AC5&quot;"/>
    <we:property name="creatorTenantId" value="&quot;6fd9f056-1dbc-4145-bb16-dc95d20b9d20&quot;"/>
    <we:property name="pageDisplayName" value="&quot;home&quot;"/>
    <we:property name="pageName" value="&quot;ReportSectionff94c7c86d9c0c2e28d5&quot;"/>
    <we:property name="reportName" value="&quot;report&quot;"/>
    <we:property name="isVisualContainerHeaderHidden" value="false"/>
    <we:property name="isFiltersActionButtonVisible" value="true"/>
    <we:property name="initialStateBookmark" value="&quot;H4sIAAAAAAAAA+1Z227bOBD9FUHAoi/ugqJ1zVuSpthFmzSbBFkURRCMyJHNVpYEinbrDfzvO6Tk3BtnkzTtBgb8YM1QwzPDMxfTZ75UbVPCfA8m6G/4W3X9ZQL6ixf6A7/qZR8+vNvdPHh3ure5u0PiujGqrlp/48w3oEdojlU7hdJaIOGnk4EPZbkPI/tUQNniwG9Qt3UFpfoHu8WkMnqKi4GP35qy1mBNHhowaM3OaDk9097B70PaEYRRMzxEYTrpATa1Nv1zkWVc8GCYggyYDGUss5jeaTutg7l6vd3UAduuKwOqIgBWFgnkRRzwPEpFClmeJCKw8kKVpl+Sz3e+NZr8pmjMGxuvTTmDSqD0nXMa286XM39zNNI4AtM/7lxRbtfldHKL/LCeaoEHWDhVZZSZ0x4FhcRrDUya1l9QFPd1TTF2KlmL6QQr057SZqolnCjp68ytezut+iAy+ziuv25rpKhLKxicu7BNolGtlYDyhhdPBnTiSXveN3GckKRV1ajsyXJxOkcdvJIOaHsM2lg25p/pXO1R0Fu1lqi35u403ii9JEww+FHBPvdhcbKkKWk/X+JeH8oO09Pve7KwGs4SlgQpj7NhEIfAeCKkNXVnFMGB3JoaQyCuBNKaTBOAQgJn6TDMwzBhoqP+I0zyoGBRzmKUeUhwJQQieaTJpMAwj4osQeSSyTwgw480iTIqimEoMIIhx4yHkPGH5/wfCjVoMZ6/xxmWN0/+XH9TtTzuY9Cqq4+OJf+JPab1VANtx5++xp/b87+XjpdA+W9I6F0IrLp3xf+IoG9J3/uVkZccmL+mVJvw7tg8W5e44uklt1Q1w9bYTuGpyhN6dX94eF1eXRlfMh2WefKyvbwgfdeTkliijNOEh2HAWMwjGd4xO/Wz5lunjFkoU6rDPEzFMM1YgDwgeLdWlc6ctXa8nBo58VjXE2e397KglddioaFq7VhImo6+zPbwv8c0L/W9upJqmYV7tbkZ6T+vJWJ7/x6/PDwCdr2z0wA69t08cQzl1I3UZPW9Ii+7lHNiO+hRHIya4CvOOHvNwtcsOGJsw31eWQv2HBYuax89wV1E6ztwH1DodhHaqb43g4+WELxJ96JnIC/xOqDdetf7zRNjqEboYUn1hpjyfxkyV4b5h42ZK3fukjrLIOBpnCNNhCLIIhFGbJ3U66R+zqRu0Oi6XKf0E6W04BFnMglzZDlGocjSKFmn9DqlnzOlpcIW1yn9ZF06DZJEFmGSRUxgkOWByFZeYfzcO7+f8MP4doTYiU+JmWVJ0b7f1ekvydNf+spSApfDiPgZMZopZZwJ7jj64Js7Z/VC4k9Qj1zRqqembUDgPlRdx2g6UArdOiIZVBJl/921qFuquP27wnd7ECJlC9r91nf+Lv4FYvd/vmkZAAA=&quot;"/>
    <we:property name="bookmark" value="&quot;H4sIAAAAAAAAA92YTW/bOBCG/4qh0y5gFKQokWJuTba3bREkRS+LHIbk0NZWFgWKduoN8t93KLlI6wL9Craw92KZM/TMvA8/RPqhcO04dLB/AxssLorLEN5vIL5fVMWy6GebrrySGjlTrJTAta6tIW8YUhv6sbh4KBLEFaZ37biFLgci4193ywK67hpWueWhG3FZDBjH0EPX/oNzZ3KluMXHZYEfhi5EyCFvEyTMYXfUndpUAn8hKCPY1O7wFm2arTc4hJgObe91ZZVtpNOW2RLLxtX0m3H2TmV+u39OOhV2FfoEbU8FZFtTClk65pjWznNuDVY8233bpUMXs3/1YYikm2jsh4ztilSsQmwtdMWkL+I4y3korkK33UzfXn1mvw3baPEG/eTqU5v2FMm1mwUNU6JYaSweidZ1DMTy4Jwdk30d7q8iUmJXXLDHO7KMbb/qDrSf5L2dSxzXMOBrGPJomr8xR794eMyBhGal45wzX6nGSF9pZr+p+KXbQW8p97Hc1wjjNuL36vU00Is0LtoBxi/0ppCgm3D8jGIL0X2ulhrRYbzcT0r+aOPH6VUuj4r9z1RQ2eQ1CE0FJfeVFIygI9T+lyE/dF8kMB0eF0sLcjMsbnCH/RZPnPoPCZnBA1PWNFxVWink0go0zQmC/21De9L69/8N/yc98zBY67lxgiPTyLw0hjbd0xiGHa5b2+G4GEPnzpn/sZAZvBLO6FKA0Oi5b4ypxYnMf+J2/tA/FTED15pxY5lvdFM29GKtOFSnAfztfVjcrxG7XMYZMz/SMWPnHjwDJpkV4GqsUeGJYJ9PAwOGoTvr9+uRjhm75EYacAaqWjNQQmmJp4S97Xc4pg32p36g/FEtB/zSVr70NN2NUCCl8PjrTvJfX6RTyfmCFs58tzkSMoOvSzpSNiVnrKKHYJoJlWN+VRJM9V5uU6JqvriVWeWr0ki6mzGmjHegZfnMkLXhdLfXla6wQsXpLKCeG1IyWVuohZTSCZm3WuueGZJJ51lprGuoTO6kEuZ5LKeoT5Zig3E1TYawTeMAFq+hx2kSDfM4tzj1o9UAvUN3+B7z88+WFtKc/x1025w6/6lRTFnu8se/l/YoAWYRAAA=&quot;"/>
    <we:property name="datasetId" value="&quot;86abdefb-1099-4e1d-b329-97c3797a14a5&quot;"/>
    <we:property name="embedUrl" value="&quot;/reportEmbed?reportId=e0e4202d-3e5d-4e0d-9819-0086ffe607eb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atharva tiwari</cp:lastModifiedBy>
  <cp:revision>4</cp:revision>
  <dcterms:created xsi:type="dcterms:W3CDTF">2018-06-07T21:39:02Z</dcterms:created>
  <dcterms:modified xsi:type="dcterms:W3CDTF">2024-07-08T05:09:46Z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