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8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8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93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34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7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8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28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1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3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1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4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3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1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0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9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4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85FE44-40AF-43E7-9DE4-E9CF76EA7B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B55-5E3A-41C2-A1DB-529891D5E2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73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Mobile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6" b="44789"/>
          <a:stretch/>
        </p:blipFill>
        <p:spPr>
          <a:xfrm>
            <a:off x="1269641" y="2060619"/>
            <a:ext cx="9458460" cy="166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Ahmad Atiyah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Market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280057" cy="4195481"/>
          </a:xfrm>
        </p:spPr>
        <p:txBody>
          <a:bodyPr/>
          <a:lstStyle/>
          <a:p>
            <a:r>
              <a:rPr lang="en-US" dirty="0" smtClean="0"/>
              <a:t>“Android </a:t>
            </a:r>
            <a:r>
              <a:rPr lang="en-US" dirty="0"/>
              <a:t>shipments lead the global smartphone market, with 283 million units shipped and over 84% of the market share in the third quarter of 2014.” (International Data Corporation (IDC</a:t>
            </a:r>
            <a:r>
              <a:rPr lang="en-US" dirty="0" smtClean="0"/>
              <a:t>), Q3 2014).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68" y="1853248"/>
            <a:ext cx="6246261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Expense Tracker is a mobile application for mobile devices with Android OS. The App assists users keep track of their day-to-day expenses. Users can manage their incomes, expenses, and review their </a:t>
            </a:r>
            <a:r>
              <a:rPr lang="en-US" dirty="0" smtClean="0"/>
              <a:t>balances </a:t>
            </a:r>
            <a:r>
              <a:rPr lang="en-US" dirty="0"/>
              <a:t>at any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app was built using a tool provided by Google. The tool is called “App Inventor” and can be used by simply logging into the App Inventor page using a </a:t>
            </a:r>
            <a:r>
              <a:rPr lang="en-US" dirty="0" smtClean="0"/>
              <a:t>Google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705060" cy="4195481"/>
          </a:xfrm>
        </p:spPr>
        <p:txBody>
          <a:bodyPr/>
          <a:lstStyle/>
          <a:p>
            <a:r>
              <a:rPr lang="en-US" dirty="0" smtClean="0"/>
              <a:t>Screen1: The first screen in Expense Tracker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73" y="1152983"/>
            <a:ext cx="3298064" cy="517217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641724" y="1583751"/>
            <a:ext cx="1810822" cy="369332"/>
            <a:chOff x="8641724" y="1583751"/>
            <a:chExt cx="1810822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9649121" y="1583751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145422" y="2933783"/>
            <a:ext cx="1924636" cy="369332"/>
            <a:chOff x="8641724" y="1583751"/>
            <a:chExt cx="1924636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9649121" y="1583751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Image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220548" y="4837813"/>
            <a:ext cx="1915018" cy="369332"/>
            <a:chOff x="8641724" y="1583751"/>
            <a:chExt cx="191501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9649121" y="1583751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Button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8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009601" cy="4195481"/>
          </a:xfrm>
        </p:spPr>
        <p:txBody>
          <a:bodyPr/>
          <a:lstStyle/>
          <a:p>
            <a:r>
              <a:rPr lang="en-US" dirty="0" smtClean="0"/>
              <a:t>The “Welcome” screen is to welcome the user and give some tips on how to use the App.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1152144"/>
            <a:ext cx="3300984" cy="512124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040883" y="1650127"/>
            <a:ext cx="1915018" cy="369332"/>
            <a:chOff x="8641724" y="1583751"/>
            <a:chExt cx="191501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9649121" y="1583751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Button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9040883" y="3235323"/>
            <a:ext cx="1924636" cy="369332"/>
            <a:chOff x="8641724" y="1583751"/>
            <a:chExt cx="192463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649121" y="1583751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Image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040883" y="5879067"/>
            <a:ext cx="1915018" cy="369332"/>
            <a:chOff x="8641724" y="1583751"/>
            <a:chExt cx="1915018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9649121" y="1583751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Button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31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703127" cy="4195481"/>
          </a:xfrm>
        </p:spPr>
        <p:txBody>
          <a:bodyPr/>
          <a:lstStyle/>
          <a:p>
            <a:r>
              <a:rPr lang="en-US" dirty="0" smtClean="0"/>
              <a:t>The “Summary” screen is the main screen of Expense Tracker. It displays the results of all inputs done via the app.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1152144"/>
            <a:ext cx="3309426" cy="51755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172138" y="1682650"/>
            <a:ext cx="1810822" cy="369332"/>
            <a:chOff x="8641724" y="1583751"/>
            <a:chExt cx="181082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9649121" y="1583751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401959" y="2217810"/>
            <a:ext cx="3851445" cy="369332"/>
            <a:chOff x="8641724" y="1583751"/>
            <a:chExt cx="3851445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649121" y="1583751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Horizontal Arrangement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183425" y="2960620"/>
            <a:ext cx="1810822" cy="369332"/>
            <a:chOff x="8641724" y="1583751"/>
            <a:chExt cx="181082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9649121" y="1583751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594549" y="3473470"/>
            <a:ext cx="3365735" cy="369332"/>
            <a:chOff x="8641724" y="1583751"/>
            <a:chExt cx="3365735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9649121" y="1583751"/>
              <a:ext cx="2358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Table Arrangement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217035" y="4550084"/>
            <a:ext cx="1915018" cy="369332"/>
            <a:chOff x="8641724" y="1583751"/>
            <a:chExt cx="1915018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9649121" y="1583751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Button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9172138" y="4064464"/>
            <a:ext cx="1915018" cy="369332"/>
            <a:chOff x="8641724" y="1583751"/>
            <a:chExt cx="1915018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9649121" y="1583751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Button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1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Income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327985" cy="4195481"/>
          </a:xfrm>
        </p:spPr>
        <p:txBody>
          <a:bodyPr/>
          <a:lstStyle/>
          <a:p>
            <a:r>
              <a:rPr lang="en-US" dirty="0" smtClean="0"/>
              <a:t>This is where the user enters any income type. The transaction can enter whenever the user receives an income- Daily, weekly, monthly,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39" y="1152144"/>
            <a:ext cx="3295358" cy="51755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49355" y="1514117"/>
            <a:ext cx="1810822" cy="369332"/>
            <a:chOff x="8641724" y="1583751"/>
            <a:chExt cx="181082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9649121" y="1583751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777349" y="2244488"/>
            <a:ext cx="3365735" cy="369332"/>
            <a:chOff x="8641724" y="1583751"/>
            <a:chExt cx="3365735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649121" y="1583751"/>
              <a:ext cx="2358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Table Arrangement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9132625" y="3205579"/>
            <a:ext cx="1915018" cy="369332"/>
            <a:chOff x="8641724" y="1583751"/>
            <a:chExt cx="1915018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9649121" y="1583751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Button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145423" y="3678912"/>
            <a:ext cx="1915018" cy="369332"/>
            <a:chOff x="8641724" y="1583751"/>
            <a:chExt cx="1915018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9649121" y="1583751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Button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66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Expense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327985" cy="4195481"/>
          </a:xfrm>
        </p:spPr>
        <p:txBody>
          <a:bodyPr/>
          <a:lstStyle/>
          <a:p>
            <a:r>
              <a:rPr lang="en-US" dirty="0" smtClean="0"/>
              <a:t>This is where the user enters any expense type. The transaction can enter whenever the user receives an income- Daily, weekly, monthly, etc.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132625" y="3205579"/>
            <a:ext cx="1915018" cy="369332"/>
            <a:chOff x="8641724" y="1583751"/>
            <a:chExt cx="1915018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9649121" y="1583751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Button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145423" y="3678912"/>
            <a:ext cx="1915018" cy="369332"/>
            <a:chOff x="8641724" y="1583751"/>
            <a:chExt cx="1915018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9649121" y="1583751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Button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39" y="1152144"/>
            <a:ext cx="3295358" cy="51755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93583" y="1539903"/>
            <a:ext cx="1810822" cy="369332"/>
            <a:chOff x="8641724" y="1583751"/>
            <a:chExt cx="181082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9649121" y="1583751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678875" y="2329637"/>
            <a:ext cx="3365735" cy="369332"/>
            <a:chOff x="8641724" y="1583751"/>
            <a:chExt cx="3365735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649121" y="1583751"/>
              <a:ext cx="2358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Table Arrangement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467494" cy="4195481"/>
          </a:xfrm>
        </p:spPr>
        <p:txBody>
          <a:bodyPr/>
          <a:lstStyle/>
          <a:p>
            <a:r>
              <a:rPr lang="en-US" dirty="0" smtClean="0"/>
              <a:t>The “History” screen displays or transactions done up to date. If the “Reset” button is pressed, the history is cleared.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1152144"/>
            <a:ext cx="3295357" cy="51755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678875" y="1979491"/>
            <a:ext cx="2556219" cy="369332"/>
            <a:chOff x="8641724" y="1583751"/>
            <a:chExt cx="2556219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9649121" y="1583751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Viewer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9048268" y="2678918"/>
            <a:ext cx="1915018" cy="369332"/>
            <a:chOff x="8641724" y="1583751"/>
            <a:chExt cx="191501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649121" y="1583751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Button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8641724" y="1768417"/>
              <a:ext cx="8500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6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308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Expense Tracker</vt:lpstr>
      <vt:lpstr>Android Market Share</vt:lpstr>
      <vt:lpstr>Expense Tracker</vt:lpstr>
      <vt:lpstr>Home Screen</vt:lpstr>
      <vt:lpstr>Welcome Screen</vt:lpstr>
      <vt:lpstr>Summary Screen</vt:lpstr>
      <vt:lpstr>Add Income Screen</vt:lpstr>
      <vt:lpstr>Add Expense Screen</vt:lpstr>
      <vt:lpstr>History Screen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Ahmed Atiyah</dc:creator>
  <cp:lastModifiedBy>Ahmed Atiyah</cp:lastModifiedBy>
  <cp:revision>7</cp:revision>
  <dcterms:created xsi:type="dcterms:W3CDTF">2014-12-04T16:54:12Z</dcterms:created>
  <dcterms:modified xsi:type="dcterms:W3CDTF">2014-12-04T18:26:10Z</dcterms:modified>
</cp:coreProperties>
</file>