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56" r:id="rId2"/>
    <p:sldId id="258" r:id="rId3"/>
    <p:sldId id="259" r:id="rId4"/>
    <p:sldId id="26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0"/>
  </p:normalViewPr>
  <p:slideViewPr>
    <p:cSldViewPr snapToGrid="0" snapToObjects="1">
      <p:cViewPr varScale="1">
        <p:scale>
          <a:sx n="111" d="100"/>
          <a:sy n="111" d="100"/>
        </p:scale>
        <p:origin x="9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ate%20Speech%20Detection%20on%20Social%20Media%20Using%20Graph%20Convolutional%20Network-ComNet-21.pptx" TargetMode="External"/><Relationship Id="rId2" Type="http://schemas.openxmlformats.org/officeDocument/2006/relationships/hyperlink" Target="HateSpeechDetetcionUsing-GCn.pptx" TargetMode="External"/><Relationship Id="rId1" Type="http://schemas.openxmlformats.org/officeDocument/2006/relationships/hyperlink" Target="SocialNLPMultitask-V1.pptx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ateSpeechDetetcionUsing-GCn.pptx" TargetMode="External"/><Relationship Id="rId1" Type="http://schemas.openxmlformats.org/officeDocument/2006/relationships/hyperlink" Target="SocialNLPMultitask-V1.pptx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C41913-F2E7-4A60-913D-C558499A71E3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60C63A3-531F-488B-AD70-1D556702A1D4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Multi-task</a:t>
          </a:r>
          <a:r>
            <a:rPr lang="en-US" dirty="0"/>
            <a:t> </a:t>
          </a:r>
        </a:p>
      </dgm:t>
    </dgm:pt>
    <dgm:pt modelId="{E6562E05-9431-4D35-97BE-3144CA8338C6}" type="parTrans" cxnId="{8B359D13-AE7D-4A3B-AFBD-EAE6C0178449}">
      <dgm:prSet/>
      <dgm:spPr/>
      <dgm:t>
        <a:bodyPr/>
        <a:lstStyle/>
        <a:p>
          <a:endParaRPr lang="en-US"/>
        </a:p>
      </dgm:t>
    </dgm:pt>
    <dgm:pt modelId="{0D43D43E-3975-41CA-AE47-9F9F63B9874D}" type="sibTrans" cxnId="{8B359D13-AE7D-4A3B-AFBD-EAE6C0178449}">
      <dgm:prSet/>
      <dgm:spPr/>
      <dgm:t>
        <a:bodyPr/>
        <a:lstStyle/>
        <a:p>
          <a:endParaRPr lang="en-US"/>
        </a:p>
      </dgm:t>
    </dgm:pt>
    <dgm:pt modelId="{28F9BE8C-BFA2-4DB1-91E8-DAC37D942D27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2"/>
            </a:rPr>
            <a:t>GCN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/>
          </dgm14:cNvPr>
        </a:ext>
      </dgm:extLst>
    </dgm:pt>
    <dgm:pt modelId="{12455E03-31E1-4545-A039-5F85AB6A158E}" type="parTrans" cxnId="{7E7DA0F2-EE12-4849-BCCF-8CB6629490DC}">
      <dgm:prSet/>
      <dgm:spPr/>
      <dgm:t>
        <a:bodyPr/>
        <a:lstStyle/>
        <a:p>
          <a:endParaRPr lang="en-US"/>
        </a:p>
      </dgm:t>
    </dgm:pt>
    <dgm:pt modelId="{185058E2-F24D-430E-B0D5-65154C1F5F88}" type="sibTrans" cxnId="{7E7DA0F2-EE12-4849-BCCF-8CB6629490DC}">
      <dgm:prSet/>
      <dgm:spPr/>
      <dgm:t>
        <a:bodyPr/>
        <a:lstStyle/>
        <a:p>
          <a:endParaRPr lang="en-US"/>
        </a:p>
      </dgm:t>
    </dgm:pt>
    <dgm:pt modelId="{726CE346-BAAB-2C4C-881B-3C63AB3F37F7}" type="pres">
      <dgm:prSet presAssocID="{CCC41913-F2E7-4A60-913D-C558499A71E3}" presName="diagram" presStyleCnt="0">
        <dgm:presLayoutVars>
          <dgm:dir/>
          <dgm:resizeHandles val="exact"/>
        </dgm:presLayoutVars>
      </dgm:prSet>
      <dgm:spPr/>
    </dgm:pt>
    <dgm:pt modelId="{82782C75-16F3-DC46-ABEA-AA4449B4BABF}" type="pres">
      <dgm:prSet presAssocID="{560C63A3-531F-488B-AD70-1D556702A1D4}" presName="node" presStyleLbl="node1" presStyleIdx="0" presStyleCnt="2" custLinFactNeighborX="-26" custLinFactNeighborY="740">
        <dgm:presLayoutVars>
          <dgm:bulletEnabled val="1"/>
        </dgm:presLayoutVars>
      </dgm:prSet>
      <dgm:spPr/>
    </dgm:pt>
    <dgm:pt modelId="{4A26A837-D194-1847-B006-ED2F53CD15B8}" type="pres">
      <dgm:prSet presAssocID="{0D43D43E-3975-41CA-AE47-9F9F63B9874D}" presName="sibTrans" presStyleCnt="0"/>
      <dgm:spPr/>
    </dgm:pt>
    <dgm:pt modelId="{6435E8C8-88D9-794A-A069-59F14FC50462}" type="pres">
      <dgm:prSet presAssocID="{28F9BE8C-BFA2-4DB1-91E8-DAC37D942D27}" presName="node" presStyleLbl="node1" presStyleIdx="1" presStyleCnt="2">
        <dgm:presLayoutVars>
          <dgm:bulletEnabled val="1"/>
        </dgm:presLayoutVars>
      </dgm:prSet>
      <dgm:spPr/>
    </dgm:pt>
  </dgm:ptLst>
  <dgm:cxnLst>
    <dgm:cxn modelId="{8B359D13-AE7D-4A3B-AFBD-EAE6C0178449}" srcId="{CCC41913-F2E7-4A60-913D-C558499A71E3}" destId="{560C63A3-531F-488B-AD70-1D556702A1D4}" srcOrd="0" destOrd="0" parTransId="{E6562E05-9431-4D35-97BE-3144CA8338C6}" sibTransId="{0D43D43E-3975-41CA-AE47-9F9F63B9874D}"/>
    <dgm:cxn modelId="{540BAE23-B198-7444-B88F-F87D3182A45E}" type="presOf" srcId="{560C63A3-531F-488B-AD70-1D556702A1D4}" destId="{82782C75-16F3-DC46-ABEA-AA4449B4BABF}" srcOrd="0" destOrd="0" presId="urn:microsoft.com/office/officeart/2005/8/layout/default"/>
    <dgm:cxn modelId="{E3712672-744E-A949-B573-44DA78226B98}" type="presOf" srcId="{CCC41913-F2E7-4A60-913D-C558499A71E3}" destId="{726CE346-BAAB-2C4C-881B-3C63AB3F37F7}" srcOrd="0" destOrd="0" presId="urn:microsoft.com/office/officeart/2005/8/layout/default"/>
    <dgm:cxn modelId="{3AD89DD2-8159-964C-8CC2-ABABC08EF681}" type="presOf" srcId="{28F9BE8C-BFA2-4DB1-91E8-DAC37D942D27}" destId="{6435E8C8-88D9-794A-A069-59F14FC50462}" srcOrd="0" destOrd="0" presId="urn:microsoft.com/office/officeart/2005/8/layout/default"/>
    <dgm:cxn modelId="{7E7DA0F2-EE12-4849-BCCF-8CB6629490DC}" srcId="{CCC41913-F2E7-4A60-913D-C558499A71E3}" destId="{28F9BE8C-BFA2-4DB1-91E8-DAC37D942D27}" srcOrd="1" destOrd="0" parTransId="{12455E03-31E1-4545-A039-5F85AB6A158E}" sibTransId="{185058E2-F24D-430E-B0D5-65154C1F5F88}"/>
    <dgm:cxn modelId="{C32065DE-4862-634E-AA35-7C3EEDC203BC}" type="presParOf" srcId="{726CE346-BAAB-2C4C-881B-3C63AB3F37F7}" destId="{82782C75-16F3-DC46-ABEA-AA4449B4BABF}" srcOrd="0" destOrd="0" presId="urn:microsoft.com/office/officeart/2005/8/layout/default"/>
    <dgm:cxn modelId="{8A133B41-5963-4540-8ED9-AE28CFC35AC5}" type="presParOf" srcId="{726CE346-BAAB-2C4C-881B-3C63AB3F37F7}" destId="{4A26A837-D194-1847-B006-ED2F53CD15B8}" srcOrd="1" destOrd="0" presId="urn:microsoft.com/office/officeart/2005/8/layout/default"/>
    <dgm:cxn modelId="{11A29D7E-02C9-EB4C-A8A4-196E0502B920}" type="presParOf" srcId="{726CE346-BAAB-2C4C-881B-3C63AB3F37F7}" destId="{6435E8C8-88D9-794A-A069-59F14FC50462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82C75-16F3-DC46-ABEA-AA4449B4BABF}">
      <dsp:nvSpPr>
        <dsp:cNvPr id="0" name=""/>
        <dsp:cNvSpPr/>
      </dsp:nvSpPr>
      <dsp:spPr>
        <a:xfrm>
          <a:off x="0" y="696034"/>
          <a:ext cx="5006206" cy="30037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hlinkClick xmlns:r="http://schemas.openxmlformats.org/officeDocument/2006/relationships" r:id="rId1"/>
            </a:rPr>
            <a:t>Multi-task</a:t>
          </a:r>
          <a:r>
            <a:rPr lang="en-US" sz="6500" kern="1200" dirty="0"/>
            <a:t> </a:t>
          </a:r>
        </a:p>
      </dsp:txBody>
      <dsp:txXfrm>
        <a:off x="0" y="696034"/>
        <a:ext cx="5006206" cy="3003723"/>
      </dsp:txXfrm>
    </dsp:sp>
    <dsp:sp modelId="{6435E8C8-88D9-794A-A069-59F14FC50462}">
      <dsp:nvSpPr>
        <dsp:cNvPr id="0" name=""/>
        <dsp:cNvSpPr/>
      </dsp:nvSpPr>
      <dsp:spPr>
        <a:xfrm>
          <a:off x="5508110" y="673807"/>
          <a:ext cx="5006206" cy="3003723"/>
        </a:xfrm>
        <a:prstGeom prst="rect">
          <a:avLst/>
        </a:prstGeom>
        <a:solidFill>
          <a:schemeClr val="accent2">
            <a:hueOff val="6366461"/>
            <a:satOff val="10800"/>
            <a:lumOff val="-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hlinkClick xmlns:r="http://schemas.openxmlformats.org/officeDocument/2006/relationships" r:id="rId2"/>
            </a:rPr>
            <a:t>GCN</a:t>
          </a:r>
          <a:endParaRPr lang="en-US" sz="6500" kern="1200" dirty="0"/>
        </a:p>
      </dsp:txBody>
      <dsp:txXfrm>
        <a:off x="5508110" y="673807"/>
        <a:ext cx="5006206" cy="3003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83E05-7167-D24A-9330-1E11E90B9B53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A82A0-3360-E941-95A3-5AE670B24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97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F6CC-E802-624B-A4A5-138AE1FC77E6}" type="datetime1">
              <a:rPr lang="en-IN" smtClean="0"/>
              <a:t>14/12/23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5A16-4DCB-254B-BB73-DCA7457E6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52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7B28-6ED8-8147-974B-9D88604FED97}" type="datetime1">
              <a:rPr lang="en-IN" smtClean="0"/>
              <a:t>14/12/23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5A16-4DCB-254B-BB73-DCA7457E6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0C6E-9DC9-4A4A-8D22-30077577097E}" type="datetime1">
              <a:rPr lang="en-IN" smtClean="0"/>
              <a:t>14/12/23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5A16-4DCB-254B-BB73-DCA7457E6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65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6A86-3F1F-4042-9B8A-8A5B3D2D0813}" type="datetime1">
              <a:rPr lang="en-IN" smtClean="0"/>
              <a:t>14/12/23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5A16-4DCB-254B-BB73-DCA7457E6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5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079C-4E92-A146-BBC4-114B95C851CB}" type="datetime1">
              <a:rPr lang="en-IN" smtClean="0"/>
              <a:t>14/12/23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5A16-4DCB-254B-BB73-DCA7457E6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5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958C-98DD-2147-9635-F8F5EA32F8FC}" type="datetime1">
              <a:rPr lang="en-IN" smtClean="0"/>
              <a:t>14/12/23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5A16-4DCB-254B-BB73-DCA7457E6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52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F2BB-6A6E-8F4F-BF5F-A686143E9024}" type="datetime1">
              <a:rPr lang="en-IN" smtClean="0"/>
              <a:t>14/12/23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5A16-4DCB-254B-BB73-DCA7457E6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5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9B05-113A-874B-8370-274E3D7DF5FC}" type="datetime1">
              <a:rPr lang="en-IN" smtClean="0"/>
              <a:t>14/12/23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5A16-4DCB-254B-BB73-DCA7457E6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8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4E54-14B0-2C43-B379-82BD0076CC67}" type="datetime1">
              <a:rPr lang="en-IN" smtClean="0"/>
              <a:t>14/12/23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5A16-4DCB-254B-BB73-DCA7457E6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8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43B10-0427-BD4E-A867-59B6527A679F}" type="datetime1">
              <a:rPr lang="en-IN" smtClean="0"/>
              <a:t>14/12/23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5A16-4DCB-254B-BB73-DCA7457E6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02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D723D-4311-B74F-AC5B-E721BC55D2FC}" type="datetime1">
              <a:rPr lang="en-IN" smtClean="0"/>
              <a:t>14/12/23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5A16-4DCB-254B-BB73-DCA7457E6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0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F0031-2607-E74B-8F9D-7F9EF72C6FCB}" type="datetime1">
              <a:rPr lang="en-IN" smtClean="0"/>
              <a:t>14/12/23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95A16-4DCB-254B-BB73-DCA7457E6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5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1DC8E-54B2-F36F-E9C6-721F18B36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Hate Speech Detection Incorporating Social Aspect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8A90B-5433-85AA-53E3-D24E520C2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67740" y="1122363"/>
            <a:ext cx="9144000" cy="340677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CF4B23-9F47-C2DB-E1F4-ED85F87CE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5A16-4DCB-254B-BB73-DCA7457E63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45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C3A507-83EC-8489-53BE-36D9127D3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Introduction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B4C0A-FCF8-BA5A-D822-F6C7ED57B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800" dirty="0"/>
          </a:p>
          <a:p>
            <a:r>
              <a:rPr lang="en-US" sz="2200" dirty="0"/>
              <a:t>Hate Speech Detection incorporating social aspects</a:t>
            </a:r>
          </a:p>
          <a:p>
            <a:pPr lvl="1"/>
            <a:r>
              <a:rPr lang="en-US" sz="2200"/>
              <a:t>Use spread aspect </a:t>
            </a:r>
            <a:r>
              <a:rPr lang="en-US" sz="2200" dirty="0"/>
              <a:t>in a </a:t>
            </a:r>
            <a:r>
              <a:rPr lang="en-US" sz="2200"/>
              <a:t>multi-task set up</a:t>
            </a:r>
            <a:endParaRPr lang="en-US" sz="2200" dirty="0"/>
          </a:p>
          <a:p>
            <a:pPr lvl="1"/>
            <a:r>
              <a:rPr lang="en-US" sz="2200" dirty="0"/>
              <a:t>Use unified representation of a user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pPr lvl="1"/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E6FD2-355E-E962-A545-687997D9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3A95A16-4DCB-254B-BB73-DCA7457E63F4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33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5A19784-B2C4-1D79-D1EF-05E224B80C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0413" b="145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A87CF-9098-38A1-6D30-FE27E2988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Hate Speech Detection Incorporating Social Aspect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C67DC-3E3A-3489-23B6-191561FA2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3A95A16-4DCB-254B-BB73-DCA7457E63F4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51" name="Content Placeholder 2">
            <a:extLst>
              <a:ext uri="{FF2B5EF4-FFF2-40B4-BE49-F238E27FC236}">
                <a16:creationId xmlns:a16="http://schemas.microsoft.com/office/drawing/2014/main" id="{39D76166-F811-CE3C-A257-4DE620EA7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1476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8758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CF08E-788F-FCC3-4E0E-48938D14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5A16-4DCB-254B-BB73-DCA7457E63F4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6A8D03-ACAB-B683-EC89-D7A37E5B5079}"/>
              </a:ext>
            </a:extLst>
          </p:cNvPr>
          <p:cNvSpPr/>
          <p:nvPr/>
        </p:nvSpPr>
        <p:spPr>
          <a:xfrm>
            <a:off x="4521531" y="2967335"/>
            <a:ext cx="3148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71152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4486</TotalTime>
  <Words>41</Words>
  <Application>Microsoft Macintosh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Hate Speech Detection Incorporating Social Aspect</vt:lpstr>
      <vt:lpstr>Introduction</vt:lpstr>
      <vt:lpstr>Hate Speech Detection Incorporating Social Aspect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Affect Dynamics Modelling on Social Networks </dc:title>
  <dc:creator>Seema Nagar3</dc:creator>
  <cp:lastModifiedBy>Seema Nagar3</cp:lastModifiedBy>
  <cp:revision>55</cp:revision>
  <dcterms:created xsi:type="dcterms:W3CDTF">2022-04-25T05:48:29Z</dcterms:created>
  <dcterms:modified xsi:type="dcterms:W3CDTF">2023-12-14T05:57:49Z</dcterms:modified>
</cp:coreProperties>
</file>