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63" r:id="rId4"/>
    <p:sldId id="261" r:id="rId5"/>
    <p:sldId id="272" r:id="rId6"/>
    <p:sldId id="288" r:id="rId7"/>
    <p:sldId id="273" r:id="rId8"/>
    <p:sldId id="274" r:id="rId9"/>
    <p:sldId id="28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93"/>
  </p:normalViewPr>
  <p:slideViewPr>
    <p:cSldViewPr snapToGrid="0" snapToObjects="1">
      <p:cViewPr varScale="1">
        <p:scale>
          <a:sx n="110" d="100"/>
          <a:sy n="110" d="100"/>
        </p:scale>
        <p:origin x="9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26A5B8-7613-483D-9D70-886B9436FEB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AEEB225-46DE-4E83-80E8-75ABCF8411DF}">
      <dgm:prSet/>
      <dgm:spPr/>
      <dgm:t>
        <a:bodyPr/>
        <a:lstStyle/>
        <a:p>
          <a:pPr rtl="0">
            <a:lnSpc>
              <a:spcPct val="100000"/>
            </a:lnSpc>
            <a:defRPr b="1"/>
          </a:pPr>
          <a:endParaRPr lang="en-US" dirty="0"/>
        </a:p>
      </dgm:t>
    </dgm:pt>
    <dgm:pt modelId="{1559D0A3-3DF3-45F0-9EF8-6B30B397B2C1}" type="parTrans" cxnId="{3FB1C652-78CE-4B60-87A5-5D751CFE4BFB}">
      <dgm:prSet/>
      <dgm:spPr/>
      <dgm:t>
        <a:bodyPr/>
        <a:lstStyle/>
        <a:p>
          <a:endParaRPr lang="en-US"/>
        </a:p>
      </dgm:t>
    </dgm:pt>
    <dgm:pt modelId="{66716420-04C5-4AB3-AE9B-EA7548D2D39A}" type="sibTrans" cxnId="{3FB1C652-78CE-4B60-87A5-5D751CFE4BFB}">
      <dgm:prSet/>
      <dgm:spPr/>
      <dgm:t>
        <a:bodyPr/>
        <a:lstStyle/>
        <a:p>
          <a:endParaRPr lang="en-US"/>
        </a:p>
      </dgm:t>
    </dgm:pt>
    <dgm:pt modelId="{F95366B5-27AA-4485-9FA5-C2B529955F4B}">
      <dgm:prSet/>
      <dgm:spPr/>
      <dgm:t>
        <a:bodyPr/>
        <a:lstStyle/>
        <a:p>
          <a:pPr rtl="0">
            <a:lnSpc>
              <a:spcPct val="100000"/>
            </a:lnSpc>
          </a:pPr>
          <a:endParaRPr lang="en-US" dirty="0"/>
        </a:p>
      </dgm:t>
    </dgm:pt>
    <dgm:pt modelId="{2EC893E5-78AC-406A-8CA0-DAE889D223E5}" type="sibTrans" cxnId="{403D99D3-1298-4BA3-A0CB-0FD0F1F4384B}">
      <dgm:prSet/>
      <dgm:spPr/>
      <dgm:t>
        <a:bodyPr/>
        <a:lstStyle/>
        <a:p>
          <a:endParaRPr lang="en-US"/>
        </a:p>
      </dgm:t>
    </dgm:pt>
    <dgm:pt modelId="{3D5E7BF0-FF76-4C92-9827-E2F38DD51FF6}" type="parTrans" cxnId="{403D99D3-1298-4BA3-A0CB-0FD0F1F4384B}">
      <dgm:prSet/>
      <dgm:spPr/>
      <dgm:t>
        <a:bodyPr/>
        <a:lstStyle/>
        <a:p>
          <a:endParaRPr lang="en-US"/>
        </a:p>
      </dgm:t>
    </dgm:pt>
    <dgm:pt modelId="{BF5A437C-A864-479A-9CE6-B1DAF5972DEC}">
      <dgm:prSet/>
      <dgm:spPr/>
      <dgm:t>
        <a:bodyPr/>
        <a:lstStyle/>
        <a:p>
          <a:pPr rtl="0">
            <a:lnSpc>
              <a:spcPct val="100000"/>
            </a:lnSpc>
            <a:defRPr b="1"/>
          </a:pPr>
          <a:endParaRPr lang="en-US" dirty="0"/>
        </a:p>
      </dgm:t>
    </dgm:pt>
    <dgm:pt modelId="{B7C27E5B-8574-49AF-9EBD-E9574CE28522}" type="sibTrans" cxnId="{C744FFB6-D309-4347-B4AF-280D641D7A12}">
      <dgm:prSet/>
      <dgm:spPr/>
      <dgm:t>
        <a:bodyPr/>
        <a:lstStyle/>
        <a:p>
          <a:endParaRPr lang="en-US"/>
        </a:p>
      </dgm:t>
    </dgm:pt>
    <dgm:pt modelId="{AB4F0C5B-47B4-4F62-8D16-87E34F725E7A}" type="parTrans" cxnId="{C744FFB6-D309-4347-B4AF-280D641D7A12}">
      <dgm:prSet/>
      <dgm:spPr/>
      <dgm:t>
        <a:bodyPr/>
        <a:lstStyle/>
        <a:p>
          <a:endParaRPr lang="en-US"/>
        </a:p>
      </dgm:t>
    </dgm:pt>
    <dgm:pt modelId="{4AAFC06C-F90B-4D89-B03D-52127D4AA469}" type="pres">
      <dgm:prSet presAssocID="{2526A5B8-7613-483D-9D70-886B9436FEB3}" presName="root" presStyleCnt="0">
        <dgm:presLayoutVars>
          <dgm:dir/>
          <dgm:resizeHandles val="exact"/>
        </dgm:presLayoutVars>
      </dgm:prSet>
      <dgm:spPr/>
    </dgm:pt>
    <dgm:pt modelId="{6E355772-C270-420A-A668-350ADD30DFEF}" type="pres">
      <dgm:prSet presAssocID="{DAEEB225-46DE-4E83-80E8-75ABCF8411DF}" presName="compNode" presStyleCnt="0"/>
      <dgm:spPr/>
    </dgm:pt>
    <dgm:pt modelId="{AB28FD70-D612-4312-BC18-2FA5E6F98C1A}" type="pres">
      <dgm:prSet presAssocID="{DAEEB225-46DE-4E83-80E8-75ABCF8411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DBB9D5A4-AB41-448A-BF77-24444F80014F}" type="pres">
      <dgm:prSet presAssocID="{DAEEB225-46DE-4E83-80E8-75ABCF8411DF}" presName="iconSpace" presStyleCnt="0"/>
      <dgm:spPr/>
    </dgm:pt>
    <dgm:pt modelId="{5FC107A0-DF14-487E-9728-84D060261C6A}" type="pres">
      <dgm:prSet presAssocID="{DAEEB225-46DE-4E83-80E8-75ABCF8411DF}" presName="parTx" presStyleLbl="revTx" presStyleIdx="0" presStyleCnt="4">
        <dgm:presLayoutVars>
          <dgm:chMax val="0"/>
          <dgm:chPref val="0"/>
        </dgm:presLayoutVars>
      </dgm:prSet>
      <dgm:spPr/>
    </dgm:pt>
    <dgm:pt modelId="{0331AD9A-D636-4500-BD0C-D3C55C8A285C}" type="pres">
      <dgm:prSet presAssocID="{DAEEB225-46DE-4E83-80E8-75ABCF8411DF}" presName="txSpace" presStyleCnt="0"/>
      <dgm:spPr/>
    </dgm:pt>
    <dgm:pt modelId="{6114B09D-641A-41EF-A8D9-9FE6EFB3931F}" type="pres">
      <dgm:prSet presAssocID="{DAEEB225-46DE-4E83-80E8-75ABCF8411DF}" presName="desTx" presStyleLbl="revTx" presStyleIdx="1" presStyleCnt="4">
        <dgm:presLayoutVars/>
      </dgm:prSet>
      <dgm:spPr/>
    </dgm:pt>
    <dgm:pt modelId="{6A0B1013-7B1E-4C26-843C-28BA439FFB4A}" type="pres">
      <dgm:prSet presAssocID="{66716420-04C5-4AB3-AE9B-EA7548D2D39A}" presName="sibTrans" presStyleCnt="0"/>
      <dgm:spPr/>
    </dgm:pt>
    <dgm:pt modelId="{E508971E-1190-4DF9-A9B1-7559C249C214}" type="pres">
      <dgm:prSet presAssocID="{BF5A437C-A864-479A-9CE6-B1DAF5972DEC}" presName="compNode" presStyleCnt="0"/>
      <dgm:spPr/>
    </dgm:pt>
    <dgm:pt modelId="{79E21831-C8BC-4BFE-914E-28D4DA24C5EF}" type="pres">
      <dgm:prSet presAssocID="{BF5A437C-A864-479A-9CE6-B1DAF5972D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EFD500C-B09E-4C41-A7A7-7B431DD829CE}" type="pres">
      <dgm:prSet presAssocID="{BF5A437C-A864-479A-9CE6-B1DAF5972DEC}" presName="iconSpace" presStyleCnt="0"/>
      <dgm:spPr/>
    </dgm:pt>
    <dgm:pt modelId="{C081AE98-9CC9-4D37-9159-DB2405947E28}" type="pres">
      <dgm:prSet presAssocID="{BF5A437C-A864-479A-9CE6-B1DAF5972DEC}" presName="parTx" presStyleLbl="revTx" presStyleIdx="2" presStyleCnt="4" custLinFactX="-47132" custLinFactY="100000" custLinFactNeighborX="-100000" custLinFactNeighborY="145420">
        <dgm:presLayoutVars>
          <dgm:chMax val="0"/>
          <dgm:chPref val="0"/>
        </dgm:presLayoutVars>
      </dgm:prSet>
      <dgm:spPr/>
    </dgm:pt>
    <dgm:pt modelId="{0A2E5D7A-FEDA-4240-829D-4B5F317232A0}" type="pres">
      <dgm:prSet presAssocID="{BF5A437C-A864-479A-9CE6-B1DAF5972DEC}" presName="txSpace" presStyleCnt="0"/>
      <dgm:spPr/>
    </dgm:pt>
    <dgm:pt modelId="{94A4EC7D-C2A5-4332-8D45-B1BB07A8810B}" type="pres">
      <dgm:prSet presAssocID="{BF5A437C-A864-479A-9CE6-B1DAF5972DEC}" presName="desTx" presStyleLbl="revTx" presStyleIdx="3" presStyleCnt="4">
        <dgm:presLayoutVars/>
      </dgm:prSet>
      <dgm:spPr/>
    </dgm:pt>
  </dgm:ptLst>
  <dgm:cxnLst>
    <dgm:cxn modelId="{3FB1C652-78CE-4B60-87A5-5D751CFE4BFB}" srcId="{2526A5B8-7613-483D-9D70-886B9436FEB3}" destId="{DAEEB225-46DE-4E83-80E8-75ABCF8411DF}" srcOrd="0" destOrd="0" parTransId="{1559D0A3-3DF3-45F0-9EF8-6B30B397B2C1}" sibTransId="{66716420-04C5-4AB3-AE9B-EA7548D2D39A}"/>
    <dgm:cxn modelId="{C2687886-2030-4A56-A298-E092F6E7E444}" type="presOf" srcId="{2526A5B8-7613-483D-9D70-886B9436FEB3}" destId="{4AAFC06C-F90B-4D89-B03D-52127D4AA469}" srcOrd="0" destOrd="0" presId="urn:microsoft.com/office/officeart/2018/2/layout/IconLabelDescriptionList"/>
    <dgm:cxn modelId="{8244229C-808C-44BE-A855-DD4A7B24D2A9}" type="presOf" srcId="{BF5A437C-A864-479A-9CE6-B1DAF5972DEC}" destId="{C081AE98-9CC9-4D37-9159-DB2405947E28}" srcOrd="0" destOrd="0" presId="urn:microsoft.com/office/officeart/2018/2/layout/IconLabelDescriptionList"/>
    <dgm:cxn modelId="{C744FFB6-D309-4347-B4AF-280D641D7A12}" srcId="{2526A5B8-7613-483D-9D70-886B9436FEB3}" destId="{BF5A437C-A864-479A-9CE6-B1DAF5972DEC}" srcOrd="1" destOrd="0" parTransId="{AB4F0C5B-47B4-4F62-8D16-87E34F725E7A}" sibTransId="{B7C27E5B-8574-49AF-9EBD-E9574CE28522}"/>
    <dgm:cxn modelId="{404FB2B8-E098-4DE5-A141-0452D4558BFF}" type="presOf" srcId="{F95366B5-27AA-4485-9FA5-C2B529955F4B}" destId="{94A4EC7D-C2A5-4332-8D45-B1BB07A8810B}" srcOrd="0" destOrd="0" presId="urn:microsoft.com/office/officeart/2018/2/layout/IconLabelDescriptionList"/>
    <dgm:cxn modelId="{A4A4C2BA-01E8-4548-8829-506768D194DC}" type="presOf" srcId="{DAEEB225-46DE-4E83-80E8-75ABCF8411DF}" destId="{5FC107A0-DF14-487E-9728-84D060261C6A}" srcOrd="0" destOrd="0" presId="urn:microsoft.com/office/officeart/2018/2/layout/IconLabelDescriptionList"/>
    <dgm:cxn modelId="{403D99D3-1298-4BA3-A0CB-0FD0F1F4384B}" srcId="{BF5A437C-A864-479A-9CE6-B1DAF5972DEC}" destId="{F95366B5-27AA-4485-9FA5-C2B529955F4B}" srcOrd="0" destOrd="0" parTransId="{3D5E7BF0-FF76-4C92-9827-E2F38DD51FF6}" sibTransId="{2EC893E5-78AC-406A-8CA0-DAE889D223E5}"/>
    <dgm:cxn modelId="{3C26DD5D-9B10-49A0-AF3D-20B60F7B077F}" type="presParOf" srcId="{4AAFC06C-F90B-4D89-B03D-52127D4AA469}" destId="{6E355772-C270-420A-A668-350ADD30DFEF}" srcOrd="0" destOrd="0" presId="urn:microsoft.com/office/officeart/2018/2/layout/IconLabelDescriptionList"/>
    <dgm:cxn modelId="{9B1DB2E9-6BEE-4673-9684-2A378F3B7E07}" type="presParOf" srcId="{6E355772-C270-420A-A668-350ADD30DFEF}" destId="{AB28FD70-D612-4312-BC18-2FA5E6F98C1A}" srcOrd="0" destOrd="0" presId="urn:microsoft.com/office/officeart/2018/2/layout/IconLabelDescriptionList"/>
    <dgm:cxn modelId="{5144E3C3-45D9-4CA6-B457-C049BD60CA2D}" type="presParOf" srcId="{6E355772-C270-420A-A668-350ADD30DFEF}" destId="{DBB9D5A4-AB41-448A-BF77-24444F80014F}" srcOrd="1" destOrd="0" presId="urn:microsoft.com/office/officeart/2018/2/layout/IconLabelDescriptionList"/>
    <dgm:cxn modelId="{EF95B1D0-B465-4AFB-BE88-40AADB07AB59}" type="presParOf" srcId="{6E355772-C270-420A-A668-350ADD30DFEF}" destId="{5FC107A0-DF14-487E-9728-84D060261C6A}" srcOrd="2" destOrd="0" presId="urn:microsoft.com/office/officeart/2018/2/layout/IconLabelDescriptionList"/>
    <dgm:cxn modelId="{552767F0-E82A-4EF3-A993-C56C93EEA0AE}" type="presParOf" srcId="{6E355772-C270-420A-A668-350ADD30DFEF}" destId="{0331AD9A-D636-4500-BD0C-D3C55C8A285C}" srcOrd="3" destOrd="0" presId="urn:microsoft.com/office/officeart/2018/2/layout/IconLabelDescriptionList"/>
    <dgm:cxn modelId="{0AAEA708-2913-4BFD-B51E-CE48880A7A5A}" type="presParOf" srcId="{6E355772-C270-420A-A668-350ADD30DFEF}" destId="{6114B09D-641A-41EF-A8D9-9FE6EFB3931F}" srcOrd="4" destOrd="0" presId="urn:microsoft.com/office/officeart/2018/2/layout/IconLabelDescriptionList"/>
    <dgm:cxn modelId="{81112330-3204-4F46-8FAF-34F8173DDC26}" type="presParOf" srcId="{4AAFC06C-F90B-4D89-B03D-52127D4AA469}" destId="{6A0B1013-7B1E-4C26-843C-28BA439FFB4A}" srcOrd="1" destOrd="0" presId="urn:microsoft.com/office/officeart/2018/2/layout/IconLabelDescriptionList"/>
    <dgm:cxn modelId="{9EB7A181-9BB5-470F-800A-306CC542BB56}" type="presParOf" srcId="{4AAFC06C-F90B-4D89-B03D-52127D4AA469}" destId="{E508971E-1190-4DF9-A9B1-7559C249C214}" srcOrd="2" destOrd="0" presId="urn:microsoft.com/office/officeart/2018/2/layout/IconLabelDescriptionList"/>
    <dgm:cxn modelId="{7B3EDC12-9FA3-4FE9-A0E2-00C9EF1DB516}" type="presParOf" srcId="{E508971E-1190-4DF9-A9B1-7559C249C214}" destId="{79E21831-C8BC-4BFE-914E-28D4DA24C5EF}" srcOrd="0" destOrd="0" presId="urn:microsoft.com/office/officeart/2018/2/layout/IconLabelDescriptionList"/>
    <dgm:cxn modelId="{68FFA17E-B037-49CD-B414-88FE6B6E6109}" type="presParOf" srcId="{E508971E-1190-4DF9-A9B1-7559C249C214}" destId="{0EFD500C-B09E-4C41-A7A7-7B431DD829CE}" srcOrd="1" destOrd="0" presId="urn:microsoft.com/office/officeart/2018/2/layout/IconLabelDescriptionList"/>
    <dgm:cxn modelId="{79B79DE2-E918-4E89-B30C-2B9638B83592}" type="presParOf" srcId="{E508971E-1190-4DF9-A9B1-7559C249C214}" destId="{C081AE98-9CC9-4D37-9159-DB2405947E28}" srcOrd="2" destOrd="0" presId="urn:microsoft.com/office/officeart/2018/2/layout/IconLabelDescriptionList"/>
    <dgm:cxn modelId="{257B86E0-0F86-4CE8-BF14-D518FE1716ED}" type="presParOf" srcId="{E508971E-1190-4DF9-A9B1-7559C249C214}" destId="{0A2E5D7A-FEDA-4240-829D-4B5F317232A0}" srcOrd="3" destOrd="0" presId="urn:microsoft.com/office/officeart/2018/2/layout/IconLabelDescriptionList"/>
    <dgm:cxn modelId="{ED06CA2F-8F6B-45A3-9F6E-50FB58D0DE58}" type="presParOf" srcId="{E508971E-1190-4DF9-A9B1-7559C249C214}" destId="{94A4EC7D-C2A5-4332-8D45-B1BB07A8810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8FD70-D612-4312-BC18-2FA5E6F98C1A}">
      <dsp:nvSpPr>
        <dsp:cNvPr id="0" name=""/>
        <dsp:cNvSpPr/>
      </dsp:nvSpPr>
      <dsp:spPr>
        <a:xfrm>
          <a:off x="277247" y="0"/>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107A0-DF14-487E-9728-84D060261C6A}">
      <dsp:nvSpPr>
        <dsp:cNvPr id="0" name=""/>
        <dsp:cNvSpPr/>
      </dsp:nvSpPr>
      <dsp:spPr>
        <a:xfrm>
          <a:off x="277247" y="1644883"/>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rtl="0">
            <a:lnSpc>
              <a:spcPct val="100000"/>
            </a:lnSpc>
            <a:spcBef>
              <a:spcPct val="0"/>
            </a:spcBef>
            <a:spcAft>
              <a:spcPct val="35000"/>
            </a:spcAft>
            <a:buNone/>
            <a:defRPr b="1"/>
          </a:pPr>
          <a:endParaRPr lang="en-US" sz="3600" kern="1200" dirty="0"/>
        </a:p>
      </dsp:txBody>
      <dsp:txXfrm>
        <a:off x="277247" y="1644883"/>
        <a:ext cx="4315781" cy="647367"/>
      </dsp:txXfrm>
    </dsp:sp>
    <dsp:sp modelId="{6114B09D-641A-41EF-A8D9-9FE6EFB3931F}">
      <dsp:nvSpPr>
        <dsp:cNvPr id="0" name=""/>
        <dsp:cNvSpPr/>
      </dsp:nvSpPr>
      <dsp:spPr>
        <a:xfrm>
          <a:off x="277247" y="2354744"/>
          <a:ext cx="4315781" cy="769913"/>
        </a:xfrm>
        <a:prstGeom prst="rect">
          <a:avLst/>
        </a:prstGeom>
        <a:noFill/>
        <a:ln>
          <a:noFill/>
        </a:ln>
        <a:effectLst/>
      </dsp:spPr>
      <dsp:style>
        <a:lnRef idx="0">
          <a:scrgbClr r="0" g="0" b="0"/>
        </a:lnRef>
        <a:fillRef idx="0">
          <a:scrgbClr r="0" g="0" b="0"/>
        </a:fillRef>
        <a:effectRef idx="0">
          <a:scrgbClr r="0" g="0" b="0"/>
        </a:effectRef>
        <a:fontRef idx="minor"/>
      </dsp:style>
    </dsp:sp>
    <dsp:sp modelId="{79E21831-C8BC-4BFE-914E-28D4DA24C5EF}">
      <dsp:nvSpPr>
        <dsp:cNvPr id="0" name=""/>
        <dsp:cNvSpPr/>
      </dsp:nvSpPr>
      <dsp:spPr>
        <a:xfrm>
          <a:off x="5348290" y="0"/>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81AE98-9CC9-4D37-9159-DB2405947E28}">
      <dsp:nvSpPr>
        <dsp:cNvPr id="0" name=""/>
        <dsp:cNvSpPr/>
      </dsp:nvSpPr>
      <dsp:spPr>
        <a:xfrm>
          <a:off x="0" y="247729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rtl="0">
            <a:lnSpc>
              <a:spcPct val="100000"/>
            </a:lnSpc>
            <a:spcBef>
              <a:spcPct val="0"/>
            </a:spcBef>
            <a:spcAft>
              <a:spcPct val="35000"/>
            </a:spcAft>
            <a:buNone/>
            <a:defRPr b="1"/>
          </a:pPr>
          <a:endParaRPr lang="en-US" sz="3600" kern="1200" dirty="0"/>
        </a:p>
      </dsp:txBody>
      <dsp:txXfrm>
        <a:off x="0" y="2477290"/>
        <a:ext cx="4315781" cy="647367"/>
      </dsp:txXfrm>
    </dsp:sp>
    <dsp:sp modelId="{94A4EC7D-C2A5-4332-8D45-B1BB07A8810B}">
      <dsp:nvSpPr>
        <dsp:cNvPr id="0" name=""/>
        <dsp:cNvSpPr/>
      </dsp:nvSpPr>
      <dsp:spPr>
        <a:xfrm>
          <a:off x="5348290" y="2354744"/>
          <a:ext cx="4315781" cy="769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rtl="0">
            <a:lnSpc>
              <a:spcPct val="100000"/>
            </a:lnSpc>
            <a:spcBef>
              <a:spcPct val="0"/>
            </a:spcBef>
            <a:spcAft>
              <a:spcPct val="35000"/>
            </a:spcAft>
            <a:buNone/>
          </a:pPr>
          <a:endParaRPr lang="en-US" sz="3600" kern="1200" dirty="0"/>
        </a:p>
      </dsp:txBody>
      <dsp:txXfrm>
        <a:off x="5348290" y="2354744"/>
        <a:ext cx="4315781" cy="76991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70F3B-40C7-1C4F-A5CB-A26038A313CC}" type="datetimeFigureOut">
              <a:rPr lang="en-US" smtClean="0"/>
              <a:t>12/13/23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3FE41-BB38-0F41-85AB-970B5EE52C61}" type="slidenum">
              <a:rPr lang="en-US" smtClean="0"/>
              <a:t>‹#›</a:t>
            </a:fld>
            <a:endParaRPr lang="en-US"/>
          </a:p>
        </p:txBody>
      </p:sp>
    </p:spTree>
    <p:extLst>
      <p:ext uri="{BB962C8B-B14F-4D97-AF65-F5344CB8AC3E}">
        <p14:creationId xmlns:p14="http://schemas.microsoft.com/office/powerpoint/2010/main" val="256628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270B-A76E-4C4F-8192-1C1146B73F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FB2C7E-48AE-7E4B-9B0C-F00CD8D53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4D06880-D23B-E542-9362-72D124DBB175}"/>
              </a:ext>
            </a:extLst>
          </p:cNvPr>
          <p:cNvSpPr>
            <a:spLocks noGrp="1"/>
          </p:cNvSpPr>
          <p:nvPr>
            <p:ph type="dt" sz="half" idx="10"/>
          </p:nvPr>
        </p:nvSpPr>
        <p:spPr/>
        <p:txBody>
          <a:bodyPr/>
          <a:lstStyle/>
          <a:p>
            <a:fld id="{459116CF-54AD-DF45-83B8-4F2546C78D49}" type="datetimeFigureOut">
              <a:rPr lang="en-US" smtClean="0"/>
              <a:t>12/13/23</a:t>
            </a:fld>
            <a:endParaRPr lang="en-US"/>
          </a:p>
        </p:txBody>
      </p:sp>
      <p:sp>
        <p:nvSpPr>
          <p:cNvPr id="5" name="Footer Placeholder 4">
            <a:extLst>
              <a:ext uri="{FF2B5EF4-FFF2-40B4-BE49-F238E27FC236}">
                <a16:creationId xmlns:a16="http://schemas.microsoft.com/office/drawing/2014/main" id="{A1FAAC6D-EEEE-D24C-83A9-59DAA3AB8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ED660-2AF4-0147-A890-13DF2483CF39}"/>
              </a:ext>
            </a:extLst>
          </p:cNvPr>
          <p:cNvSpPr>
            <a:spLocks noGrp="1"/>
          </p:cNvSpPr>
          <p:nvPr>
            <p:ph type="sldNum" sz="quarter" idx="12"/>
          </p:nvPr>
        </p:nvSpPr>
        <p:spPr/>
        <p:txBody>
          <a:bodyPr/>
          <a:lstStyle/>
          <a:p>
            <a:fld id="{D7ABC192-3B3D-9341-8BA1-ABBCD2C9E045}" type="slidenum">
              <a:rPr lang="en-US" smtClean="0"/>
              <a:t>‹#›</a:t>
            </a:fld>
            <a:endParaRPr lang="en-US"/>
          </a:p>
        </p:txBody>
      </p:sp>
    </p:spTree>
    <p:extLst>
      <p:ext uri="{BB962C8B-B14F-4D97-AF65-F5344CB8AC3E}">
        <p14:creationId xmlns:p14="http://schemas.microsoft.com/office/powerpoint/2010/main" val="62986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580F-4E58-8D4B-AC66-6CAB17D0DB2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E4BCCB6-6610-424A-9D1F-F832278AA13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5B24BC-22B1-8643-A55E-D8F438188229}"/>
              </a:ext>
            </a:extLst>
          </p:cNvPr>
          <p:cNvSpPr>
            <a:spLocks noGrp="1"/>
          </p:cNvSpPr>
          <p:nvPr>
            <p:ph type="dt" sz="half" idx="10"/>
          </p:nvPr>
        </p:nvSpPr>
        <p:spPr/>
        <p:txBody>
          <a:bodyPr/>
          <a:lstStyle/>
          <a:p>
            <a:fld id="{459116CF-54AD-DF45-83B8-4F2546C78D49}" type="datetimeFigureOut">
              <a:rPr lang="en-US" smtClean="0"/>
              <a:t>12/13/23</a:t>
            </a:fld>
            <a:endParaRPr lang="en-US"/>
          </a:p>
        </p:txBody>
      </p:sp>
      <p:sp>
        <p:nvSpPr>
          <p:cNvPr id="5" name="Footer Placeholder 4">
            <a:extLst>
              <a:ext uri="{FF2B5EF4-FFF2-40B4-BE49-F238E27FC236}">
                <a16:creationId xmlns:a16="http://schemas.microsoft.com/office/drawing/2014/main" id="{E1C9FB94-6116-5547-8188-E2199EA66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1EE85-8ED0-F346-8494-C033E910A7E8}"/>
              </a:ext>
            </a:extLst>
          </p:cNvPr>
          <p:cNvSpPr>
            <a:spLocks noGrp="1"/>
          </p:cNvSpPr>
          <p:nvPr>
            <p:ph type="sldNum" sz="quarter" idx="12"/>
          </p:nvPr>
        </p:nvSpPr>
        <p:spPr/>
        <p:txBody>
          <a:bodyPr/>
          <a:lstStyle/>
          <a:p>
            <a:fld id="{D7ABC192-3B3D-9341-8BA1-ABBCD2C9E045}" type="slidenum">
              <a:rPr lang="en-US" smtClean="0"/>
              <a:t>‹#›</a:t>
            </a:fld>
            <a:endParaRPr lang="en-US"/>
          </a:p>
        </p:txBody>
      </p:sp>
    </p:spTree>
    <p:extLst>
      <p:ext uri="{BB962C8B-B14F-4D97-AF65-F5344CB8AC3E}">
        <p14:creationId xmlns:p14="http://schemas.microsoft.com/office/powerpoint/2010/main" val="369037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92115-E959-4149-8C82-C03C6F5AFB2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46C2BB-C731-7944-829B-A605B638F21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C28433-42E3-0E49-81E9-703F5341A2A0}"/>
              </a:ext>
            </a:extLst>
          </p:cNvPr>
          <p:cNvSpPr>
            <a:spLocks noGrp="1"/>
          </p:cNvSpPr>
          <p:nvPr>
            <p:ph type="dt" sz="half" idx="10"/>
          </p:nvPr>
        </p:nvSpPr>
        <p:spPr/>
        <p:txBody>
          <a:bodyPr/>
          <a:lstStyle/>
          <a:p>
            <a:fld id="{459116CF-54AD-DF45-83B8-4F2546C78D49}" type="datetimeFigureOut">
              <a:rPr lang="en-US" smtClean="0"/>
              <a:t>12/13/23</a:t>
            </a:fld>
            <a:endParaRPr lang="en-US"/>
          </a:p>
        </p:txBody>
      </p:sp>
      <p:sp>
        <p:nvSpPr>
          <p:cNvPr id="5" name="Footer Placeholder 4">
            <a:extLst>
              <a:ext uri="{FF2B5EF4-FFF2-40B4-BE49-F238E27FC236}">
                <a16:creationId xmlns:a16="http://schemas.microsoft.com/office/drawing/2014/main" id="{40ADBC07-433E-F244-8F1E-D961A73C7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0A88E-810B-6A41-9739-8DBAA19A5E47}"/>
              </a:ext>
            </a:extLst>
          </p:cNvPr>
          <p:cNvSpPr>
            <a:spLocks noGrp="1"/>
          </p:cNvSpPr>
          <p:nvPr>
            <p:ph type="sldNum" sz="quarter" idx="12"/>
          </p:nvPr>
        </p:nvSpPr>
        <p:spPr/>
        <p:txBody>
          <a:bodyPr/>
          <a:lstStyle/>
          <a:p>
            <a:fld id="{D7ABC192-3B3D-9341-8BA1-ABBCD2C9E045}" type="slidenum">
              <a:rPr lang="en-US" smtClean="0"/>
              <a:t>‹#›</a:t>
            </a:fld>
            <a:endParaRPr lang="en-US"/>
          </a:p>
        </p:txBody>
      </p:sp>
    </p:spTree>
    <p:extLst>
      <p:ext uri="{BB962C8B-B14F-4D97-AF65-F5344CB8AC3E}">
        <p14:creationId xmlns:p14="http://schemas.microsoft.com/office/powerpoint/2010/main" val="152773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BDA4-E2BA-5F41-BC8F-594E8C67AD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89844D-8957-CB41-8A2A-13922209FF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4DBE6E-CCF2-A949-92B7-B8AFD39B23E1}"/>
              </a:ext>
            </a:extLst>
          </p:cNvPr>
          <p:cNvSpPr>
            <a:spLocks noGrp="1"/>
          </p:cNvSpPr>
          <p:nvPr>
            <p:ph type="dt" sz="half" idx="10"/>
          </p:nvPr>
        </p:nvSpPr>
        <p:spPr/>
        <p:txBody>
          <a:bodyPr/>
          <a:lstStyle/>
          <a:p>
            <a:fld id="{459116CF-54AD-DF45-83B8-4F2546C78D49}" type="datetimeFigureOut">
              <a:rPr lang="en-US" smtClean="0"/>
              <a:t>12/13/23</a:t>
            </a:fld>
            <a:endParaRPr lang="en-US"/>
          </a:p>
        </p:txBody>
      </p:sp>
      <p:sp>
        <p:nvSpPr>
          <p:cNvPr id="5" name="Footer Placeholder 4">
            <a:extLst>
              <a:ext uri="{FF2B5EF4-FFF2-40B4-BE49-F238E27FC236}">
                <a16:creationId xmlns:a16="http://schemas.microsoft.com/office/drawing/2014/main" id="{0034AD04-96AE-9042-8196-B99067678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436B1-5415-324B-A187-78896B62D4E8}"/>
              </a:ext>
            </a:extLst>
          </p:cNvPr>
          <p:cNvSpPr>
            <a:spLocks noGrp="1"/>
          </p:cNvSpPr>
          <p:nvPr>
            <p:ph type="sldNum" sz="quarter" idx="12"/>
          </p:nvPr>
        </p:nvSpPr>
        <p:spPr/>
        <p:txBody>
          <a:bodyPr/>
          <a:lstStyle/>
          <a:p>
            <a:fld id="{D7ABC192-3B3D-9341-8BA1-ABBCD2C9E045}" type="slidenum">
              <a:rPr lang="en-US" smtClean="0"/>
              <a:t>‹#›</a:t>
            </a:fld>
            <a:endParaRPr lang="en-US"/>
          </a:p>
        </p:txBody>
      </p:sp>
    </p:spTree>
    <p:extLst>
      <p:ext uri="{BB962C8B-B14F-4D97-AF65-F5344CB8AC3E}">
        <p14:creationId xmlns:p14="http://schemas.microsoft.com/office/powerpoint/2010/main" val="68747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0896-41AD-854C-BD70-0E63CEDFCCD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A751C66-56DB-214C-8CC2-A868427E09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2FC748F-E5F2-A344-BD35-804571ABE58F}"/>
              </a:ext>
            </a:extLst>
          </p:cNvPr>
          <p:cNvSpPr>
            <a:spLocks noGrp="1"/>
          </p:cNvSpPr>
          <p:nvPr>
            <p:ph type="dt" sz="half" idx="10"/>
          </p:nvPr>
        </p:nvSpPr>
        <p:spPr/>
        <p:txBody>
          <a:bodyPr/>
          <a:lstStyle/>
          <a:p>
            <a:fld id="{459116CF-54AD-DF45-83B8-4F2546C78D49}" type="datetimeFigureOut">
              <a:rPr lang="en-US" smtClean="0"/>
              <a:t>12/13/23</a:t>
            </a:fld>
            <a:endParaRPr lang="en-US"/>
          </a:p>
        </p:txBody>
      </p:sp>
      <p:sp>
        <p:nvSpPr>
          <p:cNvPr id="5" name="Footer Placeholder 4">
            <a:extLst>
              <a:ext uri="{FF2B5EF4-FFF2-40B4-BE49-F238E27FC236}">
                <a16:creationId xmlns:a16="http://schemas.microsoft.com/office/drawing/2014/main" id="{37F9C85E-43D1-F14E-8047-B07DB2A89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F0624-FA91-124C-98C0-7096A17CDFE7}"/>
              </a:ext>
            </a:extLst>
          </p:cNvPr>
          <p:cNvSpPr>
            <a:spLocks noGrp="1"/>
          </p:cNvSpPr>
          <p:nvPr>
            <p:ph type="sldNum" sz="quarter" idx="12"/>
          </p:nvPr>
        </p:nvSpPr>
        <p:spPr/>
        <p:txBody>
          <a:bodyPr/>
          <a:lstStyle/>
          <a:p>
            <a:fld id="{D7ABC192-3B3D-9341-8BA1-ABBCD2C9E045}" type="slidenum">
              <a:rPr lang="en-US" smtClean="0"/>
              <a:t>‹#›</a:t>
            </a:fld>
            <a:endParaRPr lang="en-US"/>
          </a:p>
        </p:txBody>
      </p:sp>
    </p:spTree>
    <p:extLst>
      <p:ext uri="{BB962C8B-B14F-4D97-AF65-F5344CB8AC3E}">
        <p14:creationId xmlns:p14="http://schemas.microsoft.com/office/powerpoint/2010/main" val="121413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664E-1984-CB4B-930A-0F3F9087145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EC49CE-CFF8-8547-BC3D-41D7F3CF110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BF8E70D-4655-2147-8249-F80EC47AC0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B8C75C8-650B-4F43-B069-0B92C81F1A4B}"/>
              </a:ext>
            </a:extLst>
          </p:cNvPr>
          <p:cNvSpPr>
            <a:spLocks noGrp="1"/>
          </p:cNvSpPr>
          <p:nvPr>
            <p:ph type="dt" sz="half" idx="10"/>
          </p:nvPr>
        </p:nvSpPr>
        <p:spPr/>
        <p:txBody>
          <a:bodyPr/>
          <a:lstStyle/>
          <a:p>
            <a:fld id="{459116CF-54AD-DF45-83B8-4F2546C78D49}" type="datetimeFigureOut">
              <a:rPr lang="en-US" smtClean="0"/>
              <a:t>12/13/23</a:t>
            </a:fld>
            <a:endParaRPr lang="en-US"/>
          </a:p>
        </p:txBody>
      </p:sp>
      <p:sp>
        <p:nvSpPr>
          <p:cNvPr id="6" name="Footer Placeholder 5">
            <a:extLst>
              <a:ext uri="{FF2B5EF4-FFF2-40B4-BE49-F238E27FC236}">
                <a16:creationId xmlns:a16="http://schemas.microsoft.com/office/drawing/2014/main" id="{3A204261-9A66-EA43-AEB8-E2AF8CD8A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804DA-B51F-4A49-874A-29EAE2B17F70}"/>
              </a:ext>
            </a:extLst>
          </p:cNvPr>
          <p:cNvSpPr>
            <a:spLocks noGrp="1"/>
          </p:cNvSpPr>
          <p:nvPr>
            <p:ph type="sldNum" sz="quarter" idx="12"/>
          </p:nvPr>
        </p:nvSpPr>
        <p:spPr/>
        <p:txBody>
          <a:bodyPr/>
          <a:lstStyle/>
          <a:p>
            <a:fld id="{D7ABC192-3B3D-9341-8BA1-ABBCD2C9E045}" type="slidenum">
              <a:rPr lang="en-US" smtClean="0"/>
              <a:t>‹#›</a:t>
            </a:fld>
            <a:endParaRPr lang="en-US"/>
          </a:p>
        </p:txBody>
      </p:sp>
    </p:spTree>
    <p:extLst>
      <p:ext uri="{BB962C8B-B14F-4D97-AF65-F5344CB8AC3E}">
        <p14:creationId xmlns:p14="http://schemas.microsoft.com/office/powerpoint/2010/main" val="319160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53C6-A31E-7C4B-BB63-8DD99718CB1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F1D526-8C03-4C4D-8D7C-9C0A94FBB1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7B153D-BCB8-964D-8B61-F122EBAA71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F443FCC-2CBC-074F-8E42-2D6B4DFAA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5216BE3-E7FF-4240-9E98-33BFF7797BA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15B073E-C9B7-D14D-B41A-49A8E9AE5D1C}"/>
              </a:ext>
            </a:extLst>
          </p:cNvPr>
          <p:cNvSpPr>
            <a:spLocks noGrp="1"/>
          </p:cNvSpPr>
          <p:nvPr>
            <p:ph type="dt" sz="half" idx="10"/>
          </p:nvPr>
        </p:nvSpPr>
        <p:spPr/>
        <p:txBody>
          <a:bodyPr/>
          <a:lstStyle/>
          <a:p>
            <a:fld id="{459116CF-54AD-DF45-83B8-4F2546C78D49}" type="datetimeFigureOut">
              <a:rPr lang="en-US" smtClean="0"/>
              <a:t>12/13/23</a:t>
            </a:fld>
            <a:endParaRPr lang="en-US"/>
          </a:p>
        </p:txBody>
      </p:sp>
      <p:sp>
        <p:nvSpPr>
          <p:cNvPr id="8" name="Footer Placeholder 7">
            <a:extLst>
              <a:ext uri="{FF2B5EF4-FFF2-40B4-BE49-F238E27FC236}">
                <a16:creationId xmlns:a16="http://schemas.microsoft.com/office/drawing/2014/main" id="{DD3C208B-3D8E-E84E-AF57-1851C07AD8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1E8709-588D-A049-B376-4174239C0877}"/>
              </a:ext>
            </a:extLst>
          </p:cNvPr>
          <p:cNvSpPr>
            <a:spLocks noGrp="1"/>
          </p:cNvSpPr>
          <p:nvPr>
            <p:ph type="sldNum" sz="quarter" idx="12"/>
          </p:nvPr>
        </p:nvSpPr>
        <p:spPr/>
        <p:txBody>
          <a:bodyPr/>
          <a:lstStyle/>
          <a:p>
            <a:fld id="{D7ABC192-3B3D-9341-8BA1-ABBCD2C9E045}" type="slidenum">
              <a:rPr lang="en-US" smtClean="0"/>
              <a:t>‹#›</a:t>
            </a:fld>
            <a:endParaRPr lang="en-US"/>
          </a:p>
        </p:txBody>
      </p:sp>
    </p:spTree>
    <p:extLst>
      <p:ext uri="{BB962C8B-B14F-4D97-AF65-F5344CB8AC3E}">
        <p14:creationId xmlns:p14="http://schemas.microsoft.com/office/powerpoint/2010/main" val="9211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2AA2-BC0A-454A-89E7-EC3064043B0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CBB3E3A-6A73-C84A-8024-6330C4769925}"/>
              </a:ext>
            </a:extLst>
          </p:cNvPr>
          <p:cNvSpPr>
            <a:spLocks noGrp="1"/>
          </p:cNvSpPr>
          <p:nvPr>
            <p:ph type="dt" sz="half" idx="10"/>
          </p:nvPr>
        </p:nvSpPr>
        <p:spPr/>
        <p:txBody>
          <a:bodyPr/>
          <a:lstStyle/>
          <a:p>
            <a:fld id="{459116CF-54AD-DF45-83B8-4F2546C78D49}" type="datetimeFigureOut">
              <a:rPr lang="en-US" smtClean="0"/>
              <a:t>12/13/23</a:t>
            </a:fld>
            <a:endParaRPr lang="en-US"/>
          </a:p>
        </p:txBody>
      </p:sp>
      <p:sp>
        <p:nvSpPr>
          <p:cNvPr id="4" name="Footer Placeholder 3">
            <a:extLst>
              <a:ext uri="{FF2B5EF4-FFF2-40B4-BE49-F238E27FC236}">
                <a16:creationId xmlns:a16="http://schemas.microsoft.com/office/drawing/2014/main" id="{58CF3AC0-8F8F-1A4D-823A-F5F8FDD090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C344B5-60FC-4C43-86EF-092CDB1D376A}"/>
              </a:ext>
            </a:extLst>
          </p:cNvPr>
          <p:cNvSpPr>
            <a:spLocks noGrp="1"/>
          </p:cNvSpPr>
          <p:nvPr>
            <p:ph type="sldNum" sz="quarter" idx="12"/>
          </p:nvPr>
        </p:nvSpPr>
        <p:spPr/>
        <p:txBody>
          <a:bodyPr/>
          <a:lstStyle/>
          <a:p>
            <a:fld id="{D7ABC192-3B3D-9341-8BA1-ABBCD2C9E045}" type="slidenum">
              <a:rPr lang="en-US" smtClean="0"/>
              <a:t>‹#›</a:t>
            </a:fld>
            <a:endParaRPr lang="en-US"/>
          </a:p>
        </p:txBody>
      </p:sp>
    </p:spTree>
    <p:extLst>
      <p:ext uri="{BB962C8B-B14F-4D97-AF65-F5344CB8AC3E}">
        <p14:creationId xmlns:p14="http://schemas.microsoft.com/office/powerpoint/2010/main" val="88025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1C261-1F80-2E4C-BB9C-2644A4C2FA15}"/>
              </a:ext>
            </a:extLst>
          </p:cNvPr>
          <p:cNvSpPr>
            <a:spLocks noGrp="1"/>
          </p:cNvSpPr>
          <p:nvPr>
            <p:ph type="dt" sz="half" idx="10"/>
          </p:nvPr>
        </p:nvSpPr>
        <p:spPr/>
        <p:txBody>
          <a:bodyPr/>
          <a:lstStyle/>
          <a:p>
            <a:fld id="{459116CF-54AD-DF45-83B8-4F2546C78D49}" type="datetimeFigureOut">
              <a:rPr lang="en-US" smtClean="0"/>
              <a:t>12/13/23</a:t>
            </a:fld>
            <a:endParaRPr lang="en-US"/>
          </a:p>
        </p:txBody>
      </p:sp>
      <p:sp>
        <p:nvSpPr>
          <p:cNvPr id="3" name="Footer Placeholder 2">
            <a:extLst>
              <a:ext uri="{FF2B5EF4-FFF2-40B4-BE49-F238E27FC236}">
                <a16:creationId xmlns:a16="http://schemas.microsoft.com/office/drawing/2014/main" id="{2F920E8C-5343-614E-B065-0CA0D3B8DB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6CA535-ED45-E448-8FE2-2873DBF2B6A1}"/>
              </a:ext>
            </a:extLst>
          </p:cNvPr>
          <p:cNvSpPr>
            <a:spLocks noGrp="1"/>
          </p:cNvSpPr>
          <p:nvPr>
            <p:ph type="sldNum" sz="quarter" idx="12"/>
          </p:nvPr>
        </p:nvSpPr>
        <p:spPr/>
        <p:txBody>
          <a:bodyPr/>
          <a:lstStyle/>
          <a:p>
            <a:fld id="{D7ABC192-3B3D-9341-8BA1-ABBCD2C9E045}" type="slidenum">
              <a:rPr lang="en-US" smtClean="0"/>
              <a:t>‹#›</a:t>
            </a:fld>
            <a:endParaRPr lang="en-US"/>
          </a:p>
        </p:txBody>
      </p:sp>
    </p:spTree>
    <p:extLst>
      <p:ext uri="{BB962C8B-B14F-4D97-AF65-F5344CB8AC3E}">
        <p14:creationId xmlns:p14="http://schemas.microsoft.com/office/powerpoint/2010/main" val="279566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F8C5-9BB1-CB49-A6AB-86C302CFE5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56F8450-7A17-1C4E-BD42-846DC976E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14D5872-3B2B-3D43-9D3B-E3BEEAF49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BDD65C-0747-774C-9D6F-1C545E462F5A}"/>
              </a:ext>
            </a:extLst>
          </p:cNvPr>
          <p:cNvSpPr>
            <a:spLocks noGrp="1"/>
          </p:cNvSpPr>
          <p:nvPr>
            <p:ph type="dt" sz="half" idx="10"/>
          </p:nvPr>
        </p:nvSpPr>
        <p:spPr/>
        <p:txBody>
          <a:bodyPr/>
          <a:lstStyle/>
          <a:p>
            <a:fld id="{459116CF-54AD-DF45-83B8-4F2546C78D49}" type="datetimeFigureOut">
              <a:rPr lang="en-US" smtClean="0"/>
              <a:t>12/13/23</a:t>
            </a:fld>
            <a:endParaRPr lang="en-US"/>
          </a:p>
        </p:txBody>
      </p:sp>
      <p:sp>
        <p:nvSpPr>
          <p:cNvPr id="6" name="Footer Placeholder 5">
            <a:extLst>
              <a:ext uri="{FF2B5EF4-FFF2-40B4-BE49-F238E27FC236}">
                <a16:creationId xmlns:a16="http://schemas.microsoft.com/office/drawing/2014/main" id="{49010275-CC8C-6743-A71E-AA6EBCB0B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50BCAD-33B5-5241-A48F-9B23BB8C5C6B}"/>
              </a:ext>
            </a:extLst>
          </p:cNvPr>
          <p:cNvSpPr>
            <a:spLocks noGrp="1"/>
          </p:cNvSpPr>
          <p:nvPr>
            <p:ph type="sldNum" sz="quarter" idx="12"/>
          </p:nvPr>
        </p:nvSpPr>
        <p:spPr/>
        <p:txBody>
          <a:bodyPr/>
          <a:lstStyle/>
          <a:p>
            <a:fld id="{D7ABC192-3B3D-9341-8BA1-ABBCD2C9E045}" type="slidenum">
              <a:rPr lang="en-US" smtClean="0"/>
              <a:t>‹#›</a:t>
            </a:fld>
            <a:endParaRPr lang="en-US"/>
          </a:p>
        </p:txBody>
      </p:sp>
    </p:spTree>
    <p:extLst>
      <p:ext uri="{BB962C8B-B14F-4D97-AF65-F5344CB8AC3E}">
        <p14:creationId xmlns:p14="http://schemas.microsoft.com/office/powerpoint/2010/main" val="205785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BE40-74A4-9748-BFE6-F467BC0461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1AB5971-2B6F-5C46-BA38-775D2E258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68B80A-7985-4247-88AD-062416A39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E82E8-F482-C147-856B-F46FA511C989}"/>
              </a:ext>
            </a:extLst>
          </p:cNvPr>
          <p:cNvSpPr>
            <a:spLocks noGrp="1"/>
          </p:cNvSpPr>
          <p:nvPr>
            <p:ph type="dt" sz="half" idx="10"/>
          </p:nvPr>
        </p:nvSpPr>
        <p:spPr/>
        <p:txBody>
          <a:bodyPr/>
          <a:lstStyle/>
          <a:p>
            <a:fld id="{459116CF-54AD-DF45-83B8-4F2546C78D49}" type="datetimeFigureOut">
              <a:rPr lang="en-US" smtClean="0"/>
              <a:t>12/13/23</a:t>
            </a:fld>
            <a:endParaRPr lang="en-US"/>
          </a:p>
        </p:txBody>
      </p:sp>
      <p:sp>
        <p:nvSpPr>
          <p:cNvPr id="6" name="Footer Placeholder 5">
            <a:extLst>
              <a:ext uri="{FF2B5EF4-FFF2-40B4-BE49-F238E27FC236}">
                <a16:creationId xmlns:a16="http://schemas.microsoft.com/office/drawing/2014/main" id="{C13416D2-44C5-B946-A97A-34910ED18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536B82-454C-C847-A029-4E3108C2CBDA}"/>
              </a:ext>
            </a:extLst>
          </p:cNvPr>
          <p:cNvSpPr>
            <a:spLocks noGrp="1"/>
          </p:cNvSpPr>
          <p:nvPr>
            <p:ph type="sldNum" sz="quarter" idx="12"/>
          </p:nvPr>
        </p:nvSpPr>
        <p:spPr/>
        <p:txBody>
          <a:bodyPr/>
          <a:lstStyle/>
          <a:p>
            <a:fld id="{D7ABC192-3B3D-9341-8BA1-ABBCD2C9E045}" type="slidenum">
              <a:rPr lang="en-US" smtClean="0"/>
              <a:t>‹#›</a:t>
            </a:fld>
            <a:endParaRPr lang="en-US"/>
          </a:p>
        </p:txBody>
      </p:sp>
    </p:spTree>
    <p:extLst>
      <p:ext uri="{BB962C8B-B14F-4D97-AF65-F5344CB8AC3E}">
        <p14:creationId xmlns:p14="http://schemas.microsoft.com/office/powerpoint/2010/main" val="130922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BD56A-BFB7-2745-BF24-FF5BE6F909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46A1FD8-BCF2-6241-97E5-ED2233196B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56BDA6-EFFE-B244-926E-60EFCF5B1C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116CF-54AD-DF45-83B8-4F2546C78D49}" type="datetimeFigureOut">
              <a:rPr lang="en-US" smtClean="0"/>
              <a:t>12/13/23</a:t>
            </a:fld>
            <a:endParaRPr lang="en-US"/>
          </a:p>
        </p:txBody>
      </p:sp>
      <p:sp>
        <p:nvSpPr>
          <p:cNvPr id="5" name="Footer Placeholder 4">
            <a:extLst>
              <a:ext uri="{FF2B5EF4-FFF2-40B4-BE49-F238E27FC236}">
                <a16:creationId xmlns:a16="http://schemas.microsoft.com/office/drawing/2014/main" id="{84FCA555-58AB-154B-A632-385D55064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70AE32-09C3-BF43-92F0-04177E7CB3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BC192-3B3D-9341-8BA1-ABBCD2C9E045}" type="slidenum">
              <a:rPr lang="en-US" smtClean="0"/>
              <a:t>‹#›</a:t>
            </a:fld>
            <a:endParaRPr lang="en-US"/>
          </a:p>
        </p:txBody>
      </p:sp>
    </p:spTree>
    <p:extLst>
      <p:ext uri="{BB962C8B-B14F-4D97-AF65-F5344CB8AC3E}">
        <p14:creationId xmlns:p14="http://schemas.microsoft.com/office/powerpoint/2010/main" val="1690721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0.svg"/><Relationship Id="rId4" Type="http://schemas.openxmlformats.org/officeDocument/2006/relationships/diagramQuickStyle" Target="../diagrams/quickStyle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5CD1-4415-B948-9A5B-2CDD8FE32FAE}"/>
              </a:ext>
            </a:extLst>
          </p:cNvPr>
          <p:cNvSpPr>
            <a:spLocks noGrp="1"/>
          </p:cNvSpPr>
          <p:nvPr>
            <p:ph type="ctrTitle"/>
          </p:nvPr>
        </p:nvSpPr>
        <p:spPr/>
        <p:txBody>
          <a:bodyPr>
            <a:normAutofit fontScale="90000"/>
          </a:bodyPr>
          <a:lstStyle/>
          <a:p>
            <a:r>
              <a:rPr lang="en-US" dirty="0"/>
              <a:t>Hate Speech Dynamics Modelling on Social Networks</a:t>
            </a:r>
          </a:p>
        </p:txBody>
      </p:sp>
      <p:sp>
        <p:nvSpPr>
          <p:cNvPr id="3" name="Subtitle 2">
            <a:extLst>
              <a:ext uri="{FF2B5EF4-FFF2-40B4-BE49-F238E27FC236}">
                <a16:creationId xmlns:a16="http://schemas.microsoft.com/office/drawing/2014/main" id="{D7460C65-9036-8648-8EA0-7EA2D43D2328}"/>
              </a:ext>
            </a:extLst>
          </p:cNvPr>
          <p:cNvSpPr>
            <a:spLocks noGrp="1"/>
          </p:cNvSpPr>
          <p:nvPr>
            <p:ph type="subTitle" idx="1"/>
          </p:nvPr>
        </p:nvSpPr>
        <p:spPr>
          <a:xfrm>
            <a:off x="1325880" y="1122363"/>
            <a:ext cx="9144000" cy="782637"/>
          </a:xfrm>
        </p:spPr>
        <p:txBody>
          <a:bodyPr>
            <a:normAutofit/>
          </a:bodyPr>
          <a:lstStyle/>
          <a:p>
            <a:endParaRPr lang="en-US" dirty="0"/>
          </a:p>
        </p:txBody>
      </p:sp>
      <p:sp>
        <p:nvSpPr>
          <p:cNvPr id="4" name="Subtitle 2">
            <a:extLst>
              <a:ext uri="{FF2B5EF4-FFF2-40B4-BE49-F238E27FC236}">
                <a16:creationId xmlns:a16="http://schemas.microsoft.com/office/drawing/2014/main" id="{64FEDC75-6BE8-634F-A98C-959E4994E9E8}"/>
              </a:ext>
            </a:extLst>
          </p:cNvPr>
          <p:cNvSpPr txBox="1">
            <a:spLocks/>
          </p:cNvSpPr>
          <p:nvPr/>
        </p:nvSpPr>
        <p:spPr>
          <a:xfrm>
            <a:off x="2118360" y="3743643"/>
            <a:ext cx="9144000" cy="7826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		</a:t>
            </a:r>
          </a:p>
        </p:txBody>
      </p:sp>
    </p:spTree>
    <p:extLst>
      <p:ext uri="{BB962C8B-B14F-4D97-AF65-F5344CB8AC3E}">
        <p14:creationId xmlns:p14="http://schemas.microsoft.com/office/powerpoint/2010/main" val="379074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32CC0-F05A-7141-81A4-6D5AEFFCE4F0}"/>
              </a:ext>
            </a:extLst>
          </p:cNvPr>
          <p:cNvSpPr>
            <a:spLocks noGrp="1"/>
          </p:cNvSpPr>
          <p:nvPr>
            <p:ph type="title"/>
          </p:nvPr>
        </p:nvSpPr>
        <p:spPr>
          <a:xfrm>
            <a:off x="838199" y="564211"/>
            <a:ext cx="4571999" cy="1165002"/>
          </a:xfrm>
        </p:spPr>
        <p:txBody>
          <a:bodyPr anchor="b">
            <a:normAutofit/>
          </a:bodyPr>
          <a:lstStyle/>
          <a:p>
            <a:r>
              <a:rPr lang="en-US" sz="3600"/>
              <a:t>Background</a:t>
            </a:r>
          </a:p>
        </p:txBody>
      </p:sp>
      <p:sp>
        <p:nvSpPr>
          <p:cNvPr id="3" name="Content Placeholder 2">
            <a:extLst>
              <a:ext uri="{FF2B5EF4-FFF2-40B4-BE49-F238E27FC236}">
                <a16:creationId xmlns:a16="http://schemas.microsoft.com/office/drawing/2014/main" id="{C771A3C7-7FA7-B741-B733-58399FF2DB49}"/>
              </a:ext>
            </a:extLst>
          </p:cNvPr>
          <p:cNvSpPr>
            <a:spLocks noGrp="1"/>
          </p:cNvSpPr>
          <p:nvPr>
            <p:ph idx="1"/>
          </p:nvPr>
        </p:nvSpPr>
        <p:spPr>
          <a:xfrm>
            <a:off x="838199" y="2055327"/>
            <a:ext cx="4571999" cy="3776975"/>
          </a:xfrm>
        </p:spPr>
        <p:txBody>
          <a:bodyPr>
            <a:normAutofit fontScale="92500" lnSpcReduction="10000"/>
          </a:bodyPr>
          <a:lstStyle/>
          <a:p>
            <a:r>
              <a:rPr lang="en-US" sz="1800" dirty="0"/>
              <a:t>Digital social media platforms are increasing being used to generate content</a:t>
            </a:r>
          </a:p>
          <a:p>
            <a:r>
              <a:rPr lang="en-IN" sz="1800" dirty="0"/>
              <a:t>These digital platforms can influence real-life events ranging from inciting violence, hate speech, alter political campaigns, fake news spread to more benign use such as reaching out to people in need, raising fund and awareness for a cause etc.</a:t>
            </a:r>
          </a:p>
          <a:p>
            <a:r>
              <a:rPr lang="en-IN" sz="1800" dirty="0"/>
              <a:t>These platforms are also extensively used to express opinions on real-life events, products among many others</a:t>
            </a:r>
          </a:p>
          <a:p>
            <a:r>
              <a:rPr lang="en-IN" sz="1800" dirty="0"/>
              <a:t>Facebook has been blamed for instigating anti-Muslim mob violence in Sri Lanka as well as for playing a leading role in the possible genocide of the Rohingya community in Myanmar.</a:t>
            </a:r>
          </a:p>
          <a:p>
            <a:endParaRPr lang="en-IN" sz="1800" dirty="0"/>
          </a:p>
          <a:p>
            <a:endParaRPr lang="en-IN" sz="1800" dirty="0"/>
          </a:p>
          <a:p>
            <a:endParaRPr lang="en-IN" sz="1800" dirty="0"/>
          </a:p>
          <a:p>
            <a:endParaRPr lang="en-US" sz="1800" dirty="0"/>
          </a:p>
        </p:txBody>
      </p:sp>
      <p:pic>
        <p:nvPicPr>
          <p:cNvPr id="1028" name="Picture 4" descr="Which Social Media Platforms Are Right For Your Business?">
            <a:extLst>
              <a:ext uri="{FF2B5EF4-FFF2-40B4-BE49-F238E27FC236}">
                <a16:creationId xmlns:a16="http://schemas.microsoft.com/office/drawing/2014/main" id="{5E4F521C-DFCE-0B40-BC73-12808F16E4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57" r="24804" b="-1"/>
          <a:stretch/>
        </p:blipFill>
        <p:spPr bwMode="auto">
          <a:xfrm>
            <a:off x="6190488" y="566928"/>
            <a:ext cx="5157216" cy="5286197"/>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4" name="Rectangle 19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30161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F32CC0-F05A-7141-81A4-6D5AEFFCE4F0}"/>
              </a:ext>
            </a:extLst>
          </p:cNvPr>
          <p:cNvSpPr>
            <a:spLocks noGrp="1"/>
          </p:cNvSpPr>
          <p:nvPr>
            <p:ph type="title"/>
          </p:nvPr>
        </p:nvSpPr>
        <p:spPr>
          <a:xfrm>
            <a:off x="643467" y="321734"/>
            <a:ext cx="10905066" cy="1135737"/>
          </a:xfrm>
        </p:spPr>
        <p:txBody>
          <a:bodyPr>
            <a:normAutofit/>
          </a:bodyPr>
          <a:lstStyle/>
          <a:p>
            <a:r>
              <a:rPr lang="en-US" sz="3600"/>
              <a:t>Background (cont’d)</a:t>
            </a:r>
          </a:p>
        </p:txBody>
      </p:sp>
      <p:sp>
        <p:nvSpPr>
          <p:cNvPr id="3" name="Content Placeholder 2">
            <a:extLst>
              <a:ext uri="{FF2B5EF4-FFF2-40B4-BE49-F238E27FC236}">
                <a16:creationId xmlns:a16="http://schemas.microsoft.com/office/drawing/2014/main" id="{C771A3C7-7FA7-B741-B733-58399FF2DB49}"/>
              </a:ext>
            </a:extLst>
          </p:cNvPr>
          <p:cNvSpPr>
            <a:spLocks noGrp="1"/>
          </p:cNvSpPr>
          <p:nvPr>
            <p:ph idx="1"/>
          </p:nvPr>
        </p:nvSpPr>
        <p:spPr>
          <a:xfrm>
            <a:off x="643468" y="1782981"/>
            <a:ext cx="4461931" cy="4393982"/>
          </a:xfrm>
        </p:spPr>
        <p:txBody>
          <a:bodyPr>
            <a:normAutofit/>
          </a:bodyPr>
          <a:lstStyle/>
          <a:p>
            <a:r>
              <a:rPr lang="en-IN" sz="2000" dirty="0"/>
              <a:t>The use-generated content is rich of emotions such as anger, hatred, joy etc. and affect such hate, sarcasm, irony, pun etc. as affect here</a:t>
            </a:r>
          </a:p>
          <a:p>
            <a:r>
              <a:rPr lang="en-IN" sz="2000" dirty="0"/>
              <a:t>The presence of affect in user-generated content impacts the way it is perceived, disseminated and spread on the social media platforms</a:t>
            </a:r>
          </a:p>
          <a:p>
            <a:endParaRPr lang="en-IN" sz="2000" dirty="0"/>
          </a:p>
          <a:p>
            <a:endParaRPr lang="en-IN" sz="2000" dirty="0"/>
          </a:p>
          <a:p>
            <a:endParaRPr lang="en-IN" sz="2000" dirty="0"/>
          </a:p>
          <a:p>
            <a:endParaRPr lang="en-US" sz="2000" dirty="0"/>
          </a:p>
        </p:txBody>
      </p:sp>
      <p:grpSp>
        <p:nvGrpSpPr>
          <p:cNvPr id="137" name="Group 13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8" name="Isosceles Triangle 13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42" name="Rectangle 14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Isosceles Triangle 14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The Science Of Emotion: 4 Keys To Effective Social Media Marketing">
            <a:extLst>
              <a:ext uri="{FF2B5EF4-FFF2-40B4-BE49-F238E27FC236}">
                <a16:creationId xmlns:a16="http://schemas.microsoft.com/office/drawing/2014/main" id="{4F6D3F0E-85DD-F540-9B0A-A255B1865F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212" t="4611"/>
          <a:stretch/>
        </p:blipFill>
        <p:spPr bwMode="auto">
          <a:xfrm>
            <a:off x="6203660" y="1935308"/>
            <a:ext cx="2218266" cy="3229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29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2CC0-F05A-7141-81A4-6D5AEFFCE4F0}"/>
              </a:ext>
            </a:extLst>
          </p:cNvPr>
          <p:cNvSpPr>
            <a:spLocks noGrp="1"/>
          </p:cNvSpPr>
          <p:nvPr>
            <p:ph type="title"/>
          </p:nvPr>
        </p:nvSpPr>
        <p:spPr>
          <a:xfrm>
            <a:off x="1014575" y="82188"/>
            <a:ext cx="9942716" cy="1554480"/>
          </a:xfrm>
        </p:spPr>
        <p:txBody>
          <a:bodyPr anchor="ctr">
            <a:normAutofit/>
          </a:bodyPr>
          <a:lstStyle/>
          <a:p>
            <a:r>
              <a:rPr lang="en-US" sz="4800" dirty="0"/>
              <a:t>Topics</a:t>
            </a:r>
          </a:p>
        </p:txBody>
      </p:sp>
      <p:graphicFrame>
        <p:nvGraphicFramePr>
          <p:cNvPr id="23" name="Content Placeholder 2">
            <a:extLst>
              <a:ext uri="{FF2B5EF4-FFF2-40B4-BE49-F238E27FC236}">
                <a16:creationId xmlns:a16="http://schemas.microsoft.com/office/drawing/2014/main" id="{6E2F83EF-CA1E-4818-AC43-D450B010EBA8}"/>
              </a:ext>
            </a:extLst>
          </p:cNvPr>
          <p:cNvGraphicFramePr>
            <a:graphicFrameLocks noGrp="1"/>
          </p:cNvGraphicFramePr>
          <p:nvPr>
            <p:ph idx="1"/>
            <p:extLst>
              <p:ext uri="{D42A27DB-BD31-4B8C-83A1-F6EECF244321}">
                <p14:modId xmlns:p14="http://schemas.microsoft.com/office/powerpoint/2010/main" val="690714619"/>
              </p:ext>
            </p:extLst>
          </p:nvPr>
        </p:nvGraphicFramePr>
        <p:xfrm>
          <a:off x="1043631" y="3102189"/>
          <a:ext cx="9941319" cy="3124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Connections with solid fill">
            <a:extLst>
              <a:ext uri="{FF2B5EF4-FFF2-40B4-BE49-F238E27FC236}">
                <a16:creationId xmlns:a16="http://schemas.microsoft.com/office/drawing/2014/main" id="{57DAE454-E11E-FB4E-9D79-E6BE6C8CC61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05653" y="2057400"/>
            <a:ext cx="914400" cy="914400"/>
          </a:xfrm>
          <a:prstGeom prst="rect">
            <a:avLst/>
          </a:prstGeom>
        </p:spPr>
      </p:pic>
      <p:cxnSp>
        <p:nvCxnSpPr>
          <p:cNvPr id="7" name="Straight Arrow Connector 6">
            <a:extLst>
              <a:ext uri="{FF2B5EF4-FFF2-40B4-BE49-F238E27FC236}">
                <a16:creationId xmlns:a16="http://schemas.microsoft.com/office/drawing/2014/main" id="{5CB6FA4F-54F1-E543-91F4-F9FEF495AA25}"/>
              </a:ext>
            </a:extLst>
          </p:cNvPr>
          <p:cNvCxnSpPr>
            <a:stCxn id="5" idx="3"/>
          </p:cNvCxnSpPr>
          <p:nvPr/>
        </p:nvCxnSpPr>
        <p:spPr>
          <a:xfrm>
            <a:off x="2120053" y="2514600"/>
            <a:ext cx="707814" cy="0"/>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pic>
        <p:nvPicPr>
          <p:cNvPr id="18" name="Graphic 17" descr="Chat bubble with solid fill">
            <a:extLst>
              <a:ext uri="{FF2B5EF4-FFF2-40B4-BE49-F238E27FC236}">
                <a16:creationId xmlns:a16="http://schemas.microsoft.com/office/drawing/2014/main" id="{D3F09BDC-0472-DD44-8073-861090C4BCA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20053" y="1907178"/>
            <a:ext cx="477033" cy="477033"/>
          </a:xfrm>
          <a:prstGeom prst="rect">
            <a:avLst/>
          </a:prstGeom>
        </p:spPr>
      </p:pic>
      <p:sp>
        <p:nvSpPr>
          <p:cNvPr id="20" name="Vertical Scroll 19">
            <a:extLst>
              <a:ext uri="{FF2B5EF4-FFF2-40B4-BE49-F238E27FC236}">
                <a16:creationId xmlns:a16="http://schemas.microsoft.com/office/drawing/2014/main" id="{F13058BA-14AE-A148-930B-D435DDD10C96}"/>
              </a:ext>
            </a:extLst>
          </p:cNvPr>
          <p:cNvSpPr/>
          <p:nvPr/>
        </p:nvSpPr>
        <p:spPr>
          <a:xfrm>
            <a:off x="3132666" y="2033333"/>
            <a:ext cx="1286933" cy="1068849"/>
          </a:xfrm>
          <a:prstGeom prst="verticalScroll">
            <a:avLst/>
          </a:prstGeom>
          <a:ln w="38100">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User-generated text and meta-data</a:t>
            </a:r>
          </a:p>
        </p:txBody>
      </p:sp>
      <p:cxnSp>
        <p:nvCxnSpPr>
          <p:cNvPr id="41" name="Straight Arrow Connector 40">
            <a:extLst>
              <a:ext uri="{FF2B5EF4-FFF2-40B4-BE49-F238E27FC236}">
                <a16:creationId xmlns:a16="http://schemas.microsoft.com/office/drawing/2014/main" id="{A8C34140-252E-1F4B-BE85-6089563335FB}"/>
              </a:ext>
            </a:extLst>
          </p:cNvPr>
          <p:cNvCxnSpPr/>
          <p:nvPr/>
        </p:nvCxnSpPr>
        <p:spPr>
          <a:xfrm>
            <a:off x="4419599" y="2523067"/>
            <a:ext cx="707814" cy="0"/>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40F87961-CB3B-D544-8BB6-E0A9A72CEDE4}"/>
              </a:ext>
            </a:extLst>
          </p:cNvPr>
          <p:cNvSpPr/>
          <p:nvPr/>
        </p:nvSpPr>
        <p:spPr>
          <a:xfrm>
            <a:off x="5367867" y="2057400"/>
            <a:ext cx="1236133" cy="914400"/>
          </a:xfrm>
          <a:prstGeom prst="rect">
            <a:avLst/>
          </a:prstGeom>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Hate Speech Detection</a:t>
            </a:r>
          </a:p>
        </p:txBody>
      </p:sp>
      <p:sp>
        <p:nvSpPr>
          <p:cNvPr id="42" name="Rectangle 41">
            <a:extLst>
              <a:ext uri="{FF2B5EF4-FFF2-40B4-BE49-F238E27FC236}">
                <a16:creationId xmlns:a16="http://schemas.microsoft.com/office/drawing/2014/main" id="{9EC72CEE-2F63-304B-9330-ECAE6B022877}"/>
              </a:ext>
            </a:extLst>
          </p:cNvPr>
          <p:cNvSpPr/>
          <p:nvPr/>
        </p:nvSpPr>
        <p:spPr>
          <a:xfrm>
            <a:off x="8177106" y="750028"/>
            <a:ext cx="1236133" cy="914400"/>
          </a:xfrm>
          <a:prstGeom prst="rect">
            <a:avLst/>
          </a:prstGeom>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Spread Modelling</a:t>
            </a:r>
          </a:p>
        </p:txBody>
      </p:sp>
      <p:sp>
        <p:nvSpPr>
          <p:cNvPr id="43" name="Rectangle 42">
            <a:extLst>
              <a:ext uri="{FF2B5EF4-FFF2-40B4-BE49-F238E27FC236}">
                <a16:creationId xmlns:a16="http://schemas.microsoft.com/office/drawing/2014/main" id="{88FF040A-3BFF-704F-B3D1-BD3BB816EF77}"/>
              </a:ext>
            </a:extLst>
          </p:cNvPr>
          <p:cNvSpPr/>
          <p:nvPr/>
        </p:nvSpPr>
        <p:spPr>
          <a:xfrm>
            <a:off x="8177106" y="3256768"/>
            <a:ext cx="1236133" cy="914400"/>
          </a:xfrm>
          <a:prstGeom prst="rect">
            <a:avLst/>
          </a:prstGeom>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Life-cycle Analysis</a:t>
            </a:r>
          </a:p>
        </p:txBody>
      </p:sp>
      <p:sp>
        <p:nvSpPr>
          <p:cNvPr id="44" name="Rectangle 43">
            <a:extLst>
              <a:ext uri="{FF2B5EF4-FFF2-40B4-BE49-F238E27FC236}">
                <a16:creationId xmlns:a16="http://schemas.microsoft.com/office/drawing/2014/main" id="{AF4BC537-8C59-774B-8FC4-57AF5DA0EC34}"/>
              </a:ext>
            </a:extLst>
          </p:cNvPr>
          <p:cNvSpPr/>
          <p:nvPr/>
        </p:nvSpPr>
        <p:spPr>
          <a:xfrm>
            <a:off x="8177107" y="2033333"/>
            <a:ext cx="1236133" cy="914400"/>
          </a:xfrm>
          <a:prstGeom prst="rect">
            <a:avLst/>
          </a:prstGeom>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Homophilic Analysis</a:t>
            </a:r>
          </a:p>
        </p:txBody>
      </p:sp>
      <p:cxnSp>
        <p:nvCxnSpPr>
          <p:cNvPr id="45" name="Straight Arrow Connector 44">
            <a:extLst>
              <a:ext uri="{FF2B5EF4-FFF2-40B4-BE49-F238E27FC236}">
                <a16:creationId xmlns:a16="http://schemas.microsoft.com/office/drawing/2014/main" id="{106304EA-4248-A148-8D4F-B8050929CC4E}"/>
              </a:ext>
            </a:extLst>
          </p:cNvPr>
          <p:cNvCxnSpPr>
            <a:cxnSpLocks/>
          </p:cNvCxnSpPr>
          <p:nvPr/>
        </p:nvCxnSpPr>
        <p:spPr>
          <a:xfrm flipV="1">
            <a:off x="6790265" y="1587138"/>
            <a:ext cx="1032935" cy="777240"/>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BAFE1E2-2B81-D44F-A6B6-014CCA5BC0D7}"/>
              </a:ext>
            </a:extLst>
          </p:cNvPr>
          <p:cNvCxnSpPr>
            <a:cxnSpLocks/>
          </p:cNvCxnSpPr>
          <p:nvPr/>
        </p:nvCxnSpPr>
        <p:spPr>
          <a:xfrm>
            <a:off x="6856455" y="2760133"/>
            <a:ext cx="1153010" cy="953835"/>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D06DE5F-A8EB-5445-92C4-4A046C0A2257}"/>
              </a:ext>
            </a:extLst>
          </p:cNvPr>
          <p:cNvCxnSpPr/>
          <p:nvPr/>
        </p:nvCxnSpPr>
        <p:spPr>
          <a:xfrm>
            <a:off x="7301651" y="2558747"/>
            <a:ext cx="707814" cy="0"/>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cxnSp>
        <p:nvCxnSpPr>
          <p:cNvPr id="4" name="Elbow Connector 3">
            <a:extLst>
              <a:ext uri="{FF2B5EF4-FFF2-40B4-BE49-F238E27FC236}">
                <a16:creationId xmlns:a16="http://schemas.microsoft.com/office/drawing/2014/main" id="{2848F517-7305-D34C-AC29-ECCC80B9EDA8}"/>
              </a:ext>
            </a:extLst>
          </p:cNvPr>
          <p:cNvCxnSpPr>
            <a:cxnSpLocks/>
          </p:cNvCxnSpPr>
          <p:nvPr/>
        </p:nvCxnSpPr>
        <p:spPr>
          <a:xfrm rot="16200000" flipH="1">
            <a:off x="4005034" y="328209"/>
            <a:ext cx="705516" cy="5356013"/>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10531D8-0B4B-B44C-B681-48A057D689C0}"/>
              </a:ext>
            </a:extLst>
          </p:cNvPr>
          <p:cNvCxnSpPr>
            <a:cxnSpLocks/>
            <a:endCxn id="25" idx="2"/>
          </p:cNvCxnSpPr>
          <p:nvPr/>
        </p:nvCxnSpPr>
        <p:spPr>
          <a:xfrm flipV="1">
            <a:off x="5985933" y="2971800"/>
            <a:ext cx="1" cy="342056"/>
          </a:xfrm>
          <a:prstGeom prst="straightConnector1">
            <a:avLst/>
          </a:prstGeom>
          <a:ln w="444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717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E209-184E-B048-87E1-00EFCD9A088E}"/>
              </a:ext>
            </a:extLst>
          </p:cNvPr>
          <p:cNvSpPr>
            <a:spLocks noGrp="1"/>
          </p:cNvSpPr>
          <p:nvPr>
            <p:ph type="title"/>
          </p:nvPr>
        </p:nvSpPr>
        <p:spPr/>
        <p:txBody>
          <a:bodyPr/>
          <a:lstStyle/>
          <a:p>
            <a:r>
              <a:rPr lang="en-US" dirty="0"/>
              <a:t>Approaches for Hate Speech Detection</a:t>
            </a:r>
          </a:p>
        </p:txBody>
      </p:sp>
      <p:sp>
        <p:nvSpPr>
          <p:cNvPr id="3" name="Content Placeholder 2">
            <a:extLst>
              <a:ext uri="{FF2B5EF4-FFF2-40B4-BE49-F238E27FC236}">
                <a16:creationId xmlns:a16="http://schemas.microsoft.com/office/drawing/2014/main" id="{9D80A05F-3AD6-6749-A085-327BF2A3B541}"/>
              </a:ext>
            </a:extLst>
          </p:cNvPr>
          <p:cNvSpPr>
            <a:spLocks noGrp="1"/>
          </p:cNvSpPr>
          <p:nvPr>
            <p:ph idx="1"/>
          </p:nvPr>
        </p:nvSpPr>
        <p:spPr>
          <a:xfrm>
            <a:off x="838200" y="1825624"/>
            <a:ext cx="10515600" cy="4468495"/>
          </a:xfrm>
        </p:spPr>
        <p:txBody>
          <a:bodyPr>
            <a:normAutofit lnSpcReduction="10000"/>
          </a:bodyPr>
          <a:lstStyle/>
          <a:p>
            <a:r>
              <a:rPr lang="en-IN" sz="2000" dirty="0"/>
              <a:t>Hate speech detection evolved from manually crafted lexical and linguistic features [5] to more sophisticated automatic feature selection using deep neural networks [8, 6, 7]</a:t>
            </a:r>
          </a:p>
          <a:p>
            <a:r>
              <a:rPr lang="en-IN" sz="2000" dirty="0"/>
              <a:t>“Automated hate speech detection and the problem of offensive language” by Davidson et al. [45] showed that it is difficult to distinguish between hateful and offensive tweets.</a:t>
            </a:r>
          </a:p>
          <a:p>
            <a:pPr lvl="1"/>
            <a:r>
              <a:rPr lang="en-IN" sz="1600" dirty="0"/>
              <a:t>Collected tweets containing hate lexicons and then used crowd-sourcing to label them as hateful, offensive and neither</a:t>
            </a:r>
          </a:p>
          <a:p>
            <a:pPr lvl="1"/>
            <a:r>
              <a:rPr lang="en-IN" sz="1600" dirty="0"/>
              <a:t>Found that in some scenarios specially for sexist tweets difficult to distinguish offense and hate</a:t>
            </a:r>
          </a:p>
          <a:p>
            <a:r>
              <a:rPr lang="en-IN" sz="2000" dirty="0"/>
              <a:t>Recently</a:t>
            </a:r>
            <a:r>
              <a:rPr lang="en-IN" sz="1400" dirty="0"/>
              <a:t>, </a:t>
            </a:r>
            <a:r>
              <a:rPr lang="en-IN" sz="2000" dirty="0"/>
              <a:t>“Predictive embeddings for hate speech detection on Twitter,”</a:t>
            </a:r>
            <a:r>
              <a:rPr lang="en-IN" dirty="0"/>
              <a:t> </a:t>
            </a:r>
            <a:r>
              <a:rPr lang="en-IN" sz="1800" dirty="0"/>
              <a:t>[47] </a:t>
            </a:r>
            <a:r>
              <a:rPr lang="en-IN" sz="2000" dirty="0"/>
              <a:t>used a Simple Word Embeddings-based based model to customize the word embedding to hateful content and showed that it beats state of the art model even with a much simpler model and much lesser parameters.</a:t>
            </a:r>
          </a:p>
          <a:p>
            <a:r>
              <a:rPr lang="en-IN" sz="2000" dirty="0"/>
              <a:t>“Us and them: identifying cyber hate on Twitter across multiple protected characteristics,” by </a:t>
            </a:r>
            <a:r>
              <a:rPr lang="en-IN" sz="2000" dirty="0" err="1"/>
              <a:t>Burnap</a:t>
            </a:r>
            <a:r>
              <a:rPr lang="en-IN" sz="2000" dirty="0"/>
              <a:t> et al. [48] proposed a data-driven blended model to study the intersectionality of different forms of hate, specifically race and sexual orientation and shows it improves the machine classification of cyberhate</a:t>
            </a:r>
          </a:p>
          <a:p>
            <a:endParaRPr lang="en-IN" sz="2000" dirty="0"/>
          </a:p>
          <a:p>
            <a:endParaRPr lang="en-IN" sz="1800" dirty="0"/>
          </a:p>
          <a:p>
            <a:endParaRPr lang="en-IN" sz="1800" dirty="0"/>
          </a:p>
          <a:p>
            <a:endParaRPr lang="en-IN" sz="1800" dirty="0"/>
          </a:p>
          <a:p>
            <a:endParaRPr lang="en-IN" sz="1800" dirty="0"/>
          </a:p>
          <a:p>
            <a:endParaRPr lang="en-IN" sz="1800" dirty="0"/>
          </a:p>
          <a:p>
            <a:endParaRPr lang="en-US" sz="1800" dirty="0"/>
          </a:p>
        </p:txBody>
      </p:sp>
    </p:spTree>
    <p:extLst>
      <p:ext uri="{BB962C8B-B14F-4D97-AF65-F5344CB8AC3E}">
        <p14:creationId xmlns:p14="http://schemas.microsoft.com/office/powerpoint/2010/main" val="1829129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E209-184E-B048-87E1-00EFCD9A088E}"/>
              </a:ext>
            </a:extLst>
          </p:cNvPr>
          <p:cNvSpPr>
            <a:spLocks noGrp="1"/>
          </p:cNvSpPr>
          <p:nvPr>
            <p:ph type="title"/>
          </p:nvPr>
        </p:nvSpPr>
        <p:spPr/>
        <p:txBody>
          <a:bodyPr/>
          <a:lstStyle/>
          <a:p>
            <a:r>
              <a:rPr lang="en-US" dirty="0"/>
              <a:t>Approaches for Hate Speech Detection (cont’d)</a:t>
            </a:r>
          </a:p>
        </p:txBody>
      </p:sp>
      <p:sp>
        <p:nvSpPr>
          <p:cNvPr id="3" name="Content Placeholder 2">
            <a:extLst>
              <a:ext uri="{FF2B5EF4-FFF2-40B4-BE49-F238E27FC236}">
                <a16:creationId xmlns:a16="http://schemas.microsoft.com/office/drawing/2014/main" id="{9D80A05F-3AD6-6749-A085-327BF2A3B541}"/>
              </a:ext>
            </a:extLst>
          </p:cNvPr>
          <p:cNvSpPr>
            <a:spLocks noGrp="1"/>
          </p:cNvSpPr>
          <p:nvPr>
            <p:ph idx="1"/>
          </p:nvPr>
        </p:nvSpPr>
        <p:spPr>
          <a:xfrm>
            <a:off x="838200" y="1825624"/>
            <a:ext cx="10515600" cy="4468495"/>
          </a:xfrm>
        </p:spPr>
        <p:txBody>
          <a:bodyPr>
            <a:normAutofit/>
          </a:bodyPr>
          <a:lstStyle/>
          <a:p>
            <a:r>
              <a:rPr lang="en-IN" sz="1800" dirty="0"/>
              <a:t>“One-step and two-step classification for abusive language detection on twitter,” by Park et al. [49] modelled hate speech detection as a two-step approach using a neural network with two binary classifiers. In the first step, predict the presence of abusive speech, and in the second step, discern the form of offensive speech</a:t>
            </a:r>
          </a:p>
          <a:p>
            <a:r>
              <a:rPr lang="en-IN" sz="1800" dirty="0"/>
              <a:t>Hate speech is contextual. “Locate the hate: Detecting tweets against blacks,” by Kwok et al. [50] argued that in the absence of contextual information, detecting hate from text is very difficult</a:t>
            </a:r>
          </a:p>
          <a:p>
            <a:r>
              <a:rPr lang="en-IN" sz="1800" dirty="0"/>
              <a:t>[53, 54] suggested language evolves, and even benign words or phrases are being used to spread hate in closed communities as they associate personalised meaning, making detecting hateful content a challenging task.</a:t>
            </a:r>
          </a:p>
          <a:p>
            <a:r>
              <a:rPr lang="en-IN" sz="1800" dirty="0"/>
              <a:t>In “Interpretable multi-modal hate speech detection</a:t>
            </a:r>
            <a:r>
              <a:rPr lang="en-IN" sz="2000" dirty="0"/>
              <a:t>,” </a:t>
            </a:r>
            <a:r>
              <a:rPr lang="en-IN" sz="1800" dirty="0" err="1"/>
              <a:t>Vijayaraghavan</a:t>
            </a:r>
            <a:r>
              <a:rPr lang="en-IN" sz="1800" dirty="0"/>
              <a:t> et al. [55] bridged the gap by using socio-political context to detect different categories of hate and showed why the </a:t>
            </a:r>
            <a:r>
              <a:rPr lang="en-IN" sz="1800" dirty="0" err="1"/>
              <a:t>explainability</a:t>
            </a:r>
            <a:r>
              <a:rPr lang="en-IN" sz="1800" dirty="0"/>
              <a:t> of model is very important</a:t>
            </a:r>
          </a:p>
          <a:p>
            <a:r>
              <a:rPr lang="en-IN" sz="1800" dirty="0"/>
              <a:t>“Detecting online hate speech using context-aware models,” by Gao et al. [9] showed the importance of context in detecting hateful news articles and comments.</a:t>
            </a:r>
          </a:p>
          <a:p>
            <a:endParaRPr lang="en-IN" sz="1800" dirty="0"/>
          </a:p>
          <a:p>
            <a:endParaRPr lang="en-IN" sz="1600" dirty="0"/>
          </a:p>
          <a:p>
            <a:endParaRPr lang="en-IN" sz="1600" dirty="0"/>
          </a:p>
          <a:p>
            <a:endParaRPr lang="en-IN" sz="1600" dirty="0"/>
          </a:p>
          <a:p>
            <a:endParaRPr lang="en-IN" sz="1600" dirty="0"/>
          </a:p>
          <a:p>
            <a:endParaRPr lang="en-IN" sz="1600" dirty="0"/>
          </a:p>
          <a:p>
            <a:endParaRPr lang="en-IN" sz="1600" dirty="0"/>
          </a:p>
          <a:p>
            <a:endParaRPr lang="en-US" sz="1600" dirty="0"/>
          </a:p>
        </p:txBody>
      </p:sp>
    </p:spTree>
    <p:extLst>
      <p:ext uri="{BB962C8B-B14F-4D97-AF65-F5344CB8AC3E}">
        <p14:creationId xmlns:p14="http://schemas.microsoft.com/office/powerpoint/2010/main" val="150881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E209-184E-B048-87E1-00EFCD9A088E}"/>
              </a:ext>
            </a:extLst>
          </p:cNvPr>
          <p:cNvSpPr>
            <a:spLocks noGrp="1"/>
          </p:cNvSpPr>
          <p:nvPr>
            <p:ph type="title"/>
          </p:nvPr>
        </p:nvSpPr>
        <p:spPr/>
        <p:txBody>
          <a:bodyPr/>
          <a:lstStyle/>
          <a:p>
            <a:r>
              <a:rPr lang="en-US" dirty="0"/>
              <a:t>Approaches for Hate Speech Detection (cont’d)</a:t>
            </a:r>
          </a:p>
        </p:txBody>
      </p:sp>
      <p:sp>
        <p:nvSpPr>
          <p:cNvPr id="3" name="Content Placeholder 2">
            <a:extLst>
              <a:ext uri="{FF2B5EF4-FFF2-40B4-BE49-F238E27FC236}">
                <a16:creationId xmlns:a16="http://schemas.microsoft.com/office/drawing/2014/main" id="{9D80A05F-3AD6-6749-A085-327BF2A3B541}"/>
              </a:ext>
            </a:extLst>
          </p:cNvPr>
          <p:cNvSpPr>
            <a:spLocks noGrp="1"/>
          </p:cNvSpPr>
          <p:nvPr>
            <p:ph idx="1"/>
          </p:nvPr>
        </p:nvSpPr>
        <p:spPr/>
        <p:txBody>
          <a:bodyPr>
            <a:normAutofit/>
          </a:bodyPr>
          <a:lstStyle/>
          <a:p>
            <a:r>
              <a:rPr lang="en-IN" sz="2000" b="1" dirty="0"/>
              <a:t>Approaches which incorporates social aspect in hate speech detection in detail:</a:t>
            </a:r>
          </a:p>
          <a:p>
            <a:r>
              <a:rPr lang="en-IN" sz="2000" dirty="0"/>
              <a:t>The effects of user features on Twitter hate speech detection [10]</a:t>
            </a:r>
          </a:p>
          <a:p>
            <a:pPr lvl="1"/>
            <a:r>
              <a:rPr lang="en-IN" sz="2000" dirty="0"/>
              <a:t>investigate the effects of user features</a:t>
            </a:r>
          </a:p>
          <a:p>
            <a:pPr lvl="1"/>
            <a:r>
              <a:rPr lang="en-IN" sz="2000" dirty="0"/>
              <a:t>incorporating network-related user features provided, resulted in improvement in hate detection</a:t>
            </a:r>
          </a:p>
          <a:p>
            <a:pPr lvl="1"/>
            <a:r>
              <a:rPr lang="en-IN" sz="2000" dirty="0"/>
              <a:t>Showed on three different datasets, each in a different language</a:t>
            </a:r>
          </a:p>
          <a:p>
            <a:pPr lvl="1"/>
            <a:r>
              <a:rPr lang="en-IN" sz="2000" dirty="0"/>
              <a:t>Used Logistic regression classifier</a:t>
            </a:r>
          </a:p>
          <a:p>
            <a:pPr lvl="2"/>
            <a:endParaRPr lang="en-IN" sz="1400" dirty="0"/>
          </a:p>
          <a:p>
            <a:pPr lvl="1"/>
            <a:endParaRPr lang="en-IN" sz="1800" dirty="0"/>
          </a:p>
          <a:p>
            <a:pPr marL="0" indent="0">
              <a:buNone/>
            </a:pPr>
            <a:endParaRPr lang="en-IN" sz="2400" dirty="0"/>
          </a:p>
          <a:p>
            <a:pPr lvl="1"/>
            <a:endParaRPr lang="en-IN" sz="1600" dirty="0"/>
          </a:p>
          <a:p>
            <a:endParaRPr lang="en-IN" sz="2000" dirty="0"/>
          </a:p>
          <a:p>
            <a:endParaRPr lang="en-IN" sz="1800" dirty="0"/>
          </a:p>
          <a:p>
            <a:endParaRPr lang="en-IN" sz="1800" dirty="0"/>
          </a:p>
          <a:p>
            <a:endParaRPr lang="en-IN" sz="1800" dirty="0"/>
          </a:p>
          <a:p>
            <a:endParaRPr lang="en-IN" sz="1800" dirty="0"/>
          </a:p>
          <a:p>
            <a:endParaRPr lang="en-IN" sz="1800" dirty="0"/>
          </a:p>
          <a:p>
            <a:endParaRPr lang="en-US" sz="1800" dirty="0"/>
          </a:p>
        </p:txBody>
      </p:sp>
    </p:spTree>
    <p:extLst>
      <p:ext uri="{BB962C8B-B14F-4D97-AF65-F5344CB8AC3E}">
        <p14:creationId xmlns:p14="http://schemas.microsoft.com/office/powerpoint/2010/main" val="302982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E209-184E-B048-87E1-00EFCD9A088E}"/>
              </a:ext>
            </a:extLst>
          </p:cNvPr>
          <p:cNvSpPr>
            <a:spLocks noGrp="1"/>
          </p:cNvSpPr>
          <p:nvPr>
            <p:ph type="title"/>
          </p:nvPr>
        </p:nvSpPr>
        <p:spPr/>
        <p:txBody>
          <a:bodyPr/>
          <a:lstStyle/>
          <a:p>
            <a:r>
              <a:rPr lang="en-US" dirty="0"/>
              <a:t>Approaches for Hate Speech Detection (cont’d)</a:t>
            </a:r>
          </a:p>
        </p:txBody>
      </p:sp>
      <p:sp>
        <p:nvSpPr>
          <p:cNvPr id="3" name="Content Placeholder 2">
            <a:extLst>
              <a:ext uri="{FF2B5EF4-FFF2-40B4-BE49-F238E27FC236}">
                <a16:creationId xmlns:a16="http://schemas.microsoft.com/office/drawing/2014/main" id="{9D80A05F-3AD6-6749-A085-327BF2A3B541}"/>
              </a:ext>
            </a:extLst>
          </p:cNvPr>
          <p:cNvSpPr>
            <a:spLocks noGrp="1"/>
          </p:cNvSpPr>
          <p:nvPr>
            <p:ph idx="1"/>
          </p:nvPr>
        </p:nvSpPr>
        <p:spPr/>
        <p:txBody>
          <a:bodyPr>
            <a:normAutofit/>
          </a:bodyPr>
          <a:lstStyle/>
          <a:p>
            <a:r>
              <a:rPr lang="en-IN" sz="2000" dirty="0"/>
              <a:t>A Unified Deep Learning Architecture for Abuse Detection</a:t>
            </a:r>
            <a:r>
              <a:rPr lang="en-IN" dirty="0"/>
              <a:t> </a:t>
            </a:r>
            <a:r>
              <a:rPr lang="en-IN" sz="2000" dirty="0"/>
              <a:t>[21]</a:t>
            </a:r>
          </a:p>
          <a:p>
            <a:pPr lvl="1"/>
            <a:r>
              <a:rPr lang="en-IN" sz="1600" dirty="0"/>
              <a:t>Combines two classifiers, text and meta-data based. Text classifiers captures the linguistic aspect</a:t>
            </a:r>
          </a:p>
          <a:p>
            <a:pPr lvl="1"/>
            <a:r>
              <a:rPr lang="en-IN" sz="1600" dirty="0"/>
              <a:t>meta-data captures three types of meta-data, tweets, user and network</a:t>
            </a:r>
          </a:p>
          <a:p>
            <a:pPr lvl="1"/>
            <a:r>
              <a:rPr lang="en-IN" sz="1600" dirty="0"/>
              <a:t>Tweet-based (TF): </a:t>
            </a:r>
            <a:r>
              <a:rPr lang="en-IN" sz="3600" dirty="0"/>
              <a:t> </a:t>
            </a:r>
            <a:r>
              <a:rPr lang="en-IN" sz="1600" dirty="0"/>
              <a:t>Number of hashtags and mentions of other users; how many emoticons exist in the tweet; how many words there are with uppercase </a:t>
            </a:r>
            <a:r>
              <a:rPr lang="en-IN" sz="1600" dirty="0" err="1"/>
              <a:t>etters</a:t>
            </a:r>
            <a:r>
              <a:rPr lang="en-IN" sz="1600" dirty="0"/>
              <a:t> only; the number of URLs included. Moreover, tweets’ sentiment (i.e., positive/negative score), specific emotions (i.e., anger, disgust, fear, joy, sadness, and surprise), and offensiveness scores are considered</a:t>
            </a:r>
            <a:endParaRPr lang="en-IN" sz="2000" dirty="0"/>
          </a:p>
          <a:p>
            <a:pPr lvl="1"/>
            <a:r>
              <a:rPr lang="en-IN" sz="1600" dirty="0"/>
              <a:t> User-based (UF): # of followers/</a:t>
            </a:r>
            <a:r>
              <a:rPr lang="en-IN" sz="1600" dirty="0" err="1"/>
              <a:t>followees</a:t>
            </a:r>
            <a:r>
              <a:rPr lang="en-IN" sz="1600" dirty="0"/>
              <a:t>, activity (# of tweets posted and # of favourites)</a:t>
            </a:r>
          </a:p>
          <a:p>
            <a:pPr lvl="1"/>
            <a:r>
              <a:rPr lang="en-IN" sz="1600" dirty="0"/>
              <a:t> Network-based (NF):  reciprocity, centrality scores, clustering coefficient</a:t>
            </a:r>
          </a:p>
          <a:p>
            <a:pPr lvl="1"/>
            <a:r>
              <a:rPr lang="en-IN" sz="1600" dirty="0"/>
              <a:t>Showed the effectiveness of proposed approach on four datasets</a:t>
            </a:r>
          </a:p>
          <a:p>
            <a:pPr lvl="2"/>
            <a:r>
              <a:rPr lang="en-IN" sz="1200" dirty="0"/>
              <a:t>Hate, </a:t>
            </a:r>
            <a:r>
              <a:rPr lang="en-IN" sz="1200" dirty="0" err="1"/>
              <a:t>Cyberbullyeing</a:t>
            </a:r>
            <a:r>
              <a:rPr lang="en-IN" sz="1200" dirty="0"/>
              <a:t>, Sarcasm and Offensive Dataset</a:t>
            </a:r>
          </a:p>
          <a:p>
            <a:pPr lvl="2"/>
            <a:endParaRPr lang="en-IN" sz="1200" dirty="0"/>
          </a:p>
          <a:p>
            <a:pPr lvl="1"/>
            <a:endParaRPr lang="en-IN" sz="1600" dirty="0"/>
          </a:p>
          <a:p>
            <a:endParaRPr lang="en-IN" sz="2200" dirty="0"/>
          </a:p>
          <a:p>
            <a:endParaRPr lang="en-IN" sz="2200" dirty="0"/>
          </a:p>
          <a:p>
            <a:pPr lvl="1"/>
            <a:endParaRPr lang="en-IN" sz="1400" dirty="0"/>
          </a:p>
          <a:p>
            <a:endParaRPr lang="en-IN" sz="1800" dirty="0"/>
          </a:p>
          <a:p>
            <a:endParaRPr lang="en-IN" sz="1600" dirty="0"/>
          </a:p>
          <a:p>
            <a:endParaRPr lang="en-IN" sz="1600" dirty="0"/>
          </a:p>
          <a:p>
            <a:endParaRPr lang="en-IN" sz="1600" dirty="0"/>
          </a:p>
          <a:p>
            <a:endParaRPr lang="en-IN" sz="1600" dirty="0"/>
          </a:p>
          <a:p>
            <a:endParaRPr lang="en-IN" sz="1600" dirty="0"/>
          </a:p>
          <a:p>
            <a:endParaRPr lang="en-US" sz="1600" dirty="0"/>
          </a:p>
        </p:txBody>
      </p:sp>
      <p:pic>
        <p:nvPicPr>
          <p:cNvPr id="4" name="Picture 3">
            <a:extLst>
              <a:ext uri="{FF2B5EF4-FFF2-40B4-BE49-F238E27FC236}">
                <a16:creationId xmlns:a16="http://schemas.microsoft.com/office/drawing/2014/main" id="{02FD9FE5-56B6-A44E-86B2-B1D6BE5E8222}"/>
              </a:ext>
            </a:extLst>
          </p:cNvPr>
          <p:cNvPicPr>
            <a:picLocks noChangeAspect="1"/>
          </p:cNvPicPr>
          <p:nvPr/>
        </p:nvPicPr>
        <p:blipFill>
          <a:blip r:embed="rId2"/>
          <a:stretch>
            <a:fillRect/>
          </a:stretch>
        </p:blipFill>
        <p:spPr>
          <a:xfrm>
            <a:off x="8224520" y="4330700"/>
            <a:ext cx="3479800" cy="2527300"/>
          </a:xfrm>
          <a:prstGeom prst="rect">
            <a:avLst/>
          </a:prstGeom>
        </p:spPr>
      </p:pic>
    </p:spTree>
    <p:extLst>
      <p:ext uri="{BB962C8B-B14F-4D97-AF65-F5344CB8AC3E}">
        <p14:creationId xmlns:p14="http://schemas.microsoft.com/office/powerpoint/2010/main" val="245847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C9238B-9B52-6242-9ED6-9DC52807D5A7}"/>
              </a:ext>
            </a:extLst>
          </p:cNvPr>
          <p:cNvSpPr/>
          <p:nvPr/>
        </p:nvSpPr>
        <p:spPr>
          <a:xfrm>
            <a:off x="4521530" y="3017520"/>
            <a:ext cx="3148939" cy="923330"/>
          </a:xfrm>
          <a:prstGeom prst="rect">
            <a:avLst/>
          </a:prstGeom>
          <a:noFill/>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383542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9012</TotalTime>
  <Words>844</Words>
  <Application>Microsoft Macintosh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Hate Speech Dynamics Modelling on Social Networks</vt:lpstr>
      <vt:lpstr>Background</vt:lpstr>
      <vt:lpstr>Background (cont’d)</vt:lpstr>
      <vt:lpstr>Topics</vt:lpstr>
      <vt:lpstr>Approaches for Hate Speech Detection</vt:lpstr>
      <vt:lpstr>Approaches for Hate Speech Detection (cont’d)</vt:lpstr>
      <vt:lpstr>Approaches for Hate Speech Detection (cont’d)</vt:lpstr>
      <vt:lpstr>Approaches for Hate Speech Detection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Affect Dynamics Modelling on Social Networks</dc:title>
  <dc:creator>Seema Nagar</dc:creator>
  <cp:lastModifiedBy>Seema Nagar3</cp:lastModifiedBy>
  <cp:revision>225</cp:revision>
  <dcterms:created xsi:type="dcterms:W3CDTF">2021-01-12T06:02:51Z</dcterms:created>
  <dcterms:modified xsi:type="dcterms:W3CDTF">2023-12-14T05:55:32Z</dcterms:modified>
</cp:coreProperties>
</file>