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8" r:id="rId22"/>
    <p:sldId id="289" r:id="rId23"/>
    <p:sldId id="290" r:id="rId24"/>
    <p:sldId id="291"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oni Priyani" initials="SP" lastIdx="5" clrIdx="0">
    <p:extLst>
      <p:ext uri="{19B8F6BF-5375-455C-9EA6-DF929625EA0E}">
        <p15:presenceInfo xmlns:p15="http://schemas.microsoft.com/office/powerpoint/2012/main" userId="S::110116076@nitt.edu::16488552-52f5-4dfa-a1a9-edfe8f5750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5CC53-A8F1-2348-8088-51C70CA6A1D4}" v="66" dt="2020-05-13T08:27:50.688"/>
    <p1510:client id="{B5A844A6-1ABD-4C11-8C3E-6890DA0AE773}" v="10992" dt="2020-05-13T02:53:52.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4" autoAdjust="0"/>
    <p:restoredTop sz="94660"/>
  </p:normalViewPr>
  <p:slideViewPr>
    <p:cSldViewPr snapToGrid="0">
      <p:cViewPr varScale="1">
        <p:scale>
          <a:sx n="121" d="100"/>
          <a:sy n="121"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96F82-938B-49EE-88BB-5349B485B53E}"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E6B01DA3-80C9-41EB-B48A-B68FD6F66F3C}">
      <dgm:prSet phldrT="[Text]" phldr="0"/>
      <dgm:spPr/>
      <dgm:t>
        <a:bodyPr/>
        <a:lstStyle/>
        <a:p>
          <a:pPr rtl="0"/>
          <a:r>
            <a:rPr lang="en-US">
              <a:latin typeface="Tw Cen MT" panose="020F0302020204030204"/>
            </a:rPr>
            <a:t>Basic Information Diffusion Issues</a:t>
          </a:r>
          <a:endParaRPr lang="en-US"/>
        </a:p>
      </dgm:t>
    </dgm:pt>
    <dgm:pt modelId="{2397CE9C-DC9F-4DC6-B257-33837B0FC01E}" type="parTrans" cxnId="{1AEB9ECF-304C-4C8C-BD97-C76CFF546C1C}">
      <dgm:prSet/>
      <dgm:spPr/>
      <dgm:t>
        <a:bodyPr/>
        <a:lstStyle/>
        <a:p>
          <a:endParaRPr lang="en-US"/>
        </a:p>
      </dgm:t>
    </dgm:pt>
    <dgm:pt modelId="{C76C4BBD-ECA9-417E-96E3-B28CCE13F8E2}" type="sibTrans" cxnId="{1AEB9ECF-304C-4C8C-BD97-C76CFF546C1C}">
      <dgm:prSet/>
      <dgm:spPr/>
      <dgm:t>
        <a:bodyPr/>
        <a:lstStyle/>
        <a:p>
          <a:endParaRPr lang="en-US"/>
        </a:p>
      </dgm:t>
    </dgm:pt>
    <dgm:pt modelId="{E007ED5B-BD17-4E09-850D-0776E4814BC6}">
      <dgm:prSet phldrT="[Text]" phldr="0"/>
      <dgm:spPr/>
      <dgm:t>
        <a:bodyPr/>
        <a:lstStyle/>
        <a:p>
          <a:r>
            <a:rPr lang="en-US">
              <a:latin typeface="Tw Cen MT" panose="020F0302020204030204"/>
            </a:rPr>
            <a:t>What?</a:t>
          </a:r>
          <a:endParaRPr lang="en-US"/>
        </a:p>
      </dgm:t>
    </dgm:pt>
    <dgm:pt modelId="{A0FB84E3-096B-4166-99BD-85AA02FC7D87}" type="parTrans" cxnId="{BF94C0E6-752D-4CB4-9711-54E5E8543CC3}">
      <dgm:prSet/>
      <dgm:spPr/>
      <dgm:t>
        <a:bodyPr/>
        <a:lstStyle/>
        <a:p>
          <a:endParaRPr lang="en-US"/>
        </a:p>
      </dgm:t>
    </dgm:pt>
    <dgm:pt modelId="{B420B48A-8D8F-401C-8F3F-AC3483E5175D}" type="sibTrans" cxnId="{BF94C0E6-752D-4CB4-9711-54E5E8543CC3}">
      <dgm:prSet/>
      <dgm:spPr/>
      <dgm:t>
        <a:bodyPr/>
        <a:lstStyle/>
        <a:p>
          <a:endParaRPr lang="en-US"/>
        </a:p>
      </dgm:t>
    </dgm:pt>
    <dgm:pt modelId="{EF562331-760C-4222-B0FD-881F45C74DB6}">
      <dgm:prSet phldrT="[Text]" phldr="0"/>
      <dgm:spPr/>
      <dgm:t>
        <a:bodyPr/>
        <a:lstStyle/>
        <a:p>
          <a:r>
            <a:rPr lang="en-US" dirty="0">
              <a:latin typeface="Tw Cen MT" panose="020F0302020204030204"/>
            </a:rPr>
            <a:t>Where?</a:t>
          </a:r>
          <a:endParaRPr lang="en-US" dirty="0"/>
        </a:p>
      </dgm:t>
    </dgm:pt>
    <dgm:pt modelId="{B624B081-7534-4652-97E5-48D375CC5F7B}" type="parTrans" cxnId="{6086891C-1C9B-455A-BAB1-25C595009B17}">
      <dgm:prSet/>
      <dgm:spPr/>
      <dgm:t>
        <a:bodyPr/>
        <a:lstStyle/>
        <a:p>
          <a:endParaRPr lang="en-US"/>
        </a:p>
      </dgm:t>
    </dgm:pt>
    <dgm:pt modelId="{782B8DAF-653E-451E-8FE6-3DB913E51731}" type="sibTrans" cxnId="{6086891C-1C9B-455A-BAB1-25C595009B17}">
      <dgm:prSet/>
      <dgm:spPr/>
      <dgm:t>
        <a:bodyPr/>
        <a:lstStyle/>
        <a:p>
          <a:endParaRPr lang="en-US"/>
        </a:p>
      </dgm:t>
    </dgm:pt>
    <dgm:pt modelId="{B62871AA-F353-4C36-B240-E3C64B6D7EF3}">
      <dgm:prSet phldr="0"/>
      <dgm:spPr/>
      <dgm:t>
        <a:bodyPr/>
        <a:lstStyle/>
        <a:p>
          <a:pPr rtl="0"/>
          <a:r>
            <a:rPr lang="en-US">
              <a:latin typeface="Tw Cen MT" panose="020F0302020204030204"/>
            </a:rPr>
            <a:t>Why?</a:t>
          </a:r>
        </a:p>
      </dgm:t>
    </dgm:pt>
    <dgm:pt modelId="{C3544769-11C9-4D3E-AC85-5297863E27CC}" type="parTrans" cxnId="{408D1CD0-AA42-48A6-8B2B-794917DF860B}">
      <dgm:prSet/>
      <dgm:spPr/>
      <dgm:t>
        <a:bodyPr/>
        <a:lstStyle/>
        <a:p>
          <a:endParaRPr lang="en-GB"/>
        </a:p>
      </dgm:t>
    </dgm:pt>
    <dgm:pt modelId="{F43593F2-477D-4918-A611-1984D57652C5}" type="sibTrans" cxnId="{408D1CD0-AA42-48A6-8B2B-794917DF860B}">
      <dgm:prSet/>
      <dgm:spPr/>
      <dgm:t>
        <a:bodyPr/>
        <a:lstStyle/>
        <a:p>
          <a:endParaRPr lang="en-GB"/>
        </a:p>
      </dgm:t>
    </dgm:pt>
    <dgm:pt modelId="{2815C620-4137-4773-B8AF-091CF386C6E2}" type="pres">
      <dgm:prSet presAssocID="{1BE96F82-938B-49EE-88BB-5349B485B53E}" presName="hierChild1" presStyleCnt="0">
        <dgm:presLayoutVars>
          <dgm:orgChart val="1"/>
          <dgm:chPref val="1"/>
          <dgm:dir/>
          <dgm:animOne val="branch"/>
          <dgm:animLvl val="lvl"/>
          <dgm:resizeHandles/>
        </dgm:presLayoutVars>
      </dgm:prSet>
      <dgm:spPr/>
    </dgm:pt>
    <dgm:pt modelId="{65CE4C06-B729-4B76-AAA3-BFF76CDC3C9F}" type="pres">
      <dgm:prSet presAssocID="{E6B01DA3-80C9-41EB-B48A-B68FD6F66F3C}" presName="hierRoot1" presStyleCnt="0">
        <dgm:presLayoutVars>
          <dgm:hierBranch val="init"/>
        </dgm:presLayoutVars>
      </dgm:prSet>
      <dgm:spPr/>
    </dgm:pt>
    <dgm:pt modelId="{16E67206-9514-4869-8C60-5036E6D06151}" type="pres">
      <dgm:prSet presAssocID="{E6B01DA3-80C9-41EB-B48A-B68FD6F66F3C}" presName="rootComposite1" presStyleCnt="0"/>
      <dgm:spPr/>
    </dgm:pt>
    <dgm:pt modelId="{E103116F-0A2B-407C-9FE7-729952F0553E}" type="pres">
      <dgm:prSet presAssocID="{E6B01DA3-80C9-41EB-B48A-B68FD6F66F3C}" presName="rootText1" presStyleLbl="node0" presStyleIdx="0" presStyleCnt="1">
        <dgm:presLayoutVars>
          <dgm:chPref val="3"/>
        </dgm:presLayoutVars>
      </dgm:prSet>
      <dgm:spPr/>
    </dgm:pt>
    <dgm:pt modelId="{5C3FAD7B-CE8B-41E0-8C21-7162C4EEE062}" type="pres">
      <dgm:prSet presAssocID="{E6B01DA3-80C9-41EB-B48A-B68FD6F66F3C}" presName="rootConnector1" presStyleLbl="node1" presStyleIdx="0" presStyleCnt="0"/>
      <dgm:spPr/>
    </dgm:pt>
    <dgm:pt modelId="{6BBF1D13-F556-4156-9EA5-6A962D218C79}" type="pres">
      <dgm:prSet presAssocID="{E6B01DA3-80C9-41EB-B48A-B68FD6F66F3C}" presName="hierChild2" presStyleCnt="0"/>
      <dgm:spPr/>
    </dgm:pt>
    <dgm:pt modelId="{5F887211-5761-4FEE-85C2-4C09AA9C0B88}" type="pres">
      <dgm:prSet presAssocID="{A0FB84E3-096B-4166-99BD-85AA02FC7D87}" presName="Name37" presStyleLbl="parChTrans1D2" presStyleIdx="0" presStyleCnt="3"/>
      <dgm:spPr/>
    </dgm:pt>
    <dgm:pt modelId="{FB9C392B-9093-4F95-9944-E0B11347B985}" type="pres">
      <dgm:prSet presAssocID="{E007ED5B-BD17-4E09-850D-0776E4814BC6}" presName="hierRoot2" presStyleCnt="0">
        <dgm:presLayoutVars>
          <dgm:hierBranch val="init"/>
        </dgm:presLayoutVars>
      </dgm:prSet>
      <dgm:spPr/>
    </dgm:pt>
    <dgm:pt modelId="{1CD4DF07-4A42-4397-AD0F-8EE3343E1031}" type="pres">
      <dgm:prSet presAssocID="{E007ED5B-BD17-4E09-850D-0776E4814BC6}" presName="rootComposite" presStyleCnt="0"/>
      <dgm:spPr/>
    </dgm:pt>
    <dgm:pt modelId="{8483BA6D-4F0D-4915-AF47-9018E017967E}" type="pres">
      <dgm:prSet presAssocID="{E007ED5B-BD17-4E09-850D-0776E4814BC6}" presName="rootText" presStyleLbl="node2" presStyleIdx="0" presStyleCnt="3">
        <dgm:presLayoutVars>
          <dgm:chPref val="3"/>
        </dgm:presLayoutVars>
      </dgm:prSet>
      <dgm:spPr/>
    </dgm:pt>
    <dgm:pt modelId="{71753B59-53EE-4CA9-93EB-E2E46E94C54C}" type="pres">
      <dgm:prSet presAssocID="{E007ED5B-BD17-4E09-850D-0776E4814BC6}" presName="rootConnector" presStyleLbl="node2" presStyleIdx="0" presStyleCnt="3"/>
      <dgm:spPr/>
    </dgm:pt>
    <dgm:pt modelId="{0DE09E22-E2F4-4B38-B5DB-DF6250A58805}" type="pres">
      <dgm:prSet presAssocID="{E007ED5B-BD17-4E09-850D-0776E4814BC6}" presName="hierChild4" presStyleCnt="0"/>
      <dgm:spPr/>
    </dgm:pt>
    <dgm:pt modelId="{2EBD0C9E-ED45-4816-8FF5-ADEC76655B40}" type="pres">
      <dgm:prSet presAssocID="{E007ED5B-BD17-4E09-850D-0776E4814BC6}" presName="hierChild5" presStyleCnt="0"/>
      <dgm:spPr/>
    </dgm:pt>
    <dgm:pt modelId="{FA10A603-7AD2-4FBB-BDC6-F8AF07D667AA}" type="pres">
      <dgm:prSet presAssocID="{C3544769-11C9-4D3E-AC85-5297863E27CC}" presName="Name37" presStyleLbl="parChTrans1D2" presStyleIdx="1" presStyleCnt="3"/>
      <dgm:spPr/>
    </dgm:pt>
    <dgm:pt modelId="{60F1BEE5-6430-46AF-A978-E37A8C20E836}" type="pres">
      <dgm:prSet presAssocID="{B62871AA-F353-4C36-B240-E3C64B6D7EF3}" presName="hierRoot2" presStyleCnt="0">
        <dgm:presLayoutVars>
          <dgm:hierBranch val="init"/>
        </dgm:presLayoutVars>
      </dgm:prSet>
      <dgm:spPr/>
    </dgm:pt>
    <dgm:pt modelId="{1A89AC1A-81AD-4453-88B1-10EB8EB648AA}" type="pres">
      <dgm:prSet presAssocID="{B62871AA-F353-4C36-B240-E3C64B6D7EF3}" presName="rootComposite" presStyleCnt="0"/>
      <dgm:spPr/>
    </dgm:pt>
    <dgm:pt modelId="{E99FD70F-FDE6-40A3-A32F-4A8DC6DCAF56}" type="pres">
      <dgm:prSet presAssocID="{B62871AA-F353-4C36-B240-E3C64B6D7EF3}" presName="rootText" presStyleLbl="node2" presStyleIdx="1" presStyleCnt="3">
        <dgm:presLayoutVars>
          <dgm:chPref val="3"/>
        </dgm:presLayoutVars>
      </dgm:prSet>
      <dgm:spPr/>
    </dgm:pt>
    <dgm:pt modelId="{85D1C700-1EDA-49E7-99EA-1789FE3E160F}" type="pres">
      <dgm:prSet presAssocID="{B62871AA-F353-4C36-B240-E3C64B6D7EF3}" presName="rootConnector" presStyleLbl="node2" presStyleIdx="1" presStyleCnt="3"/>
      <dgm:spPr/>
    </dgm:pt>
    <dgm:pt modelId="{63FE1C98-9C08-4711-B23B-EC8A52D9DA1C}" type="pres">
      <dgm:prSet presAssocID="{B62871AA-F353-4C36-B240-E3C64B6D7EF3}" presName="hierChild4" presStyleCnt="0"/>
      <dgm:spPr/>
    </dgm:pt>
    <dgm:pt modelId="{CB31223B-1405-4A4C-9E5B-AA38FFA04463}" type="pres">
      <dgm:prSet presAssocID="{B62871AA-F353-4C36-B240-E3C64B6D7EF3}" presName="hierChild5" presStyleCnt="0"/>
      <dgm:spPr/>
    </dgm:pt>
    <dgm:pt modelId="{F2BB0D1B-2666-41B2-AE2F-A9050B3C5DBE}" type="pres">
      <dgm:prSet presAssocID="{B624B081-7534-4652-97E5-48D375CC5F7B}" presName="Name37" presStyleLbl="parChTrans1D2" presStyleIdx="2" presStyleCnt="3"/>
      <dgm:spPr/>
    </dgm:pt>
    <dgm:pt modelId="{9293E43A-489A-49F2-A3F7-DFA9756A626B}" type="pres">
      <dgm:prSet presAssocID="{EF562331-760C-4222-B0FD-881F45C74DB6}" presName="hierRoot2" presStyleCnt="0">
        <dgm:presLayoutVars>
          <dgm:hierBranch val="init"/>
        </dgm:presLayoutVars>
      </dgm:prSet>
      <dgm:spPr/>
    </dgm:pt>
    <dgm:pt modelId="{3CF436A9-3686-489F-88F2-A3AF68A7C282}" type="pres">
      <dgm:prSet presAssocID="{EF562331-760C-4222-B0FD-881F45C74DB6}" presName="rootComposite" presStyleCnt="0"/>
      <dgm:spPr/>
    </dgm:pt>
    <dgm:pt modelId="{F9189462-A1CB-4F91-B9C0-F9D4B9468AC0}" type="pres">
      <dgm:prSet presAssocID="{EF562331-760C-4222-B0FD-881F45C74DB6}" presName="rootText" presStyleLbl="node2" presStyleIdx="2" presStyleCnt="3">
        <dgm:presLayoutVars>
          <dgm:chPref val="3"/>
        </dgm:presLayoutVars>
      </dgm:prSet>
      <dgm:spPr/>
    </dgm:pt>
    <dgm:pt modelId="{655F3E6D-C731-4ADB-88D1-D6A39EAF30E0}" type="pres">
      <dgm:prSet presAssocID="{EF562331-760C-4222-B0FD-881F45C74DB6}" presName="rootConnector" presStyleLbl="node2" presStyleIdx="2" presStyleCnt="3"/>
      <dgm:spPr/>
    </dgm:pt>
    <dgm:pt modelId="{7F911D24-2CCE-48B5-A760-C0D2C0E10EA2}" type="pres">
      <dgm:prSet presAssocID="{EF562331-760C-4222-B0FD-881F45C74DB6}" presName="hierChild4" presStyleCnt="0"/>
      <dgm:spPr/>
    </dgm:pt>
    <dgm:pt modelId="{D9180CD5-F869-4FAB-84DA-3EDED36EB008}" type="pres">
      <dgm:prSet presAssocID="{EF562331-760C-4222-B0FD-881F45C74DB6}" presName="hierChild5" presStyleCnt="0"/>
      <dgm:spPr/>
    </dgm:pt>
    <dgm:pt modelId="{CC1087CC-7D52-433A-8080-91DE1AD782FD}" type="pres">
      <dgm:prSet presAssocID="{E6B01DA3-80C9-41EB-B48A-B68FD6F66F3C}" presName="hierChild3" presStyleCnt="0"/>
      <dgm:spPr/>
    </dgm:pt>
  </dgm:ptLst>
  <dgm:cxnLst>
    <dgm:cxn modelId="{4721F611-CE06-43F1-8429-6C814A38B24A}" type="presOf" srcId="{EF562331-760C-4222-B0FD-881F45C74DB6}" destId="{F9189462-A1CB-4F91-B9C0-F9D4B9468AC0}" srcOrd="0" destOrd="0" presId="urn:microsoft.com/office/officeart/2005/8/layout/orgChart1"/>
    <dgm:cxn modelId="{6086891C-1C9B-455A-BAB1-25C595009B17}" srcId="{E6B01DA3-80C9-41EB-B48A-B68FD6F66F3C}" destId="{EF562331-760C-4222-B0FD-881F45C74DB6}" srcOrd="2" destOrd="0" parTransId="{B624B081-7534-4652-97E5-48D375CC5F7B}" sibTransId="{782B8DAF-653E-451E-8FE6-3DB913E51731}"/>
    <dgm:cxn modelId="{380A0226-6BBB-4623-9937-2B1864ECCBF8}" type="presOf" srcId="{EF562331-760C-4222-B0FD-881F45C74DB6}" destId="{655F3E6D-C731-4ADB-88D1-D6A39EAF30E0}" srcOrd="1" destOrd="0" presId="urn:microsoft.com/office/officeart/2005/8/layout/orgChart1"/>
    <dgm:cxn modelId="{74416655-E0A9-4F65-ACFA-160C981E7212}" type="presOf" srcId="{C3544769-11C9-4D3E-AC85-5297863E27CC}" destId="{FA10A603-7AD2-4FBB-BDC6-F8AF07D667AA}" srcOrd="0" destOrd="0" presId="urn:microsoft.com/office/officeart/2005/8/layout/orgChart1"/>
    <dgm:cxn modelId="{D9E44770-EFBC-4948-83F1-78D93BB27E22}" type="presOf" srcId="{E6B01DA3-80C9-41EB-B48A-B68FD6F66F3C}" destId="{E103116F-0A2B-407C-9FE7-729952F0553E}" srcOrd="0" destOrd="0" presId="urn:microsoft.com/office/officeart/2005/8/layout/orgChart1"/>
    <dgm:cxn modelId="{79417671-B94B-4B14-88D5-39A16A6F008C}" type="presOf" srcId="{B62871AA-F353-4C36-B240-E3C64B6D7EF3}" destId="{85D1C700-1EDA-49E7-99EA-1789FE3E160F}" srcOrd="1" destOrd="0" presId="urn:microsoft.com/office/officeart/2005/8/layout/orgChart1"/>
    <dgm:cxn modelId="{A5786072-413B-438D-8F14-041332A8A5AF}" type="presOf" srcId="{1BE96F82-938B-49EE-88BB-5349B485B53E}" destId="{2815C620-4137-4773-B8AF-091CF386C6E2}" srcOrd="0" destOrd="0" presId="urn:microsoft.com/office/officeart/2005/8/layout/orgChart1"/>
    <dgm:cxn modelId="{C8AF6598-F26F-4B87-B929-9BA3141E4B43}" type="presOf" srcId="{E007ED5B-BD17-4E09-850D-0776E4814BC6}" destId="{71753B59-53EE-4CA9-93EB-E2E46E94C54C}" srcOrd="1" destOrd="0" presId="urn:microsoft.com/office/officeart/2005/8/layout/orgChart1"/>
    <dgm:cxn modelId="{4731C79E-2FAB-437E-B6D5-C69EAEFA6137}" type="presOf" srcId="{A0FB84E3-096B-4166-99BD-85AA02FC7D87}" destId="{5F887211-5761-4FEE-85C2-4C09AA9C0B88}" srcOrd="0" destOrd="0" presId="urn:microsoft.com/office/officeart/2005/8/layout/orgChart1"/>
    <dgm:cxn modelId="{1B386BAA-2797-4ACE-8F53-874A02641A66}" type="presOf" srcId="{E007ED5B-BD17-4E09-850D-0776E4814BC6}" destId="{8483BA6D-4F0D-4915-AF47-9018E017967E}" srcOrd="0" destOrd="0" presId="urn:microsoft.com/office/officeart/2005/8/layout/orgChart1"/>
    <dgm:cxn modelId="{650684B6-4221-49DF-B683-CB601EFCC6A2}" type="presOf" srcId="{E6B01DA3-80C9-41EB-B48A-B68FD6F66F3C}" destId="{5C3FAD7B-CE8B-41E0-8C21-7162C4EEE062}" srcOrd="1" destOrd="0" presId="urn:microsoft.com/office/officeart/2005/8/layout/orgChart1"/>
    <dgm:cxn modelId="{4086FACA-D4C9-4AE6-8080-587CA682CEB4}" type="presOf" srcId="{B62871AA-F353-4C36-B240-E3C64B6D7EF3}" destId="{E99FD70F-FDE6-40A3-A32F-4A8DC6DCAF56}" srcOrd="0" destOrd="0" presId="urn:microsoft.com/office/officeart/2005/8/layout/orgChart1"/>
    <dgm:cxn modelId="{1AEB9ECF-304C-4C8C-BD97-C76CFF546C1C}" srcId="{1BE96F82-938B-49EE-88BB-5349B485B53E}" destId="{E6B01DA3-80C9-41EB-B48A-B68FD6F66F3C}" srcOrd="0" destOrd="0" parTransId="{2397CE9C-DC9F-4DC6-B257-33837B0FC01E}" sibTransId="{C76C4BBD-ECA9-417E-96E3-B28CCE13F8E2}"/>
    <dgm:cxn modelId="{408D1CD0-AA42-48A6-8B2B-794917DF860B}" srcId="{E6B01DA3-80C9-41EB-B48A-B68FD6F66F3C}" destId="{B62871AA-F353-4C36-B240-E3C64B6D7EF3}" srcOrd="1" destOrd="0" parTransId="{C3544769-11C9-4D3E-AC85-5297863E27CC}" sibTransId="{F43593F2-477D-4918-A611-1984D57652C5}"/>
    <dgm:cxn modelId="{BF94C0E6-752D-4CB4-9711-54E5E8543CC3}" srcId="{E6B01DA3-80C9-41EB-B48A-B68FD6F66F3C}" destId="{E007ED5B-BD17-4E09-850D-0776E4814BC6}" srcOrd="0" destOrd="0" parTransId="{A0FB84E3-096B-4166-99BD-85AA02FC7D87}" sibTransId="{B420B48A-8D8F-401C-8F3F-AC3483E5175D}"/>
    <dgm:cxn modelId="{95BA34FA-2EFD-4AA2-96D3-E97BA7E4BCE2}" type="presOf" srcId="{B624B081-7534-4652-97E5-48D375CC5F7B}" destId="{F2BB0D1B-2666-41B2-AE2F-A9050B3C5DBE}" srcOrd="0" destOrd="0" presId="urn:microsoft.com/office/officeart/2005/8/layout/orgChart1"/>
    <dgm:cxn modelId="{DC1C4045-F505-4C4C-A4E5-67F778039946}" type="presParOf" srcId="{2815C620-4137-4773-B8AF-091CF386C6E2}" destId="{65CE4C06-B729-4B76-AAA3-BFF76CDC3C9F}" srcOrd="0" destOrd="0" presId="urn:microsoft.com/office/officeart/2005/8/layout/orgChart1"/>
    <dgm:cxn modelId="{B02AB643-66D8-4D9A-AB66-3FA0C3B5223D}" type="presParOf" srcId="{65CE4C06-B729-4B76-AAA3-BFF76CDC3C9F}" destId="{16E67206-9514-4869-8C60-5036E6D06151}" srcOrd="0" destOrd="0" presId="urn:microsoft.com/office/officeart/2005/8/layout/orgChart1"/>
    <dgm:cxn modelId="{743EB9DF-FF50-48B9-BF1C-2C23A1D5E6CF}" type="presParOf" srcId="{16E67206-9514-4869-8C60-5036E6D06151}" destId="{E103116F-0A2B-407C-9FE7-729952F0553E}" srcOrd="0" destOrd="0" presId="urn:microsoft.com/office/officeart/2005/8/layout/orgChart1"/>
    <dgm:cxn modelId="{892B98A8-9667-4EC8-9037-C575C2B5A095}" type="presParOf" srcId="{16E67206-9514-4869-8C60-5036E6D06151}" destId="{5C3FAD7B-CE8B-41E0-8C21-7162C4EEE062}" srcOrd="1" destOrd="0" presId="urn:microsoft.com/office/officeart/2005/8/layout/orgChart1"/>
    <dgm:cxn modelId="{BF15FC0C-6A15-4356-B2A6-DBD64D89DFEF}" type="presParOf" srcId="{65CE4C06-B729-4B76-AAA3-BFF76CDC3C9F}" destId="{6BBF1D13-F556-4156-9EA5-6A962D218C79}" srcOrd="1" destOrd="0" presId="urn:microsoft.com/office/officeart/2005/8/layout/orgChart1"/>
    <dgm:cxn modelId="{7FF49242-72A7-417F-8121-2D325FE29963}" type="presParOf" srcId="{6BBF1D13-F556-4156-9EA5-6A962D218C79}" destId="{5F887211-5761-4FEE-85C2-4C09AA9C0B88}" srcOrd="0" destOrd="0" presId="urn:microsoft.com/office/officeart/2005/8/layout/orgChart1"/>
    <dgm:cxn modelId="{E41672C6-22FF-47BE-8AB7-C3EB513C3787}" type="presParOf" srcId="{6BBF1D13-F556-4156-9EA5-6A962D218C79}" destId="{FB9C392B-9093-4F95-9944-E0B11347B985}" srcOrd="1" destOrd="0" presId="urn:microsoft.com/office/officeart/2005/8/layout/orgChart1"/>
    <dgm:cxn modelId="{D494A3D7-0DD6-4FFD-AA39-2E6531708181}" type="presParOf" srcId="{FB9C392B-9093-4F95-9944-E0B11347B985}" destId="{1CD4DF07-4A42-4397-AD0F-8EE3343E1031}" srcOrd="0" destOrd="0" presId="urn:microsoft.com/office/officeart/2005/8/layout/orgChart1"/>
    <dgm:cxn modelId="{29CA804F-1F8E-409D-9B75-2A14928CBC42}" type="presParOf" srcId="{1CD4DF07-4A42-4397-AD0F-8EE3343E1031}" destId="{8483BA6D-4F0D-4915-AF47-9018E017967E}" srcOrd="0" destOrd="0" presId="urn:microsoft.com/office/officeart/2005/8/layout/orgChart1"/>
    <dgm:cxn modelId="{1E9947BB-4797-4DF5-856B-41E98E162186}" type="presParOf" srcId="{1CD4DF07-4A42-4397-AD0F-8EE3343E1031}" destId="{71753B59-53EE-4CA9-93EB-E2E46E94C54C}" srcOrd="1" destOrd="0" presId="urn:microsoft.com/office/officeart/2005/8/layout/orgChart1"/>
    <dgm:cxn modelId="{19400890-CD5C-4C86-BEC6-279A66A9F598}" type="presParOf" srcId="{FB9C392B-9093-4F95-9944-E0B11347B985}" destId="{0DE09E22-E2F4-4B38-B5DB-DF6250A58805}" srcOrd="1" destOrd="0" presId="urn:microsoft.com/office/officeart/2005/8/layout/orgChart1"/>
    <dgm:cxn modelId="{4C651D14-29B8-4F6F-BE8B-3C54A7085FE2}" type="presParOf" srcId="{FB9C392B-9093-4F95-9944-E0B11347B985}" destId="{2EBD0C9E-ED45-4816-8FF5-ADEC76655B40}" srcOrd="2" destOrd="0" presId="urn:microsoft.com/office/officeart/2005/8/layout/orgChart1"/>
    <dgm:cxn modelId="{A099AEDE-F4D9-4121-B9ED-3DB77DE12A8C}" type="presParOf" srcId="{6BBF1D13-F556-4156-9EA5-6A962D218C79}" destId="{FA10A603-7AD2-4FBB-BDC6-F8AF07D667AA}" srcOrd="2" destOrd="0" presId="urn:microsoft.com/office/officeart/2005/8/layout/orgChart1"/>
    <dgm:cxn modelId="{18CC89B3-38C5-4718-8602-C42288BF7467}" type="presParOf" srcId="{6BBF1D13-F556-4156-9EA5-6A962D218C79}" destId="{60F1BEE5-6430-46AF-A978-E37A8C20E836}" srcOrd="3" destOrd="0" presId="urn:microsoft.com/office/officeart/2005/8/layout/orgChart1"/>
    <dgm:cxn modelId="{5CA8E230-B3ED-4B57-A5C9-0EDF7CCF2B6B}" type="presParOf" srcId="{60F1BEE5-6430-46AF-A978-E37A8C20E836}" destId="{1A89AC1A-81AD-4453-88B1-10EB8EB648AA}" srcOrd="0" destOrd="0" presId="urn:microsoft.com/office/officeart/2005/8/layout/orgChart1"/>
    <dgm:cxn modelId="{479FE2F0-5FDD-40D8-914F-F415E6AF390B}" type="presParOf" srcId="{1A89AC1A-81AD-4453-88B1-10EB8EB648AA}" destId="{E99FD70F-FDE6-40A3-A32F-4A8DC6DCAF56}" srcOrd="0" destOrd="0" presId="urn:microsoft.com/office/officeart/2005/8/layout/orgChart1"/>
    <dgm:cxn modelId="{6A25EB17-3A8A-42CE-8AB3-70E0D13938AB}" type="presParOf" srcId="{1A89AC1A-81AD-4453-88B1-10EB8EB648AA}" destId="{85D1C700-1EDA-49E7-99EA-1789FE3E160F}" srcOrd="1" destOrd="0" presId="urn:microsoft.com/office/officeart/2005/8/layout/orgChart1"/>
    <dgm:cxn modelId="{5A96A549-992C-48CC-919F-706D0CD49CCD}" type="presParOf" srcId="{60F1BEE5-6430-46AF-A978-E37A8C20E836}" destId="{63FE1C98-9C08-4711-B23B-EC8A52D9DA1C}" srcOrd="1" destOrd="0" presId="urn:microsoft.com/office/officeart/2005/8/layout/orgChart1"/>
    <dgm:cxn modelId="{9353A7FA-48B3-4BF6-B352-096BAC21F2E5}" type="presParOf" srcId="{60F1BEE5-6430-46AF-A978-E37A8C20E836}" destId="{CB31223B-1405-4A4C-9E5B-AA38FFA04463}" srcOrd="2" destOrd="0" presId="urn:microsoft.com/office/officeart/2005/8/layout/orgChart1"/>
    <dgm:cxn modelId="{33E3FCB6-3E77-4941-AA00-190924BB492A}" type="presParOf" srcId="{6BBF1D13-F556-4156-9EA5-6A962D218C79}" destId="{F2BB0D1B-2666-41B2-AE2F-A9050B3C5DBE}" srcOrd="4" destOrd="0" presId="urn:microsoft.com/office/officeart/2005/8/layout/orgChart1"/>
    <dgm:cxn modelId="{CA4A30BB-52C1-4098-B06F-5C99203828C9}" type="presParOf" srcId="{6BBF1D13-F556-4156-9EA5-6A962D218C79}" destId="{9293E43A-489A-49F2-A3F7-DFA9756A626B}" srcOrd="5" destOrd="0" presId="urn:microsoft.com/office/officeart/2005/8/layout/orgChart1"/>
    <dgm:cxn modelId="{FBA8F967-8C70-4F7C-A5AA-D4F9A1D5DC63}" type="presParOf" srcId="{9293E43A-489A-49F2-A3F7-DFA9756A626B}" destId="{3CF436A9-3686-489F-88F2-A3AF68A7C282}" srcOrd="0" destOrd="0" presId="urn:microsoft.com/office/officeart/2005/8/layout/orgChart1"/>
    <dgm:cxn modelId="{DA0B4531-F4B5-418D-B714-7E002542B1ED}" type="presParOf" srcId="{3CF436A9-3686-489F-88F2-A3AF68A7C282}" destId="{F9189462-A1CB-4F91-B9C0-F9D4B9468AC0}" srcOrd="0" destOrd="0" presId="urn:microsoft.com/office/officeart/2005/8/layout/orgChart1"/>
    <dgm:cxn modelId="{753B4B6C-FE4E-4225-A9D9-C82D43361F60}" type="presParOf" srcId="{3CF436A9-3686-489F-88F2-A3AF68A7C282}" destId="{655F3E6D-C731-4ADB-88D1-D6A39EAF30E0}" srcOrd="1" destOrd="0" presId="urn:microsoft.com/office/officeart/2005/8/layout/orgChart1"/>
    <dgm:cxn modelId="{8B740BB8-745A-4434-9838-6998BD7D3EC3}" type="presParOf" srcId="{9293E43A-489A-49F2-A3F7-DFA9756A626B}" destId="{7F911D24-2CCE-48B5-A760-C0D2C0E10EA2}" srcOrd="1" destOrd="0" presId="urn:microsoft.com/office/officeart/2005/8/layout/orgChart1"/>
    <dgm:cxn modelId="{1776E019-229C-495F-B169-C46ED9C95601}" type="presParOf" srcId="{9293E43A-489A-49F2-A3F7-DFA9756A626B}" destId="{D9180CD5-F869-4FAB-84DA-3EDED36EB008}" srcOrd="2" destOrd="0" presId="urn:microsoft.com/office/officeart/2005/8/layout/orgChart1"/>
    <dgm:cxn modelId="{48892BBF-9DB5-41FA-A9D6-A2DFBBF54E62}" type="presParOf" srcId="{65CE4C06-B729-4B76-AAA3-BFF76CDC3C9F}" destId="{CC1087CC-7D52-433A-8080-91DE1AD782F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a:latin typeface="Tw Cen MT" panose="020F0302020204030204"/>
            </a:rPr>
            <a:t>Information Diffusion</a:t>
          </a:r>
          <a:r>
            <a:rPr lang="en-US" b="0" i="0" u="none" strike="noStrike" cap="none" baseline="0" noProof="0">
              <a:latin typeface="Tw Cen MT"/>
            </a:rPr>
            <a:t> Models</a:t>
          </a:r>
          <a:endParaRPr lang="en-US"/>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latin typeface="Tw Cen MT"/>
            </a:rPr>
            <a:t>Explanatory Model</a:t>
          </a:r>
        </a:p>
      </dgm:t>
    </dgm:pt>
    <dgm:pt modelId="{FF860416-9CB0-402C-B93F-F48A875A95A5}" type="parTrans" cxnId="{8D367E21-1B35-45B0-9D0F-C534A79A339F}">
      <dgm:prSet/>
      <dgm:spPr/>
    </dgm:pt>
    <dgm:pt modelId="{8E8A5A9B-3EBE-4C24-98F2-2E3E8EA586E6}" type="sibTrans" cxnId="{8D367E21-1B35-45B0-9D0F-C534A79A339F}">
      <dgm:prSet/>
      <dgm:spPr/>
    </dgm:pt>
    <dgm:pt modelId="{78F01EAE-F013-499A-BBCD-82F96B40E137}">
      <dgm:prSet phldr="0"/>
      <dgm:spPr/>
      <dgm:t>
        <a:bodyPr/>
        <a:lstStyle/>
        <a:p>
          <a:pPr rtl="0"/>
          <a:r>
            <a:rPr lang="en-US" b="0" i="0" u="none" strike="noStrike" cap="none" baseline="0" noProof="0" dirty="0">
              <a:latin typeface="Tw Cen MT"/>
            </a:rPr>
            <a:t>Predictive Model</a:t>
          </a:r>
        </a:p>
      </dgm:t>
    </dgm:pt>
    <dgm:pt modelId="{5908BB36-7F56-41CB-9B32-FAC11A86CAB0}" type="parTrans" cxnId="{88D22254-F61F-4834-A818-F4780BA1382B}">
      <dgm:prSet/>
      <dgm:spPr/>
    </dgm:pt>
    <dgm:pt modelId="{ACDB256D-C34F-4FA0-A96E-1B57BDE57674}" type="sibTrans" cxnId="{88D22254-F61F-4834-A818-F4780BA1382B}">
      <dgm:prSet/>
      <dgm:spPr/>
    </dgm:pt>
    <dgm:pt modelId="{398C4519-30FB-4330-AEE8-182D7B216868}">
      <dgm:prSet phldr="0"/>
      <dgm:spPr/>
      <dgm:t>
        <a:bodyPr/>
        <a:lstStyle/>
        <a:p>
          <a:pPr rtl="0"/>
          <a:r>
            <a:rPr lang="en-US" b="0" i="0" u="none" strike="noStrike" cap="none" baseline="0" noProof="0" dirty="0">
              <a:latin typeface="Tw Cen MT"/>
            </a:rPr>
            <a:t>Epidemics Model</a:t>
          </a:r>
        </a:p>
      </dgm:t>
    </dgm:pt>
    <dgm:pt modelId="{69421B40-BEA9-43D2-8EEB-23B5A9DE2ADB}" type="parTrans" cxnId="{22266D00-63B4-4EBF-9D29-B60873482A22}">
      <dgm:prSet/>
      <dgm:spPr/>
    </dgm:pt>
    <dgm:pt modelId="{266DFAC5-9115-48E4-AAC6-092B90328CC2}" type="sibTrans" cxnId="{22266D00-63B4-4EBF-9D29-B60873482A22}">
      <dgm:prSet/>
      <dgm:spPr/>
    </dgm:pt>
    <dgm:pt modelId="{9B54802C-C2FF-403B-B281-75ACC0BE1C1E}">
      <dgm:prSet phldr="0"/>
      <dgm:spPr/>
      <dgm:t>
        <a:bodyPr/>
        <a:lstStyle/>
        <a:p>
          <a:pPr rtl="0"/>
          <a:r>
            <a:rPr lang="en-US" b="0" i="0" u="none" strike="noStrike" cap="none" baseline="0" noProof="0" dirty="0">
              <a:latin typeface="Tw Cen MT"/>
            </a:rPr>
            <a:t>Influence Model</a:t>
          </a:r>
        </a:p>
      </dgm:t>
    </dgm:pt>
    <dgm:pt modelId="{4CC678FD-B7DA-4374-AD67-87701D187302}" type="parTrans" cxnId="{5C817180-FB3A-4196-8FC0-CCF7B40E6614}">
      <dgm:prSet/>
      <dgm:spPr/>
    </dgm:pt>
    <dgm:pt modelId="{4EB31FE1-E987-4FE6-B05B-43353F77D95D}" type="sibTrans" cxnId="{5C817180-FB3A-4196-8FC0-CCF7B40E6614}">
      <dgm:prSet/>
      <dgm:spPr/>
    </dgm:pt>
    <dgm:pt modelId="{9500441C-FC27-4D0F-A05F-C8B24F2636D7}">
      <dgm:prSet phldr="0"/>
      <dgm:spPr/>
      <dgm:t>
        <a:bodyPr/>
        <a:lstStyle/>
        <a:p>
          <a:pPr rtl="0"/>
          <a:r>
            <a:rPr lang="en-US" b="0" i="0" u="none" strike="noStrike" cap="none" baseline="0" noProof="0" dirty="0">
              <a:latin typeface="Tw Cen MT"/>
            </a:rPr>
            <a:t>Independent Cascade</a:t>
          </a:r>
        </a:p>
      </dgm:t>
    </dgm:pt>
    <dgm:pt modelId="{3AEC905B-4B78-495B-B1D9-745E19175772}" type="parTrans" cxnId="{EB6742C8-1E43-4B07-8095-4B90CC86FF5F}">
      <dgm:prSet/>
      <dgm:spPr/>
    </dgm:pt>
    <dgm:pt modelId="{07A9EA9E-08C9-4410-81FD-374E9D20EAED}" type="sibTrans" cxnId="{EB6742C8-1E43-4B07-8095-4B90CC86FF5F}">
      <dgm:prSet/>
      <dgm:spPr/>
    </dgm:pt>
    <dgm:pt modelId="{8BDE5B8E-C810-417B-A20E-987E1E463A15}">
      <dgm:prSet phldr="0"/>
      <dgm:spPr/>
      <dgm:t>
        <a:bodyPr/>
        <a:lstStyle/>
        <a:p>
          <a:pPr rtl="0"/>
          <a:r>
            <a:rPr lang="en-US" b="0" i="0" u="none" strike="noStrike" cap="none" baseline="0" noProof="0" dirty="0">
              <a:latin typeface="Tw Cen MT"/>
            </a:rPr>
            <a:t>Linear Threshold </a:t>
          </a:r>
        </a:p>
      </dgm:t>
    </dgm:pt>
    <dgm:pt modelId="{E3585F42-39E2-4BE8-817F-E28B7D20A48A}" type="parTrans" cxnId="{BB29B294-703B-47F3-AF0F-D77E24B29B76}">
      <dgm:prSet/>
      <dgm:spPr/>
    </dgm:pt>
    <dgm:pt modelId="{515347B7-9BEC-4455-AEC0-47B3F9666785}" type="sibTrans" cxnId="{BB29B294-703B-47F3-AF0F-D77E24B29B76}">
      <dgm:prSet/>
      <dgm:spPr/>
    </dgm:pt>
    <dgm:pt modelId="{A9D2D68A-9735-43B5-AF7C-19C8B61D9D85}">
      <dgm:prSet phldr="0"/>
      <dgm:spPr/>
      <dgm:t>
        <a:bodyPr/>
        <a:lstStyle/>
        <a:p>
          <a:pPr rtl="0"/>
          <a:r>
            <a:rPr lang="en-US" b="0" i="0" u="none" strike="noStrike" cap="none" baseline="0" noProof="0" dirty="0">
              <a:latin typeface="Tw Cen MT"/>
            </a:rPr>
            <a:t>Game Theory</a:t>
          </a:r>
        </a:p>
      </dgm:t>
    </dgm:pt>
    <dgm:pt modelId="{3FE852AA-90F5-4929-A314-048D11E510EB}" type="parTrans" cxnId="{B3DF4DAE-7AD0-45BE-841D-154B48EDE3CE}">
      <dgm:prSet/>
      <dgm:spPr/>
    </dgm:pt>
    <dgm:pt modelId="{7700FDDF-5A78-4290-99C1-614692A9D2FE}" type="sibTrans" cxnId="{B3DF4DAE-7AD0-45BE-841D-154B48EDE3CE}">
      <dgm:prSet/>
      <dgm:spPr/>
    </dgm:pt>
    <dgm:pt modelId="{990B96F6-1A77-4A08-B273-DC61A0CB7FD2}">
      <dgm:prSet phldr="0"/>
      <dgm:spPr/>
      <dgm:t>
        <a:bodyPr/>
        <a:lstStyle/>
        <a:p>
          <a:pPr rtl="0"/>
          <a:r>
            <a:rPr lang="en-US" b="0" i="0" u="none" strike="noStrike" cap="none" baseline="0" noProof="0" dirty="0">
              <a:latin typeface="Tw Cen MT"/>
            </a:rPr>
            <a:t>Individual Influence</a:t>
          </a:r>
        </a:p>
      </dgm:t>
    </dgm:pt>
    <dgm:pt modelId="{C3E01437-E753-431A-AC78-B16E7929B3F4}" type="parTrans" cxnId="{E10916FD-DCD8-4ACD-843B-56D8B9364053}">
      <dgm:prSet/>
      <dgm:spPr/>
    </dgm:pt>
    <dgm:pt modelId="{F507CAE1-0F06-424E-86BA-D2074BA99A99}" type="sibTrans" cxnId="{E10916FD-DCD8-4ACD-843B-56D8B9364053}">
      <dgm:prSet/>
      <dgm:spPr/>
    </dgm:pt>
    <dgm:pt modelId="{08F94E11-410D-4310-A60A-4A2D4FAD9261}">
      <dgm:prSet phldr="0"/>
      <dgm:spPr/>
      <dgm:t>
        <a:bodyPr/>
        <a:lstStyle/>
        <a:p>
          <a:pPr rtl="0"/>
          <a:r>
            <a:rPr lang="en-US" b="1" dirty="0">
              <a:solidFill>
                <a:srgbClr val="FF0000"/>
              </a:solidFill>
              <a:latin typeface="Tw Cen MT" panose="020F0302020204030204"/>
            </a:rPr>
            <a:t>Community Influence</a:t>
          </a:r>
        </a:p>
      </dgm:t>
    </dgm:pt>
    <dgm:pt modelId="{9953DE66-ECBC-42FA-BCC2-77687A9C1BC4}" type="parTrans" cxnId="{6856A4EA-0299-4426-B93E-719F48E2B394}">
      <dgm:prSet/>
      <dgm:spPr/>
    </dgm:pt>
    <dgm:pt modelId="{A6C8AED5-05B1-48DC-99C9-005C51525432}" type="sibTrans" cxnId="{6856A4EA-0299-4426-B93E-719F48E2B394}">
      <dgm:prSet/>
      <dgm:spPr/>
    </dgm:pt>
    <dgm:pt modelId="{60457AC0-0C65-414E-A497-086989B8C1B3}">
      <dgm:prSet phldr="0"/>
      <dgm:spPr/>
      <dgm:t>
        <a:bodyPr/>
        <a:lstStyle/>
        <a:p>
          <a:pPr rtl="0"/>
          <a:r>
            <a:rPr lang="en-US" dirty="0">
              <a:latin typeface="Tw Cen MT" panose="020F0302020204030204"/>
            </a:rPr>
            <a:t>Influence Maximization</a:t>
          </a:r>
          <a:endParaRPr lang="en-US" dirty="0"/>
        </a:p>
      </dgm:t>
    </dgm:pt>
    <dgm:pt modelId="{5D3F5813-5E4D-48EA-9EA0-6326FBCB319A}" type="parTrans" cxnId="{D54DAE39-E729-4C69-9164-59BDA6A2480A}">
      <dgm:prSet/>
      <dgm:spPr/>
    </dgm:pt>
    <dgm:pt modelId="{E81CA9EF-0677-4E13-957E-2C830B0E76C3}" type="sibTrans" cxnId="{D54DAE39-E729-4C69-9164-59BDA6A2480A}">
      <dgm:prSet/>
      <dgm:spPr/>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D7929927-5E09-4443-942F-8B3A7E9F677C}" type="presOf" srcId="{8BDE5B8E-C810-417B-A20E-987E1E463A15}" destId="{6B40F5C5-0822-44C3-9490-67E67852CA48}" srcOrd="0" destOrd="0" presId="urn:microsoft.com/office/officeart/2005/8/layout/hierarchy1"/>
    <dgm:cxn modelId="{D520502A-9720-40B2-9766-1F0A06467F0D}" type="presOf" srcId="{990B96F6-1A77-4A08-B273-DC61A0CB7FD2}" destId="{6C9EF81C-1A86-4800-81F1-440E84A89040}" srcOrd="0" destOrd="0" presId="urn:microsoft.com/office/officeart/2005/8/layout/hierarchy1"/>
    <dgm:cxn modelId="{F4065A38-7F06-4CEE-94A1-AF54F9A36259}" type="presOf" srcId="{5D3F5813-5E4D-48EA-9EA0-6326FBCB319A}" destId="{0A1CB103-C765-4D32-88B2-7FBBAC370FB9}"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AE10FD57-1247-4752-A53E-775BAD39775F}" type="presOf" srcId="{08F94E11-410D-4310-A60A-4A2D4FAD9261}" destId="{5655333D-09C0-49CC-887A-5BDD215EF83A}" srcOrd="0" destOrd="0" presId="urn:microsoft.com/office/officeart/2005/8/layout/hierarchy1"/>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61061A7B-06E5-4EBC-9799-935270405686}" type="presOf" srcId="{9500441C-FC27-4D0F-A05F-C8B24F2636D7}" destId="{1C049D1F-8B86-4E0A-96CD-C7CE7F2496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66D6D683-8C34-498B-A641-FA6EDF15E069}" type="presOf" srcId="{9953DE66-ECBC-42FA-BCC2-77687A9C1BC4}" destId="{086A003B-6C4B-4F6B-A4FA-27608025A984}" srcOrd="0" destOrd="0" presId="urn:microsoft.com/office/officeart/2005/8/layout/hierarchy1"/>
    <dgm:cxn modelId="{BB29B294-703B-47F3-AF0F-D77E24B29B76}" srcId="{78F01EAE-F013-499A-BBCD-82F96B40E137}" destId="{8BDE5B8E-C810-417B-A20E-987E1E463A15}" srcOrd="1" destOrd="0" parTransId="{E3585F42-39E2-4BE8-817F-E28B7D20A48A}" sibTransId="{515347B7-9BEC-4455-AEC0-47B3F9666785}"/>
    <dgm:cxn modelId="{CD23F294-4383-4818-96B2-2F8DEF56DBFF}" type="presOf" srcId="{398C4519-30FB-4330-AEE8-182D7B216868}" destId="{3CC719DB-D370-4D34-A74A-7CB89EC746ED}" srcOrd="0" destOrd="0" presId="urn:microsoft.com/office/officeart/2005/8/layout/hierarchy1"/>
    <dgm:cxn modelId="{FE2BCCA4-67AF-4094-83DE-B23AF1741FF0}" type="presOf" srcId="{9B54802C-C2FF-403B-B281-75ACC0BE1C1E}" destId="{02F0DDDE-CA21-4083-BB37-F17BC6A9E82D}"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C4BDBFAC-28AB-440A-930A-DD5521DF2F36}" type="presOf" srcId="{C3E01437-E753-431A-AC78-B16E7929B3F4}" destId="{8B8266E3-7654-4D7B-B09F-7FEB6EAB7BA5}"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0FF513AF-12EB-40CA-95A0-553A1D3656C0}" type="presOf" srcId="{60457AC0-0C65-414E-A497-086989B8C1B3}" destId="{DA5F685A-7FF6-4806-810B-449D678C2D2E}"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920CA6BF-EC78-4102-8E27-0DB73DB9F446}" type="presOf" srcId="{A9D2D68A-9735-43B5-AF7C-19C8B61D9D85}" destId="{0A27EA74-A65D-4D9B-8921-533CD01365A8}"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A7315BE4-33F3-413F-ACF5-CF0BB7E5A599}" type="presParOf" srcId="{D297F097-C553-4204-9C32-2E2B537C2DFD}" destId="{EA820401-8047-4CBE-95FD-3D9D83954747}" srcOrd="0" destOrd="0" presId="urn:microsoft.com/office/officeart/2005/8/layout/hierarchy1"/>
    <dgm:cxn modelId="{18ACB83E-6D94-473C-9C65-6490BB8982A0}"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111AF6BC-64E4-467F-B46C-B39AEF3971C2}" type="presParOf" srcId="{9E32CB28-2459-45D0-8AC0-7D0B2BBDB1E1}" destId="{8231DEA0-E218-46A0-88C2-7FCA5D3012DF}" srcOrd="0" destOrd="0" presId="urn:microsoft.com/office/officeart/2005/8/layout/hierarchy1"/>
    <dgm:cxn modelId="{40EAA9FD-320B-4EF1-996B-7428C3311520}"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C6C60530-E032-4603-9415-E39FBE96CE61}" type="presParOf" srcId="{B073CF1D-81A2-4B88-B361-67284A4BD84F}" destId="{8B8266E3-7654-4D7B-B09F-7FEB6EAB7BA5}" srcOrd="0" destOrd="0" presId="urn:microsoft.com/office/officeart/2005/8/layout/hierarchy1"/>
    <dgm:cxn modelId="{9C4F4BE8-5C4D-4050-8087-F1DDF6C7E68D}" type="presParOf" srcId="{B073CF1D-81A2-4B88-B361-67284A4BD84F}" destId="{FA7D8926-363E-4709-A8F4-B99E3D75F41A}" srcOrd="1" destOrd="0" presId="urn:microsoft.com/office/officeart/2005/8/layout/hierarchy1"/>
    <dgm:cxn modelId="{88805D31-B11C-4C04-A102-0051448F2711}" type="presParOf" srcId="{FA7D8926-363E-4709-A8F4-B99E3D75F41A}" destId="{48CB7DBC-943B-4CC9-8948-66908D30D0A2}" srcOrd="0" destOrd="0" presId="urn:microsoft.com/office/officeart/2005/8/layout/hierarchy1"/>
    <dgm:cxn modelId="{F2CA7F94-A706-4980-87AD-A1F5632E488B}" type="presParOf" srcId="{48CB7DBC-943B-4CC9-8948-66908D30D0A2}" destId="{E803AFE4-4765-4609-96F7-320433DCB05D}" srcOrd="0" destOrd="0" presId="urn:microsoft.com/office/officeart/2005/8/layout/hierarchy1"/>
    <dgm:cxn modelId="{188181F1-0167-4207-B6A3-9DC648354D8A}" type="presParOf" srcId="{48CB7DBC-943B-4CC9-8948-66908D30D0A2}" destId="{6C9EF81C-1A86-4800-81F1-440E84A89040}" srcOrd="1" destOrd="0" presId="urn:microsoft.com/office/officeart/2005/8/layout/hierarchy1"/>
    <dgm:cxn modelId="{1F0C5CC1-6675-4873-87D9-ADCE956BA27D}" type="presParOf" srcId="{FA7D8926-363E-4709-A8F4-B99E3D75F41A}" destId="{E56DFDB6-4342-4C5F-931C-9708B6E5C2BC}" srcOrd="1" destOrd="0" presId="urn:microsoft.com/office/officeart/2005/8/layout/hierarchy1"/>
    <dgm:cxn modelId="{66090CC0-5DF5-4B96-96C2-5FFE567E5D51}" type="presParOf" srcId="{B073CF1D-81A2-4B88-B361-67284A4BD84F}" destId="{086A003B-6C4B-4F6B-A4FA-27608025A984}" srcOrd="2" destOrd="0" presId="urn:microsoft.com/office/officeart/2005/8/layout/hierarchy1"/>
    <dgm:cxn modelId="{D395CCFB-CD92-4349-960D-EB1D6D0BD554}" type="presParOf" srcId="{B073CF1D-81A2-4B88-B361-67284A4BD84F}" destId="{98B122F9-A3DD-4F21-932A-05571C9EB021}" srcOrd="3" destOrd="0" presId="urn:microsoft.com/office/officeart/2005/8/layout/hierarchy1"/>
    <dgm:cxn modelId="{7DF1BC92-A8C4-404B-8C01-15E834C101CC}" type="presParOf" srcId="{98B122F9-A3DD-4F21-932A-05571C9EB021}" destId="{E231343F-06C2-4097-88AA-D756BEE3BC6C}" srcOrd="0" destOrd="0" presId="urn:microsoft.com/office/officeart/2005/8/layout/hierarchy1"/>
    <dgm:cxn modelId="{2A6D62EF-F3D7-40F2-95D5-77B617DBD36E}" type="presParOf" srcId="{E231343F-06C2-4097-88AA-D756BEE3BC6C}" destId="{8DE5F73C-7F4D-4776-A41A-D3BD947666AA}" srcOrd="0" destOrd="0" presId="urn:microsoft.com/office/officeart/2005/8/layout/hierarchy1"/>
    <dgm:cxn modelId="{04028F88-A387-44B4-BA58-5F05A4F165E0}" type="presParOf" srcId="{E231343F-06C2-4097-88AA-D756BEE3BC6C}" destId="{5655333D-09C0-49CC-887A-5BDD215EF83A}" srcOrd="1" destOrd="0" presId="urn:microsoft.com/office/officeart/2005/8/layout/hierarchy1"/>
    <dgm:cxn modelId="{EF2CEB6B-636E-4F7D-9C59-DA08DED360F4}" type="presParOf" srcId="{98B122F9-A3DD-4F21-932A-05571C9EB021}" destId="{7F215485-088C-4FFE-A4DC-F3880E842310}" srcOrd="1" destOrd="0" presId="urn:microsoft.com/office/officeart/2005/8/layout/hierarchy1"/>
    <dgm:cxn modelId="{7ACECF89-4062-4497-8C5C-00A68D24AA30}" type="presParOf" srcId="{B073CF1D-81A2-4B88-B361-67284A4BD84F}" destId="{0A1CB103-C765-4D32-88B2-7FBBAC370FB9}" srcOrd="4" destOrd="0" presId="urn:microsoft.com/office/officeart/2005/8/layout/hierarchy1"/>
    <dgm:cxn modelId="{C48D9672-5DE0-450D-A0FD-B4655783909F}" type="presParOf" srcId="{B073CF1D-81A2-4B88-B361-67284A4BD84F}" destId="{8DFCDF2D-2294-4C66-90F2-A292F7DCDB4D}" srcOrd="5" destOrd="0" presId="urn:microsoft.com/office/officeart/2005/8/layout/hierarchy1"/>
    <dgm:cxn modelId="{2D5FC208-DEA4-4BD4-B5C5-AE3435D00A8B}" type="presParOf" srcId="{8DFCDF2D-2294-4C66-90F2-A292F7DCDB4D}" destId="{B4AC9B2E-31EE-4ADC-9DA3-26639A72E0DA}" srcOrd="0" destOrd="0" presId="urn:microsoft.com/office/officeart/2005/8/layout/hierarchy1"/>
    <dgm:cxn modelId="{614E5183-C022-4426-A8E0-067F3552C4F5}" type="presParOf" srcId="{B4AC9B2E-31EE-4ADC-9DA3-26639A72E0DA}" destId="{F10E3357-B9FD-476C-90D5-EA6748C202DA}" srcOrd="0" destOrd="0" presId="urn:microsoft.com/office/officeart/2005/8/layout/hierarchy1"/>
    <dgm:cxn modelId="{244AC5E9-A895-4571-9EA1-6D0CEED9DA56}" type="presParOf" srcId="{B4AC9B2E-31EE-4ADC-9DA3-26639A72E0DA}" destId="{DA5F685A-7FF6-4806-810B-449D678C2D2E}" srcOrd="1" destOrd="0" presId="urn:microsoft.com/office/officeart/2005/8/layout/hierarchy1"/>
    <dgm:cxn modelId="{0674B8A0-1642-456E-82B5-0CE2BA081F48}"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159504B3-D78D-47CA-A34C-E1478F6A4949}" type="presParOf" srcId="{BD682E5E-18CE-4D3F-9ECC-960AD584462D}" destId="{F432A978-0F86-467E-B9E5-E840C9278284}" srcOrd="0" destOrd="0" presId="urn:microsoft.com/office/officeart/2005/8/layout/hierarchy1"/>
    <dgm:cxn modelId="{66204A83-B57A-4F8C-8E20-19942F3544F2}"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E093E836-DB76-4576-9875-13F605C1D202}" type="presParOf" srcId="{C5F5261C-4B37-4071-B073-D815AE6D5F50}" destId="{EF4B7226-DAB9-43E6-8894-B68ACF526E58}" srcOrd="0" destOrd="0" presId="urn:microsoft.com/office/officeart/2005/8/layout/hierarchy1"/>
    <dgm:cxn modelId="{5D535C5E-1D55-4812-A144-CC5FC9652CD7}"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FAB737BA-4F4B-437D-B462-C56715FB8A9F}" type="presParOf" srcId="{DA444ACD-CCA7-4F51-8760-829B5281386B}" destId="{F402FE5A-56F9-4ED0-B7AF-9094C4856DEB}" srcOrd="0" destOrd="0" presId="urn:microsoft.com/office/officeart/2005/8/layout/hierarchy1"/>
    <dgm:cxn modelId="{D287308D-DCDE-4970-AEB3-B226F604B535}"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a:latin typeface="Tw Cen MT" panose="020F0302020204030204"/>
            </a:rPr>
            <a:t>Information Diffusion</a:t>
          </a:r>
          <a:r>
            <a:rPr lang="en-US" b="0" i="0" u="none" strike="noStrike" cap="none" baseline="0" noProof="0">
              <a:latin typeface="Tw Cen MT"/>
            </a:rPr>
            <a:t> Models</a:t>
          </a:r>
          <a:endParaRPr lang="en-US"/>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latin typeface="Tw Cen MT"/>
            </a:rPr>
            <a:t>Explanatory Model</a:t>
          </a:r>
        </a:p>
      </dgm:t>
    </dgm:pt>
    <dgm:pt modelId="{FF860416-9CB0-402C-B93F-F48A875A95A5}" type="parTrans" cxnId="{8D367E21-1B35-45B0-9D0F-C534A79A339F}">
      <dgm:prSet/>
      <dgm:spPr/>
    </dgm:pt>
    <dgm:pt modelId="{8E8A5A9B-3EBE-4C24-98F2-2E3E8EA586E6}" type="sibTrans" cxnId="{8D367E21-1B35-45B0-9D0F-C534A79A339F}">
      <dgm:prSet/>
      <dgm:spPr/>
    </dgm:pt>
    <dgm:pt modelId="{78F01EAE-F013-499A-BBCD-82F96B40E137}">
      <dgm:prSet phldr="0"/>
      <dgm:spPr/>
      <dgm:t>
        <a:bodyPr/>
        <a:lstStyle/>
        <a:p>
          <a:pPr rtl="0"/>
          <a:r>
            <a:rPr lang="en-US" b="0" i="0" u="none" strike="noStrike" cap="none" baseline="0" noProof="0" dirty="0">
              <a:latin typeface="Tw Cen MT"/>
            </a:rPr>
            <a:t>Predictive Model</a:t>
          </a:r>
        </a:p>
      </dgm:t>
    </dgm:pt>
    <dgm:pt modelId="{5908BB36-7F56-41CB-9B32-FAC11A86CAB0}" type="parTrans" cxnId="{88D22254-F61F-4834-A818-F4780BA1382B}">
      <dgm:prSet/>
      <dgm:spPr/>
    </dgm:pt>
    <dgm:pt modelId="{ACDB256D-C34F-4FA0-A96E-1B57BDE57674}" type="sibTrans" cxnId="{88D22254-F61F-4834-A818-F4780BA1382B}">
      <dgm:prSet/>
      <dgm:spPr/>
    </dgm:pt>
    <dgm:pt modelId="{398C4519-30FB-4330-AEE8-182D7B216868}">
      <dgm:prSet phldr="0"/>
      <dgm:spPr/>
      <dgm:t>
        <a:bodyPr/>
        <a:lstStyle/>
        <a:p>
          <a:pPr rtl="0"/>
          <a:r>
            <a:rPr lang="en-US" b="0" i="0" u="none" strike="noStrike" cap="none" baseline="0" noProof="0" dirty="0">
              <a:latin typeface="Tw Cen MT"/>
            </a:rPr>
            <a:t>Epidemics Model</a:t>
          </a:r>
        </a:p>
      </dgm:t>
    </dgm:pt>
    <dgm:pt modelId="{69421B40-BEA9-43D2-8EEB-23B5A9DE2ADB}" type="parTrans" cxnId="{22266D00-63B4-4EBF-9D29-B60873482A22}">
      <dgm:prSet/>
      <dgm:spPr/>
    </dgm:pt>
    <dgm:pt modelId="{266DFAC5-9115-48E4-AAC6-092B90328CC2}" type="sibTrans" cxnId="{22266D00-63B4-4EBF-9D29-B60873482A22}">
      <dgm:prSet/>
      <dgm:spPr/>
    </dgm:pt>
    <dgm:pt modelId="{9B54802C-C2FF-403B-B281-75ACC0BE1C1E}">
      <dgm:prSet phldr="0"/>
      <dgm:spPr/>
      <dgm:t>
        <a:bodyPr/>
        <a:lstStyle/>
        <a:p>
          <a:pPr rtl="0"/>
          <a:r>
            <a:rPr lang="en-US" b="0" i="0" u="none" strike="noStrike" cap="none" baseline="0" noProof="0" dirty="0">
              <a:latin typeface="Tw Cen MT"/>
            </a:rPr>
            <a:t>Influence Model</a:t>
          </a:r>
        </a:p>
      </dgm:t>
    </dgm:pt>
    <dgm:pt modelId="{4CC678FD-B7DA-4374-AD67-87701D187302}" type="parTrans" cxnId="{5C817180-FB3A-4196-8FC0-CCF7B40E6614}">
      <dgm:prSet/>
      <dgm:spPr/>
    </dgm:pt>
    <dgm:pt modelId="{4EB31FE1-E987-4FE6-B05B-43353F77D95D}" type="sibTrans" cxnId="{5C817180-FB3A-4196-8FC0-CCF7B40E6614}">
      <dgm:prSet/>
      <dgm:spPr/>
    </dgm:pt>
    <dgm:pt modelId="{9500441C-FC27-4D0F-A05F-C8B24F2636D7}">
      <dgm:prSet phldr="0"/>
      <dgm:spPr/>
      <dgm:t>
        <a:bodyPr/>
        <a:lstStyle/>
        <a:p>
          <a:pPr rtl="0"/>
          <a:r>
            <a:rPr lang="en-US" b="0" i="0" u="none" strike="noStrike" cap="none" baseline="0" noProof="0" dirty="0">
              <a:latin typeface="Tw Cen MT"/>
            </a:rPr>
            <a:t>Independent Cascade</a:t>
          </a:r>
        </a:p>
      </dgm:t>
    </dgm:pt>
    <dgm:pt modelId="{3AEC905B-4B78-495B-B1D9-745E19175772}" type="parTrans" cxnId="{EB6742C8-1E43-4B07-8095-4B90CC86FF5F}">
      <dgm:prSet/>
      <dgm:spPr/>
    </dgm:pt>
    <dgm:pt modelId="{07A9EA9E-08C9-4410-81FD-374E9D20EAED}" type="sibTrans" cxnId="{EB6742C8-1E43-4B07-8095-4B90CC86FF5F}">
      <dgm:prSet/>
      <dgm:spPr/>
    </dgm:pt>
    <dgm:pt modelId="{8BDE5B8E-C810-417B-A20E-987E1E463A15}">
      <dgm:prSet phldr="0"/>
      <dgm:spPr/>
      <dgm:t>
        <a:bodyPr/>
        <a:lstStyle/>
        <a:p>
          <a:pPr rtl="0"/>
          <a:r>
            <a:rPr lang="en-US" b="0" i="0" u="none" strike="noStrike" cap="none" baseline="0" noProof="0" dirty="0">
              <a:latin typeface="Tw Cen MT"/>
            </a:rPr>
            <a:t>Linear Threshold </a:t>
          </a:r>
        </a:p>
      </dgm:t>
    </dgm:pt>
    <dgm:pt modelId="{E3585F42-39E2-4BE8-817F-E28B7D20A48A}" type="parTrans" cxnId="{BB29B294-703B-47F3-AF0F-D77E24B29B76}">
      <dgm:prSet/>
      <dgm:spPr/>
    </dgm:pt>
    <dgm:pt modelId="{515347B7-9BEC-4455-AEC0-47B3F9666785}" type="sibTrans" cxnId="{BB29B294-703B-47F3-AF0F-D77E24B29B76}">
      <dgm:prSet/>
      <dgm:spPr/>
    </dgm:pt>
    <dgm:pt modelId="{A9D2D68A-9735-43B5-AF7C-19C8B61D9D85}">
      <dgm:prSet phldr="0"/>
      <dgm:spPr/>
      <dgm:t>
        <a:bodyPr/>
        <a:lstStyle/>
        <a:p>
          <a:pPr rtl="0"/>
          <a:r>
            <a:rPr lang="en-US" b="0" i="0" u="none" strike="noStrike" cap="none" baseline="0" noProof="0" dirty="0">
              <a:latin typeface="Tw Cen MT"/>
            </a:rPr>
            <a:t>Game Theory</a:t>
          </a:r>
        </a:p>
      </dgm:t>
    </dgm:pt>
    <dgm:pt modelId="{3FE852AA-90F5-4929-A314-048D11E510EB}" type="parTrans" cxnId="{B3DF4DAE-7AD0-45BE-841D-154B48EDE3CE}">
      <dgm:prSet/>
      <dgm:spPr/>
    </dgm:pt>
    <dgm:pt modelId="{7700FDDF-5A78-4290-99C1-614692A9D2FE}" type="sibTrans" cxnId="{B3DF4DAE-7AD0-45BE-841D-154B48EDE3CE}">
      <dgm:prSet/>
      <dgm:spPr/>
    </dgm:pt>
    <dgm:pt modelId="{990B96F6-1A77-4A08-B273-DC61A0CB7FD2}">
      <dgm:prSet phldr="0"/>
      <dgm:spPr/>
      <dgm:t>
        <a:bodyPr/>
        <a:lstStyle/>
        <a:p>
          <a:pPr rtl="0"/>
          <a:r>
            <a:rPr lang="en-US" b="0" i="0" u="none" strike="noStrike" cap="none" baseline="0" noProof="0" dirty="0">
              <a:latin typeface="Tw Cen MT"/>
            </a:rPr>
            <a:t>Individual Influence</a:t>
          </a:r>
        </a:p>
      </dgm:t>
    </dgm:pt>
    <dgm:pt modelId="{C3E01437-E753-431A-AC78-B16E7929B3F4}" type="parTrans" cxnId="{E10916FD-DCD8-4ACD-843B-56D8B9364053}">
      <dgm:prSet/>
      <dgm:spPr/>
    </dgm:pt>
    <dgm:pt modelId="{F507CAE1-0F06-424E-86BA-D2074BA99A99}" type="sibTrans" cxnId="{E10916FD-DCD8-4ACD-843B-56D8B9364053}">
      <dgm:prSet/>
      <dgm:spPr/>
    </dgm:pt>
    <dgm:pt modelId="{08F94E11-410D-4310-A60A-4A2D4FAD9261}">
      <dgm:prSet phldr="0"/>
      <dgm:spPr/>
      <dgm:t>
        <a:bodyPr/>
        <a:lstStyle/>
        <a:p>
          <a:pPr rtl="0"/>
          <a:r>
            <a:rPr lang="en-US" dirty="0">
              <a:latin typeface="Tw Cen MT" panose="020F0302020204030204"/>
            </a:rPr>
            <a:t>Community Influence</a:t>
          </a:r>
        </a:p>
      </dgm:t>
    </dgm:pt>
    <dgm:pt modelId="{9953DE66-ECBC-42FA-BCC2-77687A9C1BC4}" type="parTrans" cxnId="{6856A4EA-0299-4426-B93E-719F48E2B394}">
      <dgm:prSet/>
      <dgm:spPr/>
    </dgm:pt>
    <dgm:pt modelId="{A6C8AED5-05B1-48DC-99C9-005C51525432}" type="sibTrans" cxnId="{6856A4EA-0299-4426-B93E-719F48E2B394}">
      <dgm:prSet/>
      <dgm:spPr/>
    </dgm:pt>
    <dgm:pt modelId="{60457AC0-0C65-414E-A497-086989B8C1B3}">
      <dgm:prSet phldr="0"/>
      <dgm:spPr/>
      <dgm:t>
        <a:bodyPr/>
        <a:lstStyle/>
        <a:p>
          <a:pPr rtl="0"/>
          <a:r>
            <a:rPr lang="en-US" b="1" dirty="0">
              <a:solidFill>
                <a:srgbClr val="FF0000"/>
              </a:solidFill>
              <a:latin typeface="Tw Cen MT" panose="020F0302020204030204"/>
            </a:rPr>
            <a:t>Influence Maximization</a:t>
          </a:r>
          <a:endParaRPr lang="en-US" b="1" dirty="0">
            <a:solidFill>
              <a:srgbClr val="FF0000"/>
            </a:solidFill>
          </a:endParaRPr>
        </a:p>
      </dgm:t>
    </dgm:pt>
    <dgm:pt modelId="{5D3F5813-5E4D-48EA-9EA0-6326FBCB319A}" type="parTrans" cxnId="{D54DAE39-E729-4C69-9164-59BDA6A2480A}">
      <dgm:prSet/>
      <dgm:spPr/>
    </dgm:pt>
    <dgm:pt modelId="{E81CA9EF-0677-4E13-957E-2C830B0E76C3}" type="sibTrans" cxnId="{D54DAE39-E729-4C69-9164-59BDA6A2480A}">
      <dgm:prSet/>
      <dgm:spPr/>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D7929927-5E09-4443-942F-8B3A7E9F677C}" type="presOf" srcId="{8BDE5B8E-C810-417B-A20E-987E1E463A15}" destId="{6B40F5C5-0822-44C3-9490-67E67852CA48}" srcOrd="0" destOrd="0" presId="urn:microsoft.com/office/officeart/2005/8/layout/hierarchy1"/>
    <dgm:cxn modelId="{D520502A-9720-40B2-9766-1F0A06467F0D}" type="presOf" srcId="{990B96F6-1A77-4A08-B273-DC61A0CB7FD2}" destId="{6C9EF81C-1A86-4800-81F1-440E84A89040}" srcOrd="0" destOrd="0" presId="urn:microsoft.com/office/officeart/2005/8/layout/hierarchy1"/>
    <dgm:cxn modelId="{F4065A38-7F06-4CEE-94A1-AF54F9A36259}" type="presOf" srcId="{5D3F5813-5E4D-48EA-9EA0-6326FBCB319A}" destId="{0A1CB103-C765-4D32-88B2-7FBBAC370FB9}"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AE10FD57-1247-4752-A53E-775BAD39775F}" type="presOf" srcId="{08F94E11-410D-4310-A60A-4A2D4FAD9261}" destId="{5655333D-09C0-49CC-887A-5BDD215EF83A}" srcOrd="0" destOrd="0" presId="urn:microsoft.com/office/officeart/2005/8/layout/hierarchy1"/>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61061A7B-06E5-4EBC-9799-935270405686}" type="presOf" srcId="{9500441C-FC27-4D0F-A05F-C8B24F2636D7}" destId="{1C049D1F-8B86-4E0A-96CD-C7CE7F2496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66D6D683-8C34-498B-A641-FA6EDF15E069}" type="presOf" srcId="{9953DE66-ECBC-42FA-BCC2-77687A9C1BC4}" destId="{086A003B-6C4B-4F6B-A4FA-27608025A984}" srcOrd="0" destOrd="0" presId="urn:microsoft.com/office/officeart/2005/8/layout/hierarchy1"/>
    <dgm:cxn modelId="{BB29B294-703B-47F3-AF0F-D77E24B29B76}" srcId="{78F01EAE-F013-499A-BBCD-82F96B40E137}" destId="{8BDE5B8E-C810-417B-A20E-987E1E463A15}" srcOrd="1" destOrd="0" parTransId="{E3585F42-39E2-4BE8-817F-E28B7D20A48A}" sibTransId="{515347B7-9BEC-4455-AEC0-47B3F9666785}"/>
    <dgm:cxn modelId="{CD23F294-4383-4818-96B2-2F8DEF56DBFF}" type="presOf" srcId="{398C4519-30FB-4330-AEE8-182D7B216868}" destId="{3CC719DB-D370-4D34-A74A-7CB89EC746ED}" srcOrd="0" destOrd="0" presId="urn:microsoft.com/office/officeart/2005/8/layout/hierarchy1"/>
    <dgm:cxn modelId="{FE2BCCA4-67AF-4094-83DE-B23AF1741FF0}" type="presOf" srcId="{9B54802C-C2FF-403B-B281-75ACC0BE1C1E}" destId="{02F0DDDE-CA21-4083-BB37-F17BC6A9E82D}"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C4BDBFAC-28AB-440A-930A-DD5521DF2F36}" type="presOf" srcId="{C3E01437-E753-431A-AC78-B16E7929B3F4}" destId="{8B8266E3-7654-4D7B-B09F-7FEB6EAB7BA5}"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0FF513AF-12EB-40CA-95A0-553A1D3656C0}" type="presOf" srcId="{60457AC0-0C65-414E-A497-086989B8C1B3}" destId="{DA5F685A-7FF6-4806-810B-449D678C2D2E}"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920CA6BF-EC78-4102-8E27-0DB73DB9F446}" type="presOf" srcId="{A9D2D68A-9735-43B5-AF7C-19C8B61D9D85}" destId="{0A27EA74-A65D-4D9B-8921-533CD01365A8}"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A7315BE4-33F3-413F-ACF5-CF0BB7E5A599}" type="presParOf" srcId="{D297F097-C553-4204-9C32-2E2B537C2DFD}" destId="{EA820401-8047-4CBE-95FD-3D9D83954747}" srcOrd="0" destOrd="0" presId="urn:microsoft.com/office/officeart/2005/8/layout/hierarchy1"/>
    <dgm:cxn modelId="{18ACB83E-6D94-473C-9C65-6490BB8982A0}"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111AF6BC-64E4-467F-B46C-B39AEF3971C2}" type="presParOf" srcId="{9E32CB28-2459-45D0-8AC0-7D0B2BBDB1E1}" destId="{8231DEA0-E218-46A0-88C2-7FCA5D3012DF}" srcOrd="0" destOrd="0" presId="urn:microsoft.com/office/officeart/2005/8/layout/hierarchy1"/>
    <dgm:cxn modelId="{40EAA9FD-320B-4EF1-996B-7428C3311520}"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C6C60530-E032-4603-9415-E39FBE96CE61}" type="presParOf" srcId="{B073CF1D-81A2-4B88-B361-67284A4BD84F}" destId="{8B8266E3-7654-4D7B-B09F-7FEB6EAB7BA5}" srcOrd="0" destOrd="0" presId="urn:microsoft.com/office/officeart/2005/8/layout/hierarchy1"/>
    <dgm:cxn modelId="{9C4F4BE8-5C4D-4050-8087-F1DDF6C7E68D}" type="presParOf" srcId="{B073CF1D-81A2-4B88-B361-67284A4BD84F}" destId="{FA7D8926-363E-4709-A8F4-B99E3D75F41A}" srcOrd="1" destOrd="0" presId="urn:microsoft.com/office/officeart/2005/8/layout/hierarchy1"/>
    <dgm:cxn modelId="{88805D31-B11C-4C04-A102-0051448F2711}" type="presParOf" srcId="{FA7D8926-363E-4709-A8F4-B99E3D75F41A}" destId="{48CB7DBC-943B-4CC9-8948-66908D30D0A2}" srcOrd="0" destOrd="0" presId="urn:microsoft.com/office/officeart/2005/8/layout/hierarchy1"/>
    <dgm:cxn modelId="{F2CA7F94-A706-4980-87AD-A1F5632E488B}" type="presParOf" srcId="{48CB7DBC-943B-4CC9-8948-66908D30D0A2}" destId="{E803AFE4-4765-4609-96F7-320433DCB05D}" srcOrd="0" destOrd="0" presId="urn:microsoft.com/office/officeart/2005/8/layout/hierarchy1"/>
    <dgm:cxn modelId="{188181F1-0167-4207-B6A3-9DC648354D8A}" type="presParOf" srcId="{48CB7DBC-943B-4CC9-8948-66908D30D0A2}" destId="{6C9EF81C-1A86-4800-81F1-440E84A89040}" srcOrd="1" destOrd="0" presId="urn:microsoft.com/office/officeart/2005/8/layout/hierarchy1"/>
    <dgm:cxn modelId="{1F0C5CC1-6675-4873-87D9-ADCE956BA27D}" type="presParOf" srcId="{FA7D8926-363E-4709-A8F4-B99E3D75F41A}" destId="{E56DFDB6-4342-4C5F-931C-9708B6E5C2BC}" srcOrd="1" destOrd="0" presId="urn:microsoft.com/office/officeart/2005/8/layout/hierarchy1"/>
    <dgm:cxn modelId="{66090CC0-5DF5-4B96-96C2-5FFE567E5D51}" type="presParOf" srcId="{B073CF1D-81A2-4B88-B361-67284A4BD84F}" destId="{086A003B-6C4B-4F6B-A4FA-27608025A984}" srcOrd="2" destOrd="0" presId="urn:microsoft.com/office/officeart/2005/8/layout/hierarchy1"/>
    <dgm:cxn modelId="{D395CCFB-CD92-4349-960D-EB1D6D0BD554}" type="presParOf" srcId="{B073CF1D-81A2-4B88-B361-67284A4BD84F}" destId="{98B122F9-A3DD-4F21-932A-05571C9EB021}" srcOrd="3" destOrd="0" presId="urn:microsoft.com/office/officeart/2005/8/layout/hierarchy1"/>
    <dgm:cxn modelId="{7DF1BC92-A8C4-404B-8C01-15E834C101CC}" type="presParOf" srcId="{98B122F9-A3DD-4F21-932A-05571C9EB021}" destId="{E231343F-06C2-4097-88AA-D756BEE3BC6C}" srcOrd="0" destOrd="0" presId="urn:microsoft.com/office/officeart/2005/8/layout/hierarchy1"/>
    <dgm:cxn modelId="{2A6D62EF-F3D7-40F2-95D5-77B617DBD36E}" type="presParOf" srcId="{E231343F-06C2-4097-88AA-D756BEE3BC6C}" destId="{8DE5F73C-7F4D-4776-A41A-D3BD947666AA}" srcOrd="0" destOrd="0" presId="urn:microsoft.com/office/officeart/2005/8/layout/hierarchy1"/>
    <dgm:cxn modelId="{04028F88-A387-44B4-BA58-5F05A4F165E0}" type="presParOf" srcId="{E231343F-06C2-4097-88AA-D756BEE3BC6C}" destId="{5655333D-09C0-49CC-887A-5BDD215EF83A}" srcOrd="1" destOrd="0" presId="urn:microsoft.com/office/officeart/2005/8/layout/hierarchy1"/>
    <dgm:cxn modelId="{EF2CEB6B-636E-4F7D-9C59-DA08DED360F4}" type="presParOf" srcId="{98B122F9-A3DD-4F21-932A-05571C9EB021}" destId="{7F215485-088C-4FFE-A4DC-F3880E842310}" srcOrd="1" destOrd="0" presId="urn:microsoft.com/office/officeart/2005/8/layout/hierarchy1"/>
    <dgm:cxn modelId="{7ACECF89-4062-4497-8C5C-00A68D24AA30}" type="presParOf" srcId="{B073CF1D-81A2-4B88-B361-67284A4BD84F}" destId="{0A1CB103-C765-4D32-88B2-7FBBAC370FB9}" srcOrd="4" destOrd="0" presId="urn:microsoft.com/office/officeart/2005/8/layout/hierarchy1"/>
    <dgm:cxn modelId="{C48D9672-5DE0-450D-A0FD-B4655783909F}" type="presParOf" srcId="{B073CF1D-81A2-4B88-B361-67284A4BD84F}" destId="{8DFCDF2D-2294-4C66-90F2-A292F7DCDB4D}" srcOrd="5" destOrd="0" presId="urn:microsoft.com/office/officeart/2005/8/layout/hierarchy1"/>
    <dgm:cxn modelId="{2D5FC208-DEA4-4BD4-B5C5-AE3435D00A8B}" type="presParOf" srcId="{8DFCDF2D-2294-4C66-90F2-A292F7DCDB4D}" destId="{B4AC9B2E-31EE-4ADC-9DA3-26639A72E0DA}" srcOrd="0" destOrd="0" presId="urn:microsoft.com/office/officeart/2005/8/layout/hierarchy1"/>
    <dgm:cxn modelId="{614E5183-C022-4426-A8E0-067F3552C4F5}" type="presParOf" srcId="{B4AC9B2E-31EE-4ADC-9DA3-26639A72E0DA}" destId="{F10E3357-B9FD-476C-90D5-EA6748C202DA}" srcOrd="0" destOrd="0" presId="urn:microsoft.com/office/officeart/2005/8/layout/hierarchy1"/>
    <dgm:cxn modelId="{244AC5E9-A895-4571-9EA1-6D0CEED9DA56}" type="presParOf" srcId="{B4AC9B2E-31EE-4ADC-9DA3-26639A72E0DA}" destId="{DA5F685A-7FF6-4806-810B-449D678C2D2E}" srcOrd="1" destOrd="0" presId="urn:microsoft.com/office/officeart/2005/8/layout/hierarchy1"/>
    <dgm:cxn modelId="{0674B8A0-1642-456E-82B5-0CE2BA081F48}"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159504B3-D78D-47CA-A34C-E1478F6A4949}" type="presParOf" srcId="{BD682E5E-18CE-4D3F-9ECC-960AD584462D}" destId="{F432A978-0F86-467E-B9E5-E840C9278284}" srcOrd="0" destOrd="0" presId="urn:microsoft.com/office/officeart/2005/8/layout/hierarchy1"/>
    <dgm:cxn modelId="{66204A83-B57A-4F8C-8E20-19942F3544F2}"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E093E836-DB76-4576-9875-13F605C1D202}" type="presParOf" srcId="{C5F5261C-4B37-4071-B073-D815AE6D5F50}" destId="{EF4B7226-DAB9-43E6-8894-B68ACF526E58}" srcOrd="0" destOrd="0" presId="urn:microsoft.com/office/officeart/2005/8/layout/hierarchy1"/>
    <dgm:cxn modelId="{5D535C5E-1D55-4812-A144-CC5FC9652CD7}"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FAB737BA-4F4B-437D-B462-C56715FB8A9F}" type="presParOf" srcId="{DA444ACD-CCA7-4F51-8760-829B5281386B}" destId="{F402FE5A-56F9-4ED0-B7AF-9094C4856DEB}" srcOrd="0" destOrd="0" presId="urn:microsoft.com/office/officeart/2005/8/layout/hierarchy1"/>
    <dgm:cxn modelId="{D287308D-DCDE-4970-AEB3-B226F604B535}"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a:latin typeface="Tw Cen MT" panose="020F0302020204030204"/>
            </a:rPr>
            <a:t>Information Diffusion</a:t>
          </a:r>
          <a:r>
            <a:rPr lang="en-US" b="0" i="0" u="none" strike="noStrike" cap="none" baseline="0" noProof="0">
              <a:latin typeface="Tw Cen MT"/>
            </a:rPr>
            <a:t> Models</a:t>
          </a:r>
          <a:endParaRPr lang="en-US"/>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latin typeface="Tw Cen MT"/>
            </a:rPr>
            <a:t>Explanatory Model</a:t>
          </a:r>
        </a:p>
      </dgm:t>
    </dgm:pt>
    <dgm:pt modelId="{FF860416-9CB0-402C-B93F-F48A875A95A5}" type="parTrans" cxnId="{8D367E21-1B35-45B0-9D0F-C534A79A339F}">
      <dgm:prSet/>
      <dgm:spPr/>
    </dgm:pt>
    <dgm:pt modelId="{8E8A5A9B-3EBE-4C24-98F2-2E3E8EA586E6}" type="sibTrans" cxnId="{8D367E21-1B35-45B0-9D0F-C534A79A339F}">
      <dgm:prSet/>
      <dgm:spPr/>
    </dgm:pt>
    <dgm:pt modelId="{78F01EAE-F013-499A-BBCD-82F96B40E137}">
      <dgm:prSet phldr="0"/>
      <dgm:spPr/>
      <dgm:t>
        <a:bodyPr/>
        <a:lstStyle/>
        <a:p>
          <a:pPr rtl="0"/>
          <a:r>
            <a:rPr lang="en-US" b="1" i="0" u="none" strike="noStrike" cap="none" baseline="0" noProof="0" dirty="0">
              <a:solidFill>
                <a:srgbClr val="FF0000"/>
              </a:solidFill>
              <a:latin typeface="Tw Cen MT"/>
            </a:rPr>
            <a:t>Predictive Model</a:t>
          </a:r>
        </a:p>
      </dgm:t>
    </dgm:pt>
    <dgm:pt modelId="{5908BB36-7F56-41CB-9B32-FAC11A86CAB0}" type="parTrans" cxnId="{88D22254-F61F-4834-A818-F4780BA1382B}">
      <dgm:prSet/>
      <dgm:spPr/>
    </dgm:pt>
    <dgm:pt modelId="{ACDB256D-C34F-4FA0-A96E-1B57BDE57674}" type="sibTrans" cxnId="{88D22254-F61F-4834-A818-F4780BA1382B}">
      <dgm:prSet/>
      <dgm:spPr/>
    </dgm:pt>
    <dgm:pt modelId="{398C4519-30FB-4330-AEE8-182D7B216868}">
      <dgm:prSet phldr="0"/>
      <dgm:spPr/>
      <dgm:t>
        <a:bodyPr/>
        <a:lstStyle/>
        <a:p>
          <a:pPr rtl="0"/>
          <a:r>
            <a:rPr lang="en-US" b="0" i="0" u="none" strike="noStrike" cap="none" baseline="0" noProof="0" dirty="0">
              <a:latin typeface="Tw Cen MT"/>
            </a:rPr>
            <a:t>Epidemics Model</a:t>
          </a:r>
        </a:p>
      </dgm:t>
    </dgm:pt>
    <dgm:pt modelId="{69421B40-BEA9-43D2-8EEB-23B5A9DE2ADB}" type="parTrans" cxnId="{22266D00-63B4-4EBF-9D29-B60873482A22}">
      <dgm:prSet/>
      <dgm:spPr/>
    </dgm:pt>
    <dgm:pt modelId="{266DFAC5-9115-48E4-AAC6-092B90328CC2}" type="sibTrans" cxnId="{22266D00-63B4-4EBF-9D29-B60873482A22}">
      <dgm:prSet/>
      <dgm:spPr/>
    </dgm:pt>
    <dgm:pt modelId="{9B54802C-C2FF-403B-B281-75ACC0BE1C1E}">
      <dgm:prSet phldr="0"/>
      <dgm:spPr/>
      <dgm:t>
        <a:bodyPr/>
        <a:lstStyle/>
        <a:p>
          <a:pPr rtl="0"/>
          <a:r>
            <a:rPr lang="en-US" b="0" i="0" u="none" strike="noStrike" cap="none" baseline="0" noProof="0" dirty="0">
              <a:latin typeface="Tw Cen MT"/>
            </a:rPr>
            <a:t>Influence Model</a:t>
          </a:r>
        </a:p>
      </dgm:t>
    </dgm:pt>
    <dgm:pt modelId="{4CC678FD-B7DA-4374-AD67-87701D187302}" type="parTrans" cxnId="{5C817180-FB3A-4196-8FC0-CCF7B40E6614}">
      <dgm:prSet/>
      <dgm:spPr/>
    </dgm:pt>
    <dgm:pt modelId="{4EB31FE1-E987-4FE6-B05B-43353F77D95D}" type="sibTrans" cxnId="{5C817180-FB3A-4196-8FC0-CCF7B40E6614}">
      <dgm:prSet/>
      <dgm:spPr/>
    </dgm:pt>
    <dgm:pt modelId="{9500441C-FC27-4D0F-A05F-C8B24F2636D7}">
      <dgm:prSet phldr="0"/>
      <dgm:spPr/>
      <dgm:t>
        <a:bodyPr/>
        <a:lstStyle/>
        <a:p>
          <a:pPr rtl="0"/>
          <a:r>
            <a:rPr lang="en-US" b="0" i="0" u="none" strike="noStrike" cap="none" baseline="0" noProof="0" dirty="0">
              <a:latin typeface="Tw Cen MT"/>
            </a:rPr>
            <a:t>Independent Cascade</a:t>
          </a:r>
        </a:p>
      </dgm:t>
    </dgm:pt>
    <dgm:pt modelId="{3AEC905B-4B78-495B-B1D9-745E19175772}" type="parTrans" cxnId="{EB6742C8-1E43-4B07-8095-4B90CC86FF5F}">
      <dgm:prSet/>
      <dgm:spPr/>
    </dgm:pt>
    <dgm:pt modelId="{07A9EA9E-08C9-4410-81FD-374E9D20EAED}" type="sibTrans" cxnId="{EB6742C8-1E43-4B07-8095-4B90CC86FF5F}">
      <dgm:prSet/>
      <dgm:spPr/>
    </dgm:pt>
    <dgm:pt modelId="{8BDE5B8E-C810-417B-A20E-987E1E463A15}">
      <dgm:prSet phldr="0"/>
      <dgm:spPr/>
      <dgm:t>
        <a:bodyPr/>
        <a:lstStyle/>
        <a:p>
          <a:pPr rtl="0"/>
          <a:r>
            <a:rPr lang="en-US" b="0" i="0" u="none" strike="noStrike" cap="none" baseline="0" noProof="0" dirty="0">
              <a:latin typeface="Tw Cen MT"/>
            </a:rPr>
            <a:t>Linear Threshold </a:t>
          </a:r>
        </a:p>
      </dgm:t>
    </dgm:pt>
    <dgm:pt modelId="{E3585F42-39E2-4BE8-817F-E28B7D20A48A}" type="parTrans" cxnId="{BB29B294-703B-47F3-AF0F-D77E24B29B76}">
      <dgm:prSet/>
      <dgm:spPr/>
    </dgm:pt>
    <dgm:pt modelId="{515347B7-9BEC-4455-AEC0-47B3F9666785}" type="sibTrans" cxnId="{BB29B294-703B-47F3-AF0F-D77E24B29B76}">
      <dgm:prSet/>
      <dgm:spPr/>
    </dgm:pt>
    <dgm:pt modelId="{A9D2D68A-9735-43B5-AF7C-19C8B61D9D85}">
      <dgm:prSet phldr="0"/>
      <dgm:spPr/>
      <dgm:t>
        <a:bodyPr/>
        <a:lstStyle/>
        <a:p>
          <a:pPr rtl="0"/>
          <a:r>
            <a:rPr lang="en-US" b="0" i="0" u="none" strike="noStrike" cap="none" baseline="0" noProof="0" dirty="0">
              <a:latin typeface="Tw Cen MT"/>
            </a:rPr>
            <a:t>Game Theory</a:t>
          </a:r>
        </a:p>
      </dgm:t>
    </dgm:pt>
    <dgm:pt modelId="{3FE852AA-90F5-4929-A314-048D11E510EB}" type="parTrans" cxnId="{B3DF4DAE-7AD0-45BE-841D-154B48EDE3CE}">
      <dgm:prSet/>
      <dgm:spPr/>
    </dgm:pt>
    <dgm:pt modelId="{7700FDDF-5A78-4290-99C1-614692A9D2FE}" type="sibTrans" cxnId="{B3DF4DAE-7AD0-45BE-841D-154B48EDE3CE}">
      <dgm:prSet/>
      <dgm:spPr/>
    </dgm:pt>
    <dgm:pt modelId="{990B96F6-1A77-4A08-B273-DC61A0CB7FD2}">
      <dgm:prSet phldr="0"/>
      <dgm:spPr/>
      <dgm:t>
        <a:bodyPr/>
        <a:lstStyle/>
        <a:p>
          <a:pPr rtl="0"/>
          <a:r>
            <a:rPr lang="en-US" b="0" i="0" u="none" strike="noStrike" cap="none" baseline="0" noProof="0" dirty="0">
              <a:latin typeface="Tw Cen MT"/>
            </a:rPr>
            <a:t>Individual Influence</a:t>
          </a:r>
        </a:p>
      </dgm:t>
    </dgm:pt>
    <dgm:pt modelId="{C3E01437-E753-431A-AC78-B16E7929B3F4}" type="parTrans" cxnId="{E10916FD-DCD8-4ACD-843B-56D8B9364053}">
      <dgm:prSet/>
      <dgm:spPr/>
    </dgm:pt>
    <dgm:pt modelId="{F507CAE1-0F06-424E-86BA-D2074BA99A99}" type="sibTrans" cxnId="{E10916FD-DCD8-4ACD-843B-56D8B9364053}">
      <dgm:prSet/>
      <dgm:spPr/>
    </dgm:pt>
    <dgm:pt modelId="{08F94E11-410D-4310-A60A-4A2D4FAD9261}">
      <dgm:prSet phldr="0"/>
      <dgm:spPr/>
      <dgm:t>
        <a:bodyPr/>
        <a:lstStyle/>
        <a:p>
          <a:pPr rtl="0"/>
          <a:r>
            <a:rPr lang="en-US" dirty="0">
              <a:latin typeface="Tw Cen MT" panose="020F0302020204030204"/>
            </a:rPr>
            <a:t>Community Influence</a:t>
          </a:r>
        </a:p>
      </dgm:t>
    </dgm:pt>
    <dgm:pt modelId="{9953DE66-ECBC-42FA-BCC2-77687A9C1BC4}" type="parTrans" cxnId="{6856A4EA-0299-4426-B93E-719F48E2B394}">
      <dgm:prSet/>
      <dgm:spPr/>
    </dgm:pt>
    <dgm:pt modelId="{A6C8AED5-05B1-48DC-99C9-005C51525432}" type="sibTrans" cxnId="{6856A4EA-0299-4426-B93E-719F48E2B394}">
      <dgm:prSet/>
      <dgm:spPr/>
    </dgm:pt>
    <dgm:pt modelId="{60457AC0-0C65-414E-A497-086989B8C1B3}">
      <dgm:prSet phldr="0"/>
      <dgm:spPr/>
      <dgm:t>
        <a:bodyPr/>
        <a:lstStyle/>
        <a:p>
          <a:pPr rtl="0"/>
          <a:r>
            <a:rPr lang="en-US" dirty="0">
              <a:latin typeface="Tw Cen MT" panose="020F0302020204030204"/>
            </a:rPr>
            <a:t>Influence Maximization</a:t>
          </a:r>
          <a:endParaRPr lang="en-US" dirty="0"/>
        </a:p>
      </dgm:t>
    </dgm:pt>
    <dgm:pt modelId="{5D3F5813-5E4D-48EA-9EA0-6326FBCB319A}" type="parTrans" cxnId="{D54DAE39-E729-4C69-9164-59BDA6A2480A}">
      <dgm:prSet/>
      <dgm:spPr/>
    </dgm:pt>
    <dgm:pt modelId="{E81CA9EF-0677-4E13-957E-2C830B0E76C3}" type="sibTrans" cxnId="{D54DAE39-E729-4C69-9164-59BDA6A2480A}">
      <dgm:prSet/>
      <dgm:spPr/>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D7929927-5E09-4443-942F-8B3A7E9F677C}" type="presOf" srcId="{8BDE5B8E-C810-417B-A20E-987E1E463A15}" destId="{6B40F5C5-0822-44C3-9490-67E67852CA48}" srcOrd="0" destOrd="0" presId="urn:microsoft.com/office/officeart/2005/8/layout/hierarchy1"/>
    <dgm:cxn modelId="{D520502A-9720-40B2-9766-1F0A06467F0D}" type="presOf" srcId="{990B96F6-1A77-4A08-B273-DC61A0CB7FD2}" destId="{6C9EF81C-1A86-4800-81F1-440E84A89040}" srcOrd="0" destOrd="0" presId="urn:microsoft.com/office/officeart/2005/8/layout/hierarchy1"/>
    <dgm:cxn modelId="{F4065A38-7F06-4CEE-94A1-AF54F9A36259}" type="presOf" srcId="{5D3F5813-5E4D-48EA-9EA0-6326FBCB319A}" destId="{0A1CB103-C765-4D32-88B2-7FBBAC370FB9}"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AE10FD57-1247-4752-A53E-775BAD39775F}" type="presOf" srcId="{08F94E11-410D-4310-A60A-4A2D4FAD9261}" destId="{5655333D-09C0-49CC-887A-5BDD215EF83A}" srcOrd="0" destOrd="0" presId="urn:microsoft.com/office/officeart/2005/8/layout/hierarchy1"/>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61061A7B-06E5-4EBC-9799-935270405686}" type="presOf" srcId="{9500441C-FC27-4D0F-A05F-C8B24F2636D7}" destId="{1C049D1F-8B86-4E0A-96CD-C7CE7F2496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66D6D683-8C34-498B-A641-FA6EDF15E069}" type="presOf" srcId="{9953DE66-ECBC-42FA-BCC2-77687A9C1BC4}" destId="{086A003B-6C4B-4F6B-A4FA-27608025A984}" srcOrd="0" destOrd="0" presId="urn:microsoft.com/office/officeart/2005/8/layout/hierarchy1"/>
    <dgm:cxn modelId="{BB29B294-703B-47F3-AF0F-D77E24B29B76}" srcId="{78F01EAE-F013-499A-BBCD-82F96B40E137}" destId="{8BDE5B8E-C810-417B-A20E-987E1E463A15}" srcOrd="1" destOrd="0" parTransId="{E3585F42-39E2-4BE8-817F-E28B7D20A48A}" sibTransId="{515347B7-9BEC-4455-AEC0-47B3F9666785}"/>
    <dgm:cxn modelId="{CD23F294-4383-4818-96B2-2F8DEF56DBFF}" type="presOf" srcId="{398C4519-30FB-4330-AEE8-182D7B216868}" destId="{3CC719DB-D370-4D34-A74A-7CB89EC746ED}" srcOrd="0" destOrd="0" presId="urn:microsoft.com/office/officeart/2005/8/layout/hierarchy1"/>
    <dgm:cxn modelId="{FE2BCCA4-67AF-4094-83DE-B23AF1741FF0}" type="presOf" srcId="{9B54802C-C2FF-403B-B281-75ACC0BE1C1E}" destId="{02F0DDDE-CA21-4083-BB37-F17BC6A9E82D}"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C4BDBFAC-28AB-440A-930A-DD5521DF2F36}" type="presOf" srcId="{C3E01437-E753-431A-AC78-B16E7929B3F4}" destId="{8B8266E3-7654-4D7B-B09F-7FEB6EAB7BA5}"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0FF513AF-12EB-40CA-95A0-553A1D3656C0}" type="presOf" srcId="{60457AC0-0C65-414E-A497-086989B8C1B3}" destId="{DA5F685A-7FF6-4806-810B-449D678C2D2E}"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920CA6BF-EC78-4102-8E27-0DB73DB9F446}" type="presOf" srcId="{A9D2D68A-9735-43B5-AF7C-19C8B61D9D85}" destId="{0A27EA74-A65D-4D9B-8921-533CD01365A8}"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A7315BE4-33F3-413F-ACF5-CF0BB7E5A599}" type="presParOf" srcId="{D297F097-C553-4204-9C32-2E2B537C2DFD}" destId="{EA820401-8047-4CBE-95FD-3D9D83954747}" srcOrd="0" destOrd="0" presId="urn:microsoft.com/office/officeart/2005/8/layout/hierarchy1"/>
    <dgm:cxn modelId="{18ACB83E-6D94-473C-9C65-6490BB8982A0}"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111AF6BC-64E4-467F-B46C-B39AEF3971C2}" type="presParOf" srcId="{9E32CB28-2459-45D0-8AC0-7D0B2BBDB1E1}" destId="{8231DEA0-E218-46A0-88C2-7FCA5D3012DF}" srcOrd="0" destOrd="0" presId="urn:microsoft.com/office/officeart/2005/8/layout/hierarchy1"/>
    <dgm:cxn modelId="{40EAA9FD-320B-4EF1-996B-7428C3311520}"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C6C60530-E032-4603-9415-E39FBE96CE61}" type="presParOf" srcId="{B073CF1D-81A2-4B88-B361-67284A4BD84F}" destId="{8B8266E3-7654-4D7B-B09F-7FEB6EAB7BA5}" srcOrd="0" destOrd="0" presId="urn:microsoft.com/office/officeart/2005/8/layout/hierarchy1"/>
    <dgm:cxn modelId="{9C4F4BE8-5C4D-4050-8087-F1DDF6C7E68D}" type="presParOf" srcId="{B073CF1D-81A2-4B88-B361-67284A4BD84F}" destId="{FA7D8926-363E-4709-A8F4-B99E3D75F41A}" srcOrd="1" destOrd="0" presId="urn:microsoft.com/office/officeart/2005/8/layout/hierarchy1"/>
    <dgm:cxn modelId="{88805D31-B11C-4C04-A102-0051448F2711}" type="presParOf" srcId="{FA7D8926-363E-4709-A8F4-B99E3D75F41A}" destId="{48CB7DBC-943B-4CC9-8948-66908D30D0A2}" srcOrd="0" destOrd="0" presId="urn:microsoft.com/office/officeart/2005/8/layout/hierarchy1"/>
    <dgm:cxn modelId="{F2CA7F94-A706-4980-87AD-A1F5632E488B}" type="presParOf" srcId="{48CB7DBC-943B-4CC9-8948-66908D30D0A2}" destId="{E803AFE4-4765-4609-96F7-320433DCB05D}" srcOrd="0" destOrd="0" presId="urn:microsoft.com/office/officeart/2005/8/layout/hierarchy1"/>
    <dgm:cxn modelId="{188181F1-0167-4207-B6A3-9DC648354D8A}" type="presParOf" srcId="{48CB7DBC-943B-4CC9-8948-66908D30D0A2}" destId="{6C9EF81C-1A86-4800-81F1-440E84A89040}" srcOrd="1" destOrd="0" presId="urn:microsoft.com/office/officeart/2005/8/layout/hierarchy1"/>
    <dgm:cxn modelId="{1F0C5CC1-6675-4873-87D9-ADCE956BA27D}" type="presParOf" srcId="{FA7D8926-363E-4709-A8F4-B99E3D75F41A}" destId="{E56DFDB6-4342-4C5F-931C-9708B6E5C2BC}" srcOrd="1" destOrd="0" presId="urn:microsoft.com/office/officeart/2005/8/layout/hierarchy1"/>
    <dgm:cxn modelId="{66090CC0-5DF5-4B96-96C2-5FFE567E5D51}" type="presParOf" srcId="{B073CF1D-81A2-4B88-B361-67284A4BD84F}" destId="{086A003B-6C4B-4F6B-A4FA-27608025A984}" srcOrd="2" destOrd="0" presId="urn:microsoft.com/office/officeart/2005/8/layout/hierarchy1"/>
    <dgm:cxn modelId="{D395CCFB-CD92-4349-960D-EB1D6D0BD554}" type="presParOf" srcId="{B073CF1D-81A2-4B88-B361-67284A4BD84F}" destId="{98B122F9-A3DD-4F21-932A-05571C9EB021}" srcOrd="3" destOrd="0" presId="urn:microsoft.com/office/officeart/2005/8/layout/hierarchy1"/>
    <dgm:cxn modelId="{7DF1BC92-A8C4-404B-8C01-15E834C101CC}" type="presParOf" srcId="{98B122F9-A3DD-4F21-932A-05571C9EB021}" destId="{E231343F-06C2-4097-88AA-D756BEE3BC6C}" srcOrd="0" destOrd="0" presId="urn:microsoft.com/office/officeart/2005/8/layout/hierarchy1"/>
    <dgm:cxn modelId="{2A6D62EF-F3D7-40F2-95D5-77B617DBD36E}" type="presParOf" srcId="{E231343F-06C2-4097-88AA-D756BEE3BC6C}" destId="{8DE5F73C-7F4D-4776-A41A-D3BD947666AA}" srcOrd="0" destOrd="0" presId="urn:microsoft.com/office/officeart/2005/8/layout/hierarchy1"/>
    <dgm:cxn modelId="{04028F88-A387-44B4-BA58-5F05A4F165E0}" type="presParOf" srcId="{E231343F-06C2-4097-88AA-D756BEE3BC6C}" destId="{5655333D-09C0-49CC-887A-5BDD215EF83A}" srcOrd="1" destOrd="0" presId="urn:microsoft.com/office/officeart/2005/8/layout/hierarchy1"/>
    <dgm:cxn modelId="{EF2CEB6B-636E-4F7D-9C59-DA08DED360F4}" type="presParOf" srcId="{98B122F9-A3DD-4F21-932A-05571C9EB021}" destId="{7F215485-088C-4FFE-A4DC-F3880E842310}" srcOrd="1" destOrd="0" presId="urn:microsoft.com/office/officeart/2005/8/layout/hierarchy1"/>
    <dgm:cxn modelId="{7ACECF89-4062-4497-8C5C-00A68D24AA30}" type="presParOf" srcId="{B073CF1D-81A2-4B88-B361-67284A4BD84F}" destId="{0A1CB103-C765-4D32-88B2-7FBBAC370FB9}" srcOrd="4" destOrd="0" presId="urn:microsoft.com/office/officeart/2005/8/layout/hierarchy1"/>
    <dgm:cxn modelId="{C48D9672-5DE0-450D-A0FD-B4655783909F}" type="presParOf" srcId="{B073CF1D-81A2-4B88-B361-67284A4BD84F}" destId="{8DFCDF2D-2294-4C66-90F2-A292F7DCDB4D}" srcOrd="5" destOrd="0" presId="urn:microsoft.com/office/officeart/2005/8/layout/hierarchy1"/>
    <dgm:cxn modelId="{2D5FC208-DEA4-4BD4-B5C5-AE3435D00A8B}" type="presParOf" srcId="{8DFCDF2D-2294-4C66-90F2-A292F7DCDB4D}" destId="{B4AC9B2E-31EE-4ADC-9DA3-26639A72E0DA}" srcOrd="0" destOrd="0" presId="urn:microsoft.com/office/officeart/2005/8/layout/hierarchy1"/>
    <dgm:cxn modelId="{614E5183-C022-4426-A8E0-067F3552C4F5}" type="presParOf" srcId="{B4AC9B2E-31EE-4ADC-9DA3-26639A72E0DA}" destId="{F10E3357-B9FD-476C-90D5-EA6748C202DA}" srcOrd="0" destOrd="0" presId="urn:microsoft.com/office/officeart/2005/8/layout/hierarchy1"/>
    <dgm:cxn modelId="{244AC5E9-A895-4571-9EA1-6D0CEED9DA56}" type="presParOf" srcId="{B4AC9B2E-31EE-4ADC-9DA3-26639A72E0DA}" destId="{DA5F685A-7FF6-4806-810B-449D678C2D2E}" srcOrd="1" destOrd="0" presId="urn:microsoft.com/office/officeart/2005/8/layout/hierarchy1"/>
    <dgm:cxn modelId="{0674B8A0-1642-456E-82B5-0CE2BA081F48}"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159504B3-D78D-47CA-A34C-E1478F6A4949}" type="presParOf" srcId="{BD682E5E-18CE-4D3F-9ECC-960AD584462D}" destId="{F432A978-0F86-467E-B9E5-E840C9278284}" srcOrd="0" destOrd="0" presId="urn:microsoft.com/office/officeart/2005/8/layout/hierarchy1"/>
    <dgm:cxn modelId="{66204A83-B57A-4F8C-8E20-19942F3544F2}"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E093E836-DB76-4576-9875-13F605C1D202}" type="presParOf" srcId="{C5F5261C-4B37-4071-B073-D815AE6D5F50}" destId="{EF4B7226-DAB9-43E6-8894-B68ACF526E58}" srcOrd="0" destOrd="0" presId="urn:microsoft.com/office/officeart/2005/8/layout/hierarchy1"/>
    <dgm:cxn modelId="{5D535C5E-1D55-4812-A144-CC5FC9652CD7}"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FAB737BA-4F4B-437D-B462-C56715FB8A9F}" type="presParOf" srcId="{DA444ACD-CCA7-4F51-8760-829B5281386B}" destId="{F402FE5A-56F9-4ED0-B7AF-9094C4856DEB}" srcOrd="0" destOrd="0" presId="urn:microsoft.com/office/officeart/2005/8/layout/hierarchy1"/>
    <dgm:cxn modelId="{D287308D-DCDE-4970-AEB3-B226F604B535}"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a:latin typeface="Tw Cen MT" panose="020F0302020204030204"/>
            </a:rPr>
            <a:t>Information Diffusion</a:t>
          </a:r>
          <a:r>
            <a:rPr lang="en-US" b="0" i="0" u="none" strike="noStrike" cap="none" baseline="0" noProof="0">
              <a:latin typeface="Tw Cen MT"/>
            </a:rPr>
            <a:t> Models</a:t>
          </a:r>
          <a:endParaRPr lang="en-US"/>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latin typeface="Tw Cen MT"/>
            </a:rPr>
            <a:t>Explanatory Model</a:t>
          </a:r>
        </a:p>
      </dgm:t>
    </dgm:pt>
    <dgm:pt modelId="{FF860416-9CB0-402C-B93F-F48A875A95A5}" type="parTrans" cxnId="{8D367E21-1B35-45B0-9D0F-C534A79A339F}">
      <dgm:prSet/>
      <dgm:spPr/>
    </dgm:pt>
    <dgm:pt modelId="{8E8A5A9B-3EBE-4C24-98F2-2E3E8EA586E6}" type="sibTrans" cxnId="{8D367E21-1B35-45B0-9D0F-C534A79A339F}">
      <dgm:prSet/>
      <dgm:spPr/>
    </dgm:pt>
    <dgm:pt modelId="{78F01EAE-F013-499A-BBCD-82F96B40E137}">
      <dgm:prSet phldr="0"/>
      <dgm:spPr/>
      <dgm:t>
        <a:bodyPr/>
        <a:lstStyle/>
        <a:p>
          <a:pPr rtl="0"/>
          <a:r>
            <a:rPr lang="en-US" b="0" i="0" u="none" strike="noStrike" cap="none" baseline="0" noProof="0" dirty="0">
              <a:latin typeface="Tw Cen MT"/>
            </a:rPr>
            <a:t>Predictive Model</a:t>
          </a:r>
        </a:p>
      </dgm:t>
    </dgm:pt>
    <dgm:pt modelId="{5908BB36-7F56-41CB-9B32-FAC11A86CAB0}" type="parTrans" cxnId="{88D22254-F61F-4834-A818-F4780BA1382B}">
      <dgm:prSet/>
      <dgm:spPr/>
    </dgm:pt>
    <dgm:pt modelId="{ACDB256D-C34F-4FA0-A96E-1B57BDE57674}" type="sibTrans" cxnId="{88D22254-F61F-4834-A818-F4780BA1382B}">
      <dgm:prSet/>
      <dgm:spPr/>
    </dgm:pt>
    <dgm:pt modelId="{398C4519-30FB-4330-AEE8-182D7B216868}">
      <dgm:prSet phldr="0"/>
      <dgm:spPr/>
      <dgm:t>
        <a:bodyPr/>
        <a:lstStyle/>
        <a:p>
          <a:pPr rtl="0"/>
          <a:r>
            <a:rPr lang="en-US" b="0" i="0" u="none" strike="noStrike" cap="none" baseline="0" noProof="0" dirty="0">
              <a:latin typeface="Tw Cen MT"/>
            </a:rPr>
            <a:t>Epidemics Model</a:t>
          </a:r>
        </a:p>
      </dgm:t>
    </dgm:pt>
    <dgm:pt modelId="{69421B40-BEA9-43D2-8EEB-23B5A9DE2ADB}" type="parTrans" cxnId="{22266D00-63B4-4EBF-9D29-B60873482A22}">
      <dgm:prSet/>
      <dgm:spPr/>
    </dgm:pt>
    <dgm:pt modelId="{266DFAC5-9115-48E4-AAC6-092B90328CC2}" type="sibTrans" cxnId="{22266D00-63B4-4EBF-9D29-B60873482A22}">
      <dgm:prSet/>
      <dgm:spPr/>
    </dgm:pt>
    <dgm:pt modelId="{9B54802C-C2FF-403B-B281-75ACC0BE1C1E}">
      <dgm:prSet phldr="0"/>
      <dgm:spPr/>
      <dgm:t>
        <a:bodyPr/>
        <a:lstStyle/>
        <a:p>
          <a:pPr rtl="0"/>
          <a:r>
            <a:rPr lang="en-US" b="0" i="0" u="none" strike="noStrike" cap="none" baseline="0" noProof="0" dirty="0">
              <a:latin typeface="Tw Cen MT"/>
            </a:rPr>
            <a:t>Influence Model</a:t>
          </a:r>
        </a:p>
      </dgm:t>
    </dgm:pt>
    <dgm:pt modelId="{4CC678FD-B7DA-4374-AD67-87701D187302}" type="parTrans" cxnId="{5C817180-FB3A-4196-8FC0-CCF7B40E6614}">
      <dgm:prSet/>
      <dgm:spPr/>
    </dgm:pt>
    <dgm:pt modelId="{4EB31FE1-E987-4FE6-B05B-43353F77D95D}" type="sibTrans" cxnId="{5C817180-FB3A-4196-8FC0-CCF7B40E6614}">
      <dgm:prSet/>
      <dgm:spPr/>
    </dgm:pt>
    <dgm:pt modelId="{9500441C-FC27-4D0F-A05F-C8B24F2636D7}">
      <dgm:prSet phldr="0"/>
      <dgm:spPr/>
      <dgm:t>
        <a:bodyPr/>
        <a:lstStyle/>
        <a:p>
          <a:pPr rtl="0"/>
          <a:r>
            <a:rPr lang="en-US" b="1" i="0" u="none" strike="noStrike" cap="none" baseline="0" noProof="0" dirty="0">
              <a:solidFill>
                <a:srgbClr val="FF0000"/>
              </a:solidFill>
              <a:latin typeface="Tw Cen MT"/>
            </a:rPr>
            <a:t>Independent Cascade</a:t>
          </a:r>
        </a:p>
      </dgm:t>
    </dgm:pt>
    <dgm:pt modelId="{3AEC905B-4B78-495B-B1D9-745E19175772}" type="parTrans" cxnId="{EB6742C8-1E43-4B07-8095-4B90CC86FF5F}">
      <dgm:prSet/>
      <dgm:spPr/>
    </dgm:pt>
    <dgm:pt modelId="{07A9EA9E-08C9-4410-81FD-374E9D20EAED}" type="sibTrans" cxnId="{EB6742C8-1E43-4B07-8095-4B90CC86FF5F}">
      <dgm:prSet/>
      <dgm:spPr/>
    </dgm:pt>
    <dgm:pt modelId="{8BDE5B8E-C810-417B-A20E-987E1E463A15}">
      <dgm:prSet phldr="0"/>
      <dgm:spPr/>
      <dgm:t>
        <a:bodyPr/>
        <a:lstStyle/>
        <a:p>
          <a:pPr rtl="0"/>
          <a:r>
            <a:rPr lang="en-US" b="0" i="0" u="none" strike="noStrike" cap="none" baseline="0" noProof="0" dirty="0">
              <a:latin typeface="Tw Cen MT"/>
            </a:rPr>
            <a:t>Linear Threshold </a:t>
          </a:r>
        </a:p>
      </dgm:t>
    </dgm:pt>
    <dgm:pt modelId="{E3585F42-39E2-4BE8-817F-E28B7D20A48A}" type="parTrans" cxnId="{BB29B294-703B-47F3-AF0F-D77E24B29B76}">
      <dgm:prSet/>
      <dgm:spPr/>
    </dgm:pt>
    <dgm:pt modelId="{515347B7-9BEC-4455-AEC0-47B3F9666785}" type="sibTrans" cxnId="{BB29B294-703B-47F3-AF0F-D77E24B29B76}">
      <dgm:prSet/>
      <dgm:spPr/>
    </dgm:pt>
    <dgm:pt modelId="{A9D2D68A-9735-43B5-AF7C-19C8B61D9D85}">
      <dgm:prSet phldr="0"/>
      <dgm:spPr/>
      <dgm:t>
        <a:bodyPr/>
        <a:lstStyle/>
        <a:p>
          <a:pPr rtl="0"/>
          <a:r>
            <a:rPr lang="en-US" b="0" i="0" u="none" strike="noStrike" cap="none" baseline="0" noProof="0" dirty="0">
              <a:latin typeface="Tw Cen MT"/>
            </a:rPr>
            <a:t>Game Theory</a:t>
          </a:r>
        </a:p>
      </dgm:t>
    </dgm:pt>
    <dgm:pt modelId="{3FE852AA-90F5-4929-A314-048D11E510EB}" type="parTrans" cxnId="{B3DF4DAE-7AD0-45BE-841D-154B48EDE3CE}">
      <dgm:prSet/>
      <dgm:spPr/>
    </dgm:pt>
    <dgm:pt modelId="{7700FDDF-5A78-4290-99C1-614692A9D2FE}" type="sibTrans" cxnId="{B3DF4DAE-7AD0-45BE-841D-154B48EDE3CE}">
      <dgm:prSet/>
      <dgm:spPr/>
    </dgm:pt>
    <dgm:pt modelId="{990B96F6-1A77-4A08-B273-DC61A0CB7FD2}">
      <dgm:prSet phldr="0"/>
      <dgm:spPr/>
      <dgm:t>
        <a:bodyPr/>
        <a:lstStyle/>
        <a:p>
          <a:pPr rtl="0"/>
          <a:r>
            <a:rPr lang="en-US" b="0" i="0" u="none" strike="noStrike" cap="none" baseline="0" noProof="0" dirty="0">
              <a:latin typeface="Tw Cen MT"/>
            </a:rPr>
            <a:t>Individual Influence</a:t>
          </a:r>
        </a:p>
      </dgm:t>
    </dgm:pt>
    <dgm:pt modelId="{C3E01437-E753-431A-AC78-B16E7929B3F4}" type="parTrans" cxnId="{E10916FD-DCD8-4ACD-843B-56D8B9364053}">
      <dgm:prSet/>
      <dgm:spPr/>
    </dgm:pt>
    <dgm:pt modelId="{F507CAE1-0F06-424E-86BA-D2074BA99A99}" type="sibTrans" cxnId="{E10916FD-DCD8-4ACD-843B-56D8B9364053}">
      <dgm:prSet/>
      <dgm:spPr/>
    </dgm:pt>
    <dgm:pt modelId="{08F94E11-410D-4310-A60A-4A2D4FAD9261}">
      <dgm:prSet phldr="0"/>
      <dgm:spPr/>
      <dgm:t>
        <a:bodyPr/>
        <a:lstStyle/>
        <a:p>
          <a:pPr rtl="0"/>
          <a:r>
            <a:rPr lang="en-US" dirty="0">
              <a:latin typeface="Tw Cen MT" panose="020F0302020204030204"/>
            </a:rPr>
            <a:t>Community Influence</a:t>
          </a:r>
        </a:p>
      </dgm:t>
    </dgm:pt>
    <dgm:pt modelId="{9953DE66-ECBC-42FA-BCC2-77687A9C1BC4}" type="parTrans" cxnId="{6856A4EA-0299-4426-B93E-719F48E2B394}">
      <dgm:prSet/>
      <dgm:spPr/>
    </dgm:pt>
    <dgm:pt modelId="{A6C8AED5-05B1-48DC-99C9-005C51525432}" type="sibTrans" cxnId="{6856A4EA-0299-4426-B93E-719F48E2B394}">
      <dgm:prSet/>
      <dgm:spPr/>
    </dgm:pt>
    <dgm:pt modelId="{60457AC0-0C65-414E-A497-086989B8C1B3}">
      <dgm:prSet phldr="0"/>
      <dgm:spPr/>
      <dgm:t>
        <a:bodyPr/>
        <a:lstStyle/>
        <a:p>
          <a:pPr rtl="0"/>
          <a:r>
            <a:rPr lang="en-US" dirty="0">
              <a:latin typeface="Tw Cen MT" panose="020F0302020204030204"/>
            </a:rPr>
            <a:t>Influence Maximization</a:t>
          </a:r>
          <a:endParaRPr lang="en-US" dirty="0"/>
        </a:p>
      </dgm:t>
    </dgm:pt>
    <dgm:pt modelId="{5D3F5813-5E4D-48EA-9EA0-6326FBCB319A}" type="parTrans" cxnId="{D54DAE39-E729-4C69-9164-59BDA6A2480A}">
      <dgm:prSet/>
      <dgm:spPr/>
    </dgm:pt>
    <dgm:pt modelId="{E81CA9EF-0677-4E13-957E-2C830B0E76C3}" type="sibTrans" cxnId="{D54DAE39-E729-4C69-9164-59BDA6A2480A}">
      <dgm:prSet/>
      <dgm:spPr/>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D7929927-5E09-4443-942F-8B3A7E9F677C}" type="presOf" srcId="{8BDE5B8E-C810-417B-A20E-987E1E463A15}" destId="{6B40F5C5-0822-44C3-9490-67E67852CA48}" srcOrd="0" destOrd="0" presId="urn:microsoft.com/office/officeart/2005/8/layout/hierarchy1"/>
    <dgm:cxn modelId="{D520502A-9720-40B2-9766-1F0A06467F0D}" type="presOf" srcId="{990B96F6-1A77-4A08-B273-DC61A0CB7FD2}" destId="{6C9EF81C-1A86-4800-81F1-440E84A89040}" srcOrd="0" destOrd="0" presId="urn:microsoft.com/office/officeart/2005/8/layout/hierarchy1"/>
    <dgm:cxn modelId="{F4065A38-7F06-4CEE-94A1-AF54F9A36259}" type="presOf" srcId="{5D3F5813-5E4D-48EA-9EA0-6326FBCB319A}" destId="{0A1CB103-C765-4D32-88B2-7FBBAC370FB9}"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AE10FD57-1247-4752-A53E-775BAD39775F}" type="presOf" srcId="{08F94E11-410D-4310-A60A-4A2D4FAD9261}" destId="{5655333D-09C0-49CC-887A-5BDD215EF83A}" srcOrd="0" destOrd="0" presId="urn:microsoft.com/office/officeart/2005/8/layout/hierarchy1"/>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61061A7B-06E5-4EBC-9799-935270405686}" type="presOf" srcId="{9500441C-FC27-4D0F-A05F-C8B24F2636D7}" destId="{1C049D1F-8B86-4E0A-96CD-C7CE7F2496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66D6D683-8C34-498B-A641-FA6EDF15E069}" type="presOf" srcId="{9953DE66-ECBC-42FA-BCC2-77687A9C1BC4}" destId="{086A003B-6C4B-4F6B-A4FA-27608025A984}" srcOrd="0" destOrd="0" presId="urn:microsoft.com/office/officeart/2005/8/layout/hierarchy1"/>
    <dgm:cxn modelId="{BB29B294-703B-47F3-AF0F-D77E24B29B76}" srcId="{78F01EAE-F013-499A-BBCD-82F96B40E137}" destId="{8BDE5B8E-C810-417B-A20E-987E1E463A15}" srcOrd="1" destOrd="0" parTransId="{E3585F42-39E2-4BE8-817F-E28B7D20A48A}" sibTransId="{515347B7-9BEC-4455-AEC0-47B3F9666785}"/>
    <dgm:cxn modelId="{CD23F294-4383-4818-96B2-2F8DEF56DBFF}" type="presOf" srcId="{398C4519-30FB-4330-AEE8-182D7B216868}" destId="{3CC719DB-D370-4D34-A74A-7CB89EC746ED}" srcOrd="0" destOrd="0" presId="urn:microsoft.com/office/officeart/2005/8/layout/hierarchy1"/>
    <dgm:cxn modelId="{FE2BCCA4-67AF-4094-83DE-B23AF1741FF0}" type="presOf" srcId="{9B54802C-C2FF-403B-B281-75ACC0BE1C1E}" destId="{02F0DDDE-CA21-4083-BB37-F17BC6A9E82D}"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C4BDBFAC-28AB-440A-930A-DD5521DF2F36}" type="presOf" srcId="{C3E01437-E753-431A-AC78-B16E7929B3F4}" destId="{8B8266E3-7654-4D7B-B09F-7FEB6EAB7BA5}"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0FF513AF-12EB-40CA-95A0-553A1D3656C0}" type="presOf" srcId="{60457AC0-0C65-414E-A497-086989B8C1B3}" destId="{DA5F685A-7FF6-4806-810B-449D678C2D2E}"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920CA6BF-EC78-4102-8E27-0DB73DB9F446}" type="presOf" srcId="{A9D2D68A-9735-43B5-AF7C-19C8B61D9D85}" destId="{0A27EA74-A65D-4D9B-8921-533CD01365A8}"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A7315BE4-33F3-413F-ACF5-CF0BB7E5A599}" type="presParOf" srcId="{D297F097-C553-4204-9C32-2E2B537C2DFD}" destId="{EA820401-8047-4CBE-95FD-3D9D83954747}" srcOrd="0" destOrd="0" presId="urn:microsoft.com/office/officeart/2005/8/layout/hierarchy1"/>
    <dgm:cxn modelId="{18ACB83E-6D94-473C-9C65-6490BB8982A0}"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111AF6BC-64E4-467F-B46C-B39AEF3971C2}" type="presParOf" srcId="{9E32CB28-2459-45D0-8AC0-7D0B2BBDB1E1}" destId="{8231DEA0-E218-46A0-88C2-7FCA5D3012DF}" srcOrd="0" destOrd="0" presId="urn:microsoft.com/office/officeart/2005/8/layout/hierarchy1"/>
    <dgm:cxn modelId="{40EAA9FD-320B-4EF1-996B-7428C3311520}"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C6C60530-E032-4603-9415-E39FBE96CE61}" type="presParOf" srcId="{B073CF1D-81A2-4B88-B361-67284A4BD84F}" destId="{8B8266E3-7654-4D7B-B09F-7FEB6EAB7BA5}" srcOrd="0" destOrd="0" presId="urn:microsoft.com/office/officeart/2005/8/layout/hierarchy1"/>
    <dgm:cxn modelId="{9C4F4BE8-5C4D-4050-8087-F1DDF6C7E68D}" type="presParOf" srcId="{B073CF1D-81A2-4B88-B361-67284A4BD84F}" destId="{FA7D8926-363E-4709-A8F4-B99E3D75F41A}" srcOrd="1" destOrd="0" presId="urn:microsoft.com/office/officeart/2005/8/layout/hierarchy1"/>
    <dgm:cxn modelId="{88805D31-B11C-4C04-A102-0051448F2711}" type="presParOf" srcId="{FA7D8926-363E-4709-A8F4-B99E3D75F41A}" destId="{48CB7DBC-943B-4CC9-8948-66908D30D0A2}" srcOrd="0" destOrd="0" presId="urn:microsoft.com/office/officeart/2005/8/layout/hierarchy1"/>
    <dgm:cxn modelId="{F2CA7F94-A706-4980-87AD-A1F5632E488B}" type="presParOf" srcId="{48CB7DBC-943B-4CC9-8948-66908D30D0A2}" destId="{E803AFE4-4765-4609-96F7-320433DCB05D}" srcOrd="0" destOrd="0" presId="urn:microsoft.com/office/officeart/2005/8/layout/hierarchy1"/>
    <dgm:cxn modelId="{188181F1-0167-4207-B6A3-9DC648354D8A}" type="presParOf" srcId="{48CB7DBC-943B-4CC9-8948-66908D30D0A2}" destId="{6C9EF81C-1A86-4800-81F1-440E84A89040}" srcOrd="1" destOrd="0" presId="urn:microsoft.com/office/officeart/2005/8/layout/hierarchy1"/>
    <dgm:cxn modelId="{1F0C5CC1-6675-4873-87D9-ADCE956BA27D}" type="presParOf" srcId="{FA7D8926-363E-4709-A8F4-B99E3D75F41A}" destId="{E56DFDB6-4342-4C5F-931C-9708B6E5C2BC}" srcOrd="1" destOrd="0" presId="urn:microsoft.com/office/officeart/2005/8/layout/hierarchy1"/>
    <dgm:cxn modelId="{66090CC0-5DF5-4B96-96C2-5FFE567E5D51}" type="presParOf" srcId="{B073CF1D-81A2-4B88-B361-67284A4BD84F}" destId="{086A003B-6C4B-4F6B-A4FA-27608025A984}" srcOrd="2" destOrd="0" presId="urn:microsoft.com/office/officeart/2005/8/layout/hierarchy1"/>
    <dgm:cxn modelId="{D395CCFB-CD92-4349-960D-EB1D6D0BD554}" type="presParOf" srcId="{B073CF1D-81A2-4B88-B361-67284A4BD84F}" destId="{98B122F9-A3DD-4F21-932A-05571C9EB021}" srcOrd="3" destOrd="0" presId="urn:microsoft.com/office/officeart/2005/8/layout/hierarchy1"/>
    <dgm:cxn modelId="{7DF1BC92-A8C4-404B-8C01-15E834C101CC}" type="presParOf" srcId="{98B122F9-A3DD-4F21-932A-05571C9EB021}" destId="{E231343F-06C2-4097-88AA-D756BEE3BC6C}" srcOrd="0" destOrd="0" presId="urn:microsoft.com/office/officeart/2005/8/layout/hierarchy1"/>
    <dgm:cxn modelId="{2A6D62EF-F3D7-40F2-95D5-77B617DBD36E}" type="presParOf" srcId="{E231343F-06C2-4097-88AA-D756BEE3BC6C}" destId="{8DE5F73C-7F4D-4776-A41A-D3BD947666AA}" srcOrd="0" destOrd="0" presId="urn:microsoft.com/office/officeart/2005/8/layout/hierarchy1"/>
    <dgm:cxn modelId="{04028F88-A387-44B4-BA58-5F05A4F165E0}" type="presParOf" srcId="{E231343F-06C2-4097-88AA-D756BEE3BC6C}" destId="{5655333D-09C0-49CC-887A-5BDD215EF83A}" srcOrd="1" destOrd="0" presId="urn:microsoft.com/office/officeart/2005/8/layout/hierarchy1"/>
    <dgm:cxn modelId="{EF2CEB6B-636E-4F7D-9C59-DA08DED360F4}" type="presParOf" srcId="{98B122F9-A3DD-4F21-932A-05571C9EB021}" destId="{7F215485-088C-4FFE-A4DC-F3880E842310}" srcOrd="1" destOrd="0" presId="urn:microsoft.com/office/officeart/2005/8/layout/hierarchy1"/>
    <dgm:cxn modelId="{7ACECF89-4062-4497-8C5C-00A68D24AA30}" type="presParOf" srcId="{B073CF1D-81A2-4B88-B361-67284A4BD84F}" destId="{0A1CB103-C765-4D32-88B2-7FBBAC370FB9}" srcOrd="4" destOrd="0" presId="urn:microsoft.com/office/officeart/2005/8/layout/hierarchy1"/>
    <dgm:cxn modelId="{C48D9672-5DE0-450D-A0FD-B4655783909F}" type="presParOf" srcId="{B073CF1D-81A2-4B88-B361-67284A4BD84F}" destId="{8DFCDF2D-2294-4C66-90F2-A292F7DCDB4D}" srcOrd="5" destOrd="0" presId="urn:microsoft.com/office/officeart/2005/8/layout/hierarchy1"/>
    <dgm:cxn modelId="{2D5FC208-DEA4-4BD4-B5C5-AE3435D00A8B}" type="presParOf" srcId="{8DFCDF2D-2294-4C66-90F2-A292F7DCDB4D}" destId="{B4AC9B2E-31EE-4ADC-9DA3-26639A72E0DA}" srcOrd="0" destOrd="0" presId="urn:microsoft.com/office/officeart/2005/8/layout/hierarchy1"/>
    <dgm:cxn modelId="{614E5183-C022-4426-A8E0-067F3552C4F5}" type="presParOf" srcId="{B4AC9B2E-31EE-4ADC-9DA3-26639A72E0DA}" destId="{F10E3357-B9FD-476C-90D5-EA6748C202DA}" srcOrd="0" destOrd="0" presId="urn:microsoft.com/office/officeart/2005/8/layout/hierarchy1"/>
    <dgm:cxn modelId="{244AC5E9-A895-4571-9EA1-6D0CEED9DA56}" type="presParOf" srcId="{B4AC9B2E-31EE-4ADC-9DA3-26639A72E0DA}" destId="{DA5F685A-7FF6-4806-810B-449D678C2D2E}" srcOrd="1" destOrd="0" presId="urn:microsoft.com/office/officeart/2005/8/layout/hierarchy1"/>
    <dgm:cxn modelId="{0674B8A0-1642-456E-82B5-0CE2BA081F48}"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159504B3-D78D-47CA-A34C-E1478F6A4949}" type="presParOf" srcId="{BD682E5E-18CE-4D3F-9ECC-960AD584462D}" destId="{F432A978-0F86-467E-B9E5-E840C9278284}" srcOrd="0" destOrd="0" presId="urn:microsoft.com/office/officeart/2005/8/layout/hierarchy1"/>
    <dgm:cxn modelId="{66204A83-B57A-4F8C-8E20-19942F3544F2}"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E093E836-DB76-4576-9875-13F605C1D202}" type="presParOf" srcId="{C5F5261C-4B37-4071-B073-D815AE6D5F50}" destId="{EF4B7226-DAB9-43E6-8894-B68ACF526E58}" srcOrd="0" destOrd="0" presId="urn:microsoft.com/office/officeart/2005/8/layout/hierarchy1"/>
    <dgm:cxn modelId="{5D535C5E-1D55-4812-A144-CC5FC9652CD7}"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FAB737BA-4F4B-437D-B462-C56715FB8A9F}" type="presParOf" srcId="{DA444ACD-CCA7-4F51-8760-829B5281386B}" destId="{F402FE5A-56F9-4ED0-B7AF-9094C4856DEB}" srcOrd="0" destOrd="0" presId="urn:microsoft.com/office/officeart/2005/8/layout/hierarchy1"/>
    <dgm:cxn modelId="{D287308D-DCDE-4970-AEB3-B226F604B535}"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a:latin typeface="Tw Cen MT" panose="020F0302020204030204"/>
            </a:rPr>
            <a:t>Information Diffusion</a:t>
          </a:r>
          <a:r>
            <a:rPr lang="en-US" b="0" i="0" u="none" strike="noStrike" cap="none" baseline="0" noProof="0">
              <a:latin typeface="Tw Cen MT"/>
            </a:rPr>
            <a:t> Models</a:t>
          </a:r>
          <a:endParaRPr lang="en-US"/>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latin typeface="Tw Cen MT"/>
            </a:rPr>
            <a:t>Explanatory Model</a:t>
          </a:r>
        </a:p>
      </dgm:t>
    </dgm:pt>
    <dgm:pt modelId="{FF860416-9CB0-402C-B93F-F48A875A95A5}" type="parTrans" cxnId="{8D367E21-1B35-45B0-9D0F-C534A79A339F}">
      <dgm:prSet/>
      <dgm:spPr/>
    </dgm:pt>
    <dgm:pt modelId="{8E8A5A9B-3EBE-4C24-98F2-2E3E8EA586E6}" type="sibTrans" cxnId="{8D367E21-1B35-45B0-9D0F-C534A79A339F}">
      <dgm:prSet/>
      <dgm:spPr/>
    </dgm:pt>
    <dgm:pt modelId="{78F01EAE-F013-499A-BBCD-82F96B40E137}">
      <dgm:prSet phldr="0"/>
      <dgm:spPr/>
      <dgm:t>
        <a:bodyPr/>
        <a:lstStyle/>
        <a:p>
          <a:pPr rtl="0"/>
          <a:r>
            <a:rPr lang="en-US" b="0" i="0" u="none" strike="noStrike" cap="none" baseline="0" noProof="0" dirty="0">
              <a:latin typeface="Tw Cen MT"/>
            </a:rPr>
            <a:t>Predictive Model</a:t>
          </a:r>
        </a:p>
      </dgm:t>
    </dgm:pt>
    <dgm:pt modelId="{5908BB36-7F56-41CB-9B32-FAC11A86CAB0}" type="parTrans" cxnId="{88D22254-F61F-4834-A818-F4780BA1382B}">
      <dgm:prSet/>
      <dgm:spPr/>
    </dgm:pt>
    <dgm:pt modelId="{ACDB256D-C34F-4FA0-A96E-1B57BDE57674}" type="sibTrans" cxnId="{88D22254-F61F-4834-A818-F4780BA1382B}">
      <dgm:prSet/>
      <dgm:spPr/>
    </dgm:pt>
    <dgm:pt modelId="{398C4519-30FB-4330-AEE8-182D7B216868}">
      <dgm:prSet phldr="0"/>
      <dgm:spPr/>
      <dgm:t>
        <a:bodyPr/>
        <a:lstStyle/>
        <a:p>
          <a:pPr rtl="0"/>
          <a:r>
            <a:rPr lang="en-US" b="0" i="0" u="none" strike="noStrike" cap="none" baseline="0" noProof="0" dirty="0">
              <a:latin typeface="Tw Cen MT"/>
            </a:rPr>
            <a:t>Epidemics Model</a:t>
          </a:r>
        </a:p>
      </dgm:t>
    </dgm:pt>
    <dgm:pt modelId="{69421B40-BEA9-43D2-8EEB-23B5A9DE2ADB}" type="parTrans" cxnId="{22266D00-63B4-4EBF-9D29-B60873482A22}">
      <dgm:prSet/>
      <dgm:spPr/>
    </dgm:pt>
    <dgm:pt modelId="{266DFAC5-9115-48E4-AAC6-092B90328CC2}" type="sibTrans" cxnId="{22266D00-63B4-4EBF-9D29-B60873482A22}">
      <dgm:prSet/>
      <dgm:spPr/>
    </dgm:pt>
    <dgm:pt modelId="{9B54802C-C2FF-403B-B281-75ACC0BE1C1E}">
      <dgm:prSet phldr="0"/>
      <dgm:spPr/>
      <dgm:t>
        <a:bodyPr/>
        <a:lstStyle/>
        <a:p>
          <a:pPr rtl="0"/>
          <a:r>
            <a:rPr lang="en-US" b="0" i="0" u="none" strike="noStrike" cap="none" baseline="0" noProof="0" dirty="0">
              <a:latin typeface="Tw Cen MT"/>
            </a:rPr>
            <a:t>Influence Model</a:t>
          </a:r>
        </a:p>
      </dgm:t>
    </dgm:pt>
    <dgm:pt modelId="{4CC678FD-B7DA-4374-AD67-87701D187302}" type="parTrans" cxnId="{5C817180-FB3A-4196-8FC0-CCF7B40E6614}">
      <dgm:prSet/>
      <dgm:spPr/>
    </dgm:pt>
    <dgm:pt modelId="{4EB31FE1-E987-4FE6-B05B-43353F77D95D}" type="sibTrans" cxnId="{5C817180-FB3A-4196-8FC0-CCF7B40E6614}">
      <dgm:prSet/>
      <dgm:spPr/>
    </dgm:pt>
    <dgm:pt modelId="{9500441C-FC27-4D0F-A05F-C8B24F2636D7}">
      <dgm:prSet phldr="0"/>
      <dgm:spPr/>
      <dgm:t>
        <a:bodyPr/>
        <a:lstStyle/>
        <a:p>
          <a:pPr rtl="0"/>
          <a:r>
            <a:rPr lang="en-US" b="0" i="0" u="none" strike="noStrike" cap="none" baseline="0" noProof="0" dirty="0">
              <a:latin typeface="Tw Cen MT"/>
            </a:rPr>
            <a:t>Independent Cascade</a:t>
          </a:r>
        </a:p>
      </dgm:t>
    </dgm:pt>
    <dgm:pt modelId="{3AEC905B-4B78-495B-B1D9-745E19175772}" type="parTrans" cxnId="{EB6742C8-1E43-4B07-8095-4B90CC86FF5F}">
      <dgm:prSet/>
      <dgm:spPr/>
    </dgm:pt>
    <dgm:pt modelId="{07A9EA9E-08C9-4410-81FD-374E9D20EAED}" type="sibTrans" cxnId="{EB6742C8-1E43-4B07-8095-4B90CC86FF5F}">
      <dgm:prSet/>
      <dgm:spPr/>
    </dgm:pt>
    <dgm:pt modelId="{8BDE5B8E-C810-417B-A20E-987E1E463A15}">
      <dgm:prSet phldr="0"/>
      <dgm:spPr/>
      <dgm:t>
        <a:bodyPr/>
        <a:lstStyle/>
        <a:p>
          <a:pPr rtl="0"/>
          <a:r>
            <a:rPr lang="en-US" b="1" i="0" u="none" strike="noStrike" cap="none" baseline="0" noProof="0" dirty="0">
              <a:solidFill>
                <a:srgbClr val="FF0000"/>
              </a:solidFill>
              <a:latin typeface="Tw Cen MT"/>
            </a:rPr>
            <a:t>Linear Threshold</a:t>
          </a:r>
          <a:r>
            <a:rPr lang="en-US" b="0" i="0" u="none" strike="noStrike" cap="none" baseline="0" noProof="0" dirty="0">
              <a:solidFill>
                <a:srgbClr val="FF0000"/>
              </a:solidFill>
              <a:latin typeface="Tw Cen MT"/>
            </a:rPr>
            <a:t> </a:t>
          </a:r>
        </a:p>
      </dgm:t>
    </dgm:pt>
    <dgm:pt modelId="{E3585F42-39E2-4BE8-817F-E28B7D20A48A}" type="parTrans" cxnId="{BB29B294-703B-47F3-AF0F-D77E24B29B76}">
      <dgm:prSet/>
      <dgm:spPr/>
    </dgm:pt>
    <dgm:pt modelId="{515347B7-9BEC-4455-AEC0-47B3F9666785}" type="sibTrans" cxnId="{BB29B294-703B-47F3-AF0F-D77E24B29B76}">
      <dgm:prSet/>
      <dgm:spPr/>
    </dgm:pt>
    <dgm:pt modelId="{A9D2D68A-9735-43B5-AF7C-19C8B61D9D85}">
      <dgm:prSet phldr="0"/>
      <dgm:spPr/>
      <dgm:t>
        <a:bodyPr/>
        <a:lstStyle/>
        <a:p>
          <a:pPr rtl="0"/>
          <a:r>
            <a:rPr lang="en-US" b="0" i="0" u="none" strike="noStrike" cap="none" baseline="0" noProof="0" dirty="0">
              <a:latin typeface="Tw Cen MT"/>
            </a:rPr>
            <a:t>Game Theory</a:t>
          </a:r>
        </a:p>
      </dgm:t>
    </dgm:pt>
    <dgm:pt modelId="{3FE852AA-90F5-4929-A314-048D11E510EB}" type="parTrans" cxnId="{B3DF4DAE-7AD0-45BE-841D-154B48EDE3CE}">
      <dgm:prSet/>
      <dgm:spPr/>
    </dgm:pt>
    <dgm:pt modelId="{7700FDDF-5A78-4290-99C1-614692A9D2FE}" type="sibTrans" cxnId="{B3DF4DAE-7AD0-45BE-841D-154B48EDE3CE}">
      <dgm:prSet/>
      <dgm:spPr/>
    </dgm:pt>
    <dgm:pt modelId="{990B96F6-1A77-4A08-B273-DC61A0CB7FD2}">
      <dgm:prSet phldr="0"/>
      <dgm:spPr/>
      <dgm:t>
        <a:bodyPr/>
        <a:lstStyle/>
        <a:p>
          <a:pPr rtl="0"/>
          <a:r>
            <a:rPr lang="en-US" b="0" i="0" u="none" strike="noStrike" cap="none" baseline="0" noProof="0" dirty="0">
              <a:latin typeface="Tw Cen MT"/>
            </a:rPr>
            <a:t>Individual Influence</a:t>
          </a:r>
        </a:p>
      </dgm:t>
    </dgm:pt>
    <dgm:pt modelId="{C3E01437-E753-431A-AC78-B16E7929B3F4}" type="parTrans" cxnId="{E10916FD-DCD8-4ACD-843B-56D8B9364053}">
      <dgm:prSet/>
      <dgm:spPr/>
    </dgm:pt>
    <dgm:pt modelId="{F507CAE1-0F06-424E-86BA-D2074BA99A99}" type="sibTrans" cxnId="{E10916FD-DCD8-4ACD-843B-56D8B9364053}">
      <dgm:prSet/>
      <dgm:spPr/>
    </dgm:pt>
    <dgm:pt modelId="{08F94E11-410D-4310-A60A-4A2D4FAD9261}">
      <dgm:prSet phldr="0"/>
      <dgm:spPr/>
      <dgm:t>
        <a:bodyPr/>
        <a:lstStyle/>
        <a:p>
          <a:pPr rtl="0"/>
          <a:r>
            <a:rPr lang="en-US" dirty="0">
              <a:latin typeface="Tw Cen MT" panose="020F0302020204030204"/>
            </a:rPr>
            <a:t>Community Influence</a:t>
          </a:r>
        </a:p>
      </dgm:t>
    </dgm:pt>
    <dgm:pt modelId="{9953DE66-ECBC-42FA-BCC2-77687A9C1BC4}" type="parTrans" cxnId="{6856A4EA-0299-4426-B93E-719F48E2B394}">
      <dgm:prSet/>
      <dgm:spPr/>
    </dgm:pt>
    <dgm:pt modelId="{A6C8AED5-05B1-48DC-99C9-005C51525432}" type="sibTrans" cxnId="{6856A4EA-0299-4426-B93E-719F48E2B394}">
      <dgm:prSet/>
      <dgm:spPr/>
    </dgm:pt>
    <dgm:pt modelId="{60457AC0-0C65-414E-A497-086989B8C1B3}">
      <dgm:prSet phldr="0"/>
      <dgm:spPr/>
      <dgm:t>
        <a:bodyPr/>
        <a:lstStyle/>
        <a:p>
          <a:pPr rtl="0"/>
          <a:r>
            <a:rPr lang="en-US" dirty="0">
              <a:latin typeface="Tw Cen MT" panose="020F0302020204030204"/>
            </a:rPr>
            <a:t>Influence Maximization</a:t>
          </a:r>
          <a:endParaRPr lang="en-US" dirty="0"/>
        </a:p>
      </dgm:t>
    </dgm:pt>
    <dgm:pt modelId="{5D3F5813-5E4D-48EA-9EA0-6326FBCB319A}" type="parTrans" cxnId="{D54DAE39-E729-4C69-9164-59BDA6A2480A}">
      <dgm:prSet/>
      <dgm:spPr/>
    </dgm:pt>
    <dgm:pt modelId="{E81CA9EF-0677-4E13-957E-2C830B0E76C3}" type="sibTrans" cxnId="{D54DAE39-E729-4C69-9164-59BDA6A2480A}">
      <dgm:prSet/>
      <dgm:spPr/>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D7929927-5E09-4443-942F-8B3A7E9F677C}" type="presOf" srcId="{8BDE5B8E-C810-417B-A20E-987E1E463A15}" destId="{6B40F5C5-0822-44C3-9490-67E67852CA48}" srcOrd="0" destOrd="0" presId="urn:microsoft.com/office/officeart/2005/8/layout/hierarchy1"/>
    <dgm:cxn modelId="{D520502A-9720-40B2-9766-1F0A06467F0D}" type="presOf" srcId="{990B96F6-1A77-4A08-B273-DC61A0CB7FD2}" destId="{6C9EF81C-1A86-4800-81F1-440E84A89040}" srcOrd="0" destOrd="0" presId="urn:microsoft.com/office/officeart/2005/8/layout/hierarchy1"/>
    <dgm:cxn modelId="{F4065A38-7F06-4CEE-94A1-AF54F9A36259}" type="presOf" srcId="{5D3F5813-5E4D-48EA-9EA0-6326FBCB319A}" destId="{0A1CB103-C765-4D32-88B2-7FBBAC370FB9}"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AE10FD57-1247-4752-A53E-775BAD39775F}" type="presOf" srcId="{08F94E11-410D-4310-A60A-4A2D4FAD9261}" destId="{5655333D-09C0-49CC-887A-5BDD215EF83A}" srcOrd="0" destOrd="0" presId="urn:microsoft.com/office/officeart/2005/8/layout/hierarchy1"/>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61061A7B-06E5-4EBC-9799-935270405686}" type="presOf" srcId="{9500441C-FC27-4D0F-A05F-C8B24F2636D7}" destId="{1C049D1F-8B86-4E0A-96CD-C7CE7F2496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66D6D683-8C34-498B-A641-FA6EDF15E069}" type="presOf" srcId="{9953DE66-ECBC-42FA-BCC2-77687A9C1BC4}" destId="{086A003B-6C4B-4F6B-A4FA-27608025A984}" srcOrd="0" destOrd="0" presId="urn:microsoft.com/office/officeart/2005/8/layout/hierarchy1"/>
    <dgm:cxn modelId="{BB29B294-703B-47F3-AF0F-D77E24B29B76}" srcId="{78F01EAE-F013-499A-BBCD-82F96B40E137}" destId="{8BDE5B8E-C810-417B-A20E-987E1E463A15}" srcOrd="1" destOrd="0" parTransId="{E3585F42-39E2-4BE8-817F-E28B7D20A48A}" sibTransId="{515347B7-9BEC-4455-AEC0-47B3F9666785}"/>
    <dgm:cxn modelId="{CD23F294-4383-4818-96B2-2F8DEF56DBFF}" type="presOf" srcId="{398C4519-30FB-4330-AEE8-182D7B216868}" destId="{3CC719DB-D370-4D34-A74A-7CB89EC746ED}" srcOrd="0" destOrd="0" presId="urn:microsoft.com/office/officeart/2005/8/layout/hierarchy1"/>
    <dgm:cxn modelId="{FE2BCCA4-67AF-4094-83DE-B23AF1741FF0}" type="presOf" srcId="{9B54802C-C2FF-403B-B281-75ACC0BE1C1E}" destId="{02F0DDDE-CA21-4083-BB37-F17BC6A9E82D}"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C4BDBFAC-28AB-440A-930A-DD5521DF2F36}" type="presOf" srcId="{C3E01437-E753-431A-AC78-B16E7929B3F4}" destId="{8B8266E3-7654-4D7B-B09F-7FEB6EAB7BA5}"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0FF513AF-12EB-40CA-95A0-553A1D3656C0}" type="presOf" srcId="{60457AC0-0C65-414E-A497-086989B8C1B3}" destId="{DA5F685A-7FF6-4806-810B-449D678C2D2E}"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920CA6BF-EC78-4102-8E27-0DB73DB9F446}" type="presOf" srcId="{A9D2D68A-9735-43B5-AF7C-19C8B61D9D85}" destId="{0A27EA74-A65D-4D9B-8921-533CD01365A8}"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A7315BE4-33F3-413F-ACF5-CF0BB7E5A599}" type="presParOf" srcId="{D297F097-C553-4204-9C32-2E2B537C2DFD}" destId="{EA820401-8047-4CBE-95FD-3D9D83954747}" srcOrd="0" destOrd="0" presId="urn:microsoft.com/office/officeart/2005/8/layout/hierarchy1"/>
    <dgm:cxn modelId="{18ACB83E-6D94-473C-9C65-6490BB8982A0}"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111AF6BC-64E4-467F-B46C-B39AEF3971C2}" type="presParOf" srcId="{9E32CB28-2459-45D0-8AC0-7D0B2BBDB1E1}" destId="{8231DEA0-E218-46A0-88C2-7FCA5D3012DF}" srcOrd="0" destOrd="0" presId="urn:microsoft.com/office/officeart/2005/8/layout/hierarchy1"/>
    <dgm:cxn modelId="{40EAA9FD-320B-4EF1-996B-7428C3311520}"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C6C60530-E032-4603-9415-E39FBE96CE61}" type="presParOf" srcId="{B073CF1D-81A2-4B88-B361-67284A4BD84F}" destId="{8B8266E3-7654-4D7B-B09F-7FEB6EAB7BA5}" srcOrd="0" destOrd="0" presId="urn:microsoft.com/office/officeart/2005/8/layout/hierarchy1"/>
    <dgm:cxn modelId="{9C4F4BE8-5C4D-4050-8087-F1DDF6C7E68D}" type="presParOf" srcId="{B073CF1D-81A2-4B88-B361-67284A4BD84F}" destId="{FA7D8926-363E-4709-A8F4-B99E3D75F41A}" srcOrd="1" destOrd="0" presId="urn:microsoft.com/office/officeart/2005/8/layout/hierarchy1"/>
    <dgm:cxn modelId="{88805D31-B11C-4C04-A102-0051448F2711}" type="presParOf" srcId="{FA7D8926-363E-4709-A8F4-B99E3D75F41A}" destId="{48CB7DBC-943B-4CC9-8948-66908D30D0A2}" srcOrd="0" destOrd="0" presId="urn:microsoft.com/office/officeart/2005/8/layout/hierarchy1"/>
    <dgm:cxn modelId="{F2CA7F94-A706-4980-87AD-A1F5632E488B}" type="presParOf" srcId="{48CB7DBC-943B-4CC9-8948-66908D30D0A2}" destId="{E803AFE4-4765-4609-96F7-320433DCB05D}" srcOrd="0" destOrd="0" presId="urn:microsoft.com/office/officeart/2005/8/layout/hierarchy1"/>
    <dgm:cxn modelId="{188181F1-0167-4207-B6A3-9DC648354D8A}" type="presParOf" srcId="{48CB7DBC-943B-4CC9-8948-66908D30D0A2}" destId="{6C9EF81C-1A86-4800-81F1-440E84A89040}" srcOrd="1" destOrd="0" presId="urn:microsoft.com/office/officeart/2005/8/layout/hierarchy1"/>
    <dgm:cxn modelId="{1F0C5CC1-6675-4873-87D9-ADCE956BA27D}" type="presParOf" srcId="{FA7D8926-363E-4709-A8F4-B99E3D75F41A}" destId="{E56DFDB6-4342-4C5F-931C-9708B6E5C2BC}" srcOrd="1" destOrd="0" presId="urn:microsoft.com/office/officeart/2005/8/layout/hierarchy1"/>
    <dgm:cxn modelId="{66090CC0-5DF5-4B96-96C2-5FFE567E5D51}" type="presParOf" srcId="{B073CF1D-81A2-4B88-B361-67284A4BD84F}" destId="{086A003B-6C4B-4F6B-A4FA-27608025A984}" srcOrd="2" destOrd="0" presId="urn:microsoft.com/office/officeart/2005/8/layout/hierarchy1"/>
    <dgm:cxn modelId="{D395CCFB-CD92-4349-960D-EB1D6D0BD554}" type="presParOf" srcId="{B073CF1D-81A2-4B88-B361-67284A4BD84F}" destId="{98B122F9-A3DD-4F21-932A-05571C9EB021}" srcOrd="3" destOrd="0" presId="urn:microsoft.com/office/officeart/2005/8/layout/hierarchy1"/>
    <dgm:cxn modelId="{7DF1BC92-A8C4-404B-8C01-15E834C101CC}" type="presParOf" srcId="{98B122F9-A3DD-4F21-932A-05571C9EB021}" destId="{E231343F-06C2-4097-88AA-D756BEE3BC6C}" srcOrd="0" destOrd="0" presId="urn:microsoft.com/office/officeart/2005/8/layout/hierarchy1"/>
    <dgm:cxn modelId="{2A6D62EF-F3D7-40F2-95D5-77B617DBD36E}" type="presParOf" srcId="{E231343F-06C2-4097-88AA-D756BEE3BC6C}" destId="{8DE5F73C-7F4D-4776-A41A-D3BD947666AA}" srcOrd="0" destOrd="0" presId="urn:microsoft.com/office/officeart/2005/8/layout/hierarchy1"/>
    <dgm:cxn modelId="{04028F88-A387-44B4-BA58-5F05A4F165E0}" type="presParOf" srcId="{E231343F-06C2-4097-88AA-D756BEE3BC6C}" destId="{5655333D-09C0-49CC-887A-5BDD215EF83A}" srcOrd="1" destOrd="0" presId="urn:microsoft.com/office/officeart/2005/8/layout/hierarchy1"/>
    <dgm:cxn modelId="{EF2CEB6B-636E-4F7D-9C59-DA08DED360F4}" type="presParOf" srcId="{98B122F9-A3DD-4F21-932A-05571C9EB021}" destId="{7F215485-088C-4FFE-A4DC-F3880E842310}" srcOrd="1" destOrd="0" presId="urn:microsoft.com/office/officeart/2005/8/layout/hierarchy1"/>
    <dgm:cxn modelId="{7ACECF89-4062-4497-8C5C-00A68D24AA30}" type="presParOf" srcId="{B073CF1D-81A2-4B88-B361-67284A4BD84F}" destId="{0A1CB103-C765-4D32-88B2-7FBBAC370FB9}" srcOrd="4" destOrd="0" presId="urn:microsoft.com/office/officeart/2005/8/layout/hierarchy1"/>
    <dgm:cxn modelId="{C48D9672-5DE0-450D-A0FD-B4655783909F}" type="presParOf" srcId="{B073CF1D-81A2-4B88-B361-67284A4BD84F}" destId="{8DFCDF2D-2294-4C66-90F2-A292F7DCDB4D}" srcOrd="5" destOrd="0" presId="urn:microsoft.com/office/officeart/2005/8/layout/hierarchy1"/>
    <dgm:cxn modelId="{2D5FC208-DEA4-4BD4-B5C5-AE3435D00A8B}" type="presParOf" srcId="{8DFCDF2D-2294-4C66-90F2-A292F7DCDB4D}" destId="{B4AC9B2E-31EE-4ADC-9DA3-26639A72E0DA}" srcOrd="0" destOrd="0" presId="urn:microsoft.com/office/officeart/2005/8/layout/hierarchy1"/>
    <dgm:cxn modelId="{614E5183-C022-4426-A8E0-067F3552C4F5}" type="presParOf" srcId="{B4AC9B2E-31EE-4ADC-9DA3-26639A72E0DA}" destId="{F10E3357-B9FD-476C-90D5-EA6748C202DA}" srcOrd="0" destOrd="0" presId="urn:microsoft.com/office/officeart/2005/8/layout/hierarchy1"/>
    <dgm:cxn modelId="{244AC5E9-A895-4571-9EA1-6D0CEED9DA56}" type="presParOf" srcId="{B4AC9B2E-31EE-4ADC-9DA3-26639A72E0DA}" destId="{DA5F685A-7FF6-4806-810B-449D678C2D2E}" srcOrd="1" destOrd="0" presId="urn:microsoft.com/office/officeart/2005/8/layout/hierarchy1"/>
    <dgm:cxn modelId="{0674B8A0-1642-456E-82B5-0CE2BA081F48}"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159504B3-D78D-47CA-A34C-E1478F6A4949}" type="presParOf" srcId="{BD682E5E-18CE-4D3F-9ECC-960AD584462D}" destId="{F432A978-0F86-467E-B9E5-E840C9278284}" srcOrd="0" destOrd="0" presId="urn:microsoft.com/office/officeart/2005/8/layout/hierarchy1"/>
    <dgm:cxn modelId="{66204A83-B57A-4F8C-8E20-19942F3544F2}"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E093E836-DB76-4576-9875-13F605C1D202}" type="presParOf" srcId="{C5F5261C-4B37-4071-B073-D815AE6D5F50}" destId="{EF4B7226-DAB9-43E6-8894-B68ACF526E58}" srcOrd="0" destOrd="0" presId="urn:microsoft.com/office/officeart/2005/8/layout/hierarchy1"/>
    <dgm:cxn modelId="{5D535C5E-1D55-4812-A144-CC5FC9652CD7}"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FAB737BA-4F4B-437D-B462-C56715FB8A9F}" type="presParOf" srcId="{DA444ACD-CCA7-4F51-8760-829B5281386B}" destId="{F402FE5A-56F9-4ED0-B7AF-9094C4856DEB}" srcOrd="0" destOrd="0" presId="urn:microsoft.com/office/officeart/2005/8/layout/hierarchy1"/>
    <dgm:cxn modelId="{D287308D-DCDE-4970-AEB3-B226F604B535}"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a:latin typeface="Tw Cen MT" panose="020F0302020204030204"/>
            </a:rPr>
            <a:t>Information Diffusion</a:t>
          </a:r>
          <a:r>
            <a:rPr lang="en-US" b="0" i="0" u="none" strike="noStrike" cap="none" baseline="0" noProof="0">
              <a:latin typeface="Tw Cen MT"/>
            </a:rPr>
            <a:t> Models</a:t>
          </a:r>
          <a:endParaRPr lang="en-US"/>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latin typeface="Tw Cen MT"/>
            </a:rPr>
            <a:t>Explanatory Model</a:t>
          </a:r>
        </a:p>
      </dgm:t>
    </dgm:pt>
    <dgm:pt modelId="{FF860416-9CB0-402C-B93F-F48A875A95A5}" type="parTrans" cxnId="{8D367E21-1B35-45B0-9D0F-C534A79A339F}">
      <dgm:prSet/>
      <dgm:spPr/>
    </dgm:pt>
    <dgm:pt modelId="{8E8A5A9B-3EBE-4C24-98F2-2E3E8EA586E6}" type="sibTrans" cxnId="{8D367E21-1B35-45B0-9D0F-C534A79A339F}">
      <dgm:prSet/>
      <dgm:spPr/>
    </dgm:pt>
    <dgm:pt modelId="{78F01EAE-F013-499A-BBCD-82F96B40E137}">
      <dgm:prSet phldr="0"/>
      <dgm:spPr/>
      <dgm:t>
        <a:bodyPr/>
        <a:lstStyle/>
        <a:p>
          <a:pPr rtl="0"/>
          <a:r>
            <a:rPr lang="en-US" b="0" i="0" u="none" strike="noStrike" cap="none" baseline="0" noProof="0" dirty="0">
              <a:latin typeface="Tw Cen MT"/>
            </a:rPr>
            <a:t>Predictive Model</a:t>
          </a:r>
        </a:p>
      </dgm:t>
    </dgm:pt>
    <dgm:pt modelId="{5908BB36-7F56-41CB-9B32-FAC11A86CAB0}" type="parTrans" cxnId="{88D22254-F61F-4834-A818-F4780BA1382B}">
      <dgm:prSet/>
      <dgm:spPr/>
    </dgm:pt>
    <dgm:pt modelId="{ACDB256D-C34F-4FA0-A96E-1B57BDE57674}" type="sibTrans" cxnId="{88D22254-F61F-4834-A818-F4780BA1382B}">
      <dgm:prSet/>
      <dgm:spPr/>
    </dgm:pt>
    <dgm:pt modelId="{398C4519-30FB-4330-AEE8-182D7B216868}">
      <dgm:prSet phldr="0"/>
      <dgm:spPr/>
      <dgm:t>
        <a:bodyPr/>
        <a:lstStyle/>
        <a:p>
          <a:pPr rtl="0"/>
          <a:r>
            <a:rPr lang="en-US" b="0" i="0" u="none" strike="noStrike" cap="none" baseline="0" noProof="0" dirty="0">
              <a:latin typeface="Tw Cen MT"/>
            </a:rPr>
            <a:t>Epidemics Model</a:t>
          </a:r>
        </a:p>
      </dgm:t>
    </dgm:pt>
    <dgm:pt modelId="{69421B40-BEA9-43D2-8EEB-23B5A9DE2ADB}" type="parTrans" cxnId="{22266D00-63B4-4EBF-9D29-B60873482A22}">
      <dgm:prSet/>
      <dgm:spPr/>
    </dgm:pt>
    <dgm:pt modelId="{266DFAC5-9115-48E4-AAC6-092B90328CC2}" type="sibTrans" cxnId="{22266D00-63B4-4EBF-9D29-B60873482A22}">
      <dgm:prSet/>
      <dgm:spPr/>
    </dgm:pt>
    <dgm:pt modelId="{9B54802C-C2FF-403B-B281-75ACC0BE1C1E}">
      <dgm:prSet phldr="0"/>
      <dgm:spPr/>
      <dgm:t>
        <a:bodyPr/>
        <a:lstStyle/>
        <a:p>
          <a:pPr rtl="0"/>
          <a:r>
            <a:rPr lang="en-US" b="0" i="0" u="none" strike="noStrike" cap="none" baseline="0" noProof="0" dirty="0">
              <a:latin typeface="Tw Cen MT"/>
            </a:rPr>
            <a:t>Influence Model</a:t>
          </a:r>
        </a:p>
      </dgm:t>
    </dgm:pt>
    <dgm:pt modelId="{4CC678FD-B7DA-4374-AD67-87701D187302}" type="parTrans" cxnId="{5C817180-FB3A-4196-8FC0-CCF7B40E6614}">
      <dgm:prSet/>
      <dgm:spPr/>
    </dgm:pt>
    <dgm:pt modelId="{4EB31FE1-E987-4FE6-B05B-43353F77D95D}" type="sibTrans" cxnId="{5C817180-FB3A-4196-8FC0-CCF7B40E6614}">
      <dgm:prSet/>
      <dgm:spPr/>
    </dgm:pt>
    <dgm:pt modelId="{9500441C-FC27-4D0F-A05F-C8B24F2636D7}">
      <dgm:prSet phldr="0"/>
      <dgm:spPr/>
      <dgm:t>
        <a:bodyPr/>
        <a:lstStyle/>
        <a:p>
          <a:pPr rtl="0"/>
          <a:r>
            <a:rPr lang="en-US" b="0" i="0" u="none" strike="noStrike" cap="none" baseline="0" noProof="0" dirty="0">
              <a:latin typeface="Tw Cen MT"/>
            </a:rPr>
            <a:t>Independent Cascade</a:t>
          </a:r>
        </a:p>
      </dgm:t>
    </dgm:pt>
    <dgm:pt modelId="{3AEC905B-4B78-495B-B1D9-745E19175772}" type="parTrans" cxnId="{EB6742C8-1E43-4B07-8095-4B90CC86FF5F}">
      <dgm:prSet/>
      <dgm:spPr/>
    </dgm:pt>
    <dgm:pt modelId="{07A9EA9E-08C9-4410-81FD-374E9D20EAED}" type="sibTrans" cxnId="{EB6742C8-1E43-4B07-8095-4B90CC86FF5F}">
      <dgm:prSet/>
      <dgm:spPr/>
    </dgm:pt>
    <dgm:pt modelId="{8BDE5B8E-C810-417B-A20E-987E1E463A15}">
      <dgm:prSet phldr="0"/>
      <dgm:spPr/>
      <dgm:t>
        <a:bodyPr/>
        <a:lstStyle/>
        <a:p>
          <a:pPr rtl="0"/>
          <a:r>
            <a:rPr lang="en-US" b="0" i="0" u="none" strike="noStrike" cap="none" baseline="0" noProof="0" dirty="0">
              <a:latin typeface="Tw Cen MT"/>
            </a:rPr>
            <a:t>Linear Threshold </a:t>
          </a:r>
        </a:p>
      </dgm:t>
    </dgm:pt>
    <dgm:pt modelId="{E3585F42-39E2-4BE8-817F-E28B7D20A48A}" type="parTrans" cxnId="{BB29B294-703B-47F3-AF0F-D77E24B29B76}">
      <dgm:prSet/>
      <dgm:spPr/>
    </dgm:pt>
    <dgm:pt modelId="{515347B7-9BEC-4455-AEC0-47B3F9666785}" type="sibTrans" cxnId="{BB29B294-703B-47F3-AF0F-D77E24B29B76}">
      <dgm:prSet/>
      <dgm:spPr/>
    </dgm:pt>
    <dgm:pt modelId="{A9D2D68A-9735-43B5-AF7C-19C8B61D9D85}">
      <dgm:prSet phldr="0"/>
      <dgm:spPr/>
      <dgm:t>
        <a:bodyPr/>
        <a:lstStyle/>
        <a:p>
          <a:pPr rtl="0"/>
          <a:r>
            <a:rPr lang="en-US" b="1" i="0" u="none" strike="noStrike" cap="none" baseline="0" noProof="0" dirty="0">
              <a:solidFill>
                <a:srgbClr val="FF0000"/>
              </a:solidFill>
              <a:latin typeface="Tw Cen MT"/>
            </a:rPr>
            <a:t>Game Theory</a:t>
          </a:r>
        </a:p>
      </dgm:t>
    </dgm:pt>
    <dgm:pt modelId="{3FE852AA-90F5-4929-A314-048D11E510EB}" type="parTrans" cxnId="{B3DF4DAE-7AD0-45BE-841D-154B48EDE3CE}">
      <dgm:prSet/>
      <dgm:spPr/>
    </dgm:pt>
    <dgm:pt modelId="{7700FDDF-5A78-4290-99C1-614692A9D2FE}" type="sibTrans" cxnId="{B3DF4DAE-7AD0-45BE-841D-154B48EDE3CE}">
      <dgm:prSet/>
      <dgm:spPr/>
    </dgm:pt>
    <dgm:pt modelId="{990B96F6-1A77-4A08-B273-DC61A0CB7FD2}">
      <dgm:prSet phldr="0"/>
      <dgm:spPr/>
      <dgm:t>
        <a:bodyPr/>
        <a:lstStyle/>
        <a:p>
          <a:pPr rtl="0"/>
          <a:r>
            <a:rPr lang="en-US" b="0" i="0" u="none" strike="noStrike" cap="none" baseline="0" noProof="0" dirty="0">
              <a:latin typeface="Tw Cen MT"/>
            </a:rPr>
            <a:t>Individual Influence</a:t>
          </a:r>
        </a:p>
      </dgm:t>
    </dgm:pt>
    <dgm:pt modelId="{C3E01437-E753-431A-AC78-B16E7929B3F4}" type="parTrans" cxnId="{E10916FD-DCD8-4ACD-843B-56D8B9364053}">
      <dgm:prSet/>
      <dgm:spPr/>
    </dgm:pt>
    <dgm:pt modelId="{F507CAE1-0F06-424E-86BA-D2074BA99A99}" type="sibTrans" cxnId="{E10916FD-DCD8-4ACD-843B-56D8B9364053}">
      <dgm:prSet/>
      <dgm:spPr/>
    </dgm:pt>
    <dgm:pt modelId="{08F94E11-410D-4310-A60A-4A2D4FAD9261}">
      <dgm:prSet phldr="0"/>
      <dgm:spPr/>
      <dgm:t>
        <a:bodyPr/>
        <a:lstStyle/>
        <a:p>
          <a:pPr rtl="0"/>
          <a:r>
            <a:rPr lang="en-US" dirty="0">
              <a:latin typeface="Tw Cen MT" panose="020F0302020204030204"/>
            </a:rPr>
            <a:t>Community Influence</a:t>
          </a:r>
        </a:p>
      </dgm:t>
    </dgm:pt>
    <dgm:pt modelId="{9953DE66-ECBC-42FA-BCC2-77687A9C1BC4}" type="parTrans" cxnId="{6856A4EA-0299-4426-B93E-719F48E2B394}">
      <dgm:prSet/>
      <dgm:spPr/>
    </dgm:pt>
    <dgm:pt modelId="{A6C8AED5-05B1-48DC-99C9-005C51525432}" type="sibTrans" cxnId="{6856A4EA-0299-4426-B93E-719F48E2B394}">
      <dgm:prSet/>
      <dgm:spPr/>
    </dgm:pt>
    <dgm:pt modelId="{60457AC0-0C65-414E-A497-086989B8C1B3}">
      <dgm:prSet phldr="0"/>
      <dgm:spPr/>
      <dgm:t>
        <a:bodyPr/>
        <a:lstStyle/>
        <a:p>
          <a:pPr rtl="0"/>
          <a:r>
            <a:rPr lang="en-US" dirty="0">
              <a:latin typeface="Tw Cen MT" panose="020F0302020204030204"/>
            </a:rPr>
            <a:t>Influence Maximization</a:t>
          </a:r>
          <a:endParaRPr lang="en-US" dirty="0"/>
        </a:p>
      </dgm:t>
    </dgm:pt>
    <dgm:pt modelId="{5D3F5813-5E4D-48EA-9EA0-6326FBCB319A}" type="parTrans" cxnId="{D54DAE39-E729-4C69-9164-59BDA6A2480A}">
      <dgm:prSet/>
      <dgm:spPr/>
    </dgm:pt>
    <dgm:pt modelId="{E81CA9EF-0677-4E13-957E-2C830B0E76C3}" type="sibTrans" cxnId="{D54DAE39-E729-4C69-9164-59BDA6A2480A}">
      <dgm:prSet/>
      <dgm:spPr/>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D7929927-5E09-4443-942F-8B3A7E9F677C}" type="presOf" srcId="{8BDE5B8E-C810-417B-A20E-987E1E463A15}" destId="{6B40F5C5-0822-44C3-9490-67E67852CA48}" srcOrd="0" destOrd="0" presId="urn:microsoft.com/office/officeart/2005/8/layout/hierarchy1"/>
    <dgm:cxn modelId="{D520502A-9720-40B2-9766-1F0A06467F0D}" type="presOf" srcId="{990B96F6-1A77-4A08-B273-DC61A0CB7FD2}" destId="{6C9EF81C-1A86-4800-81F1-440E84A89040}" srcOrd="0" destOrd="0" presId="urn:microsoft.com/office/officeart/2005/8/layout/hierarchy1"/>
    <dgm:cxn modelId="{F4065A38-7F06-4CEE-94A1-AF54F9A36259}" type="presOf" srcId="{5D3F5813-5E4D-48EA-9EA0-6326FBCB319A}" destId="{0A1CB103-C765-4D32-88B2-7FBBAC370FB9}"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AE10FD57-1247-4752-A53E-775BAD39775F}" type="presOf" srcId="{08F94E11-410D-4310-A60A-4A2D4FAD9261}" destId="{5655333D-09C0-49CC-887A-5BDD215EF83A}" srcOrd="0" destOrd="0" presId="urn:microsoft.com/office/officeart/2005/8/layout/hierarchy1"/>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61061A7B-06E5-4EBC-9799-935270405686}" type="presOf" srcId="{9500441C-FC27-4D0F-A05F-C8B24F2636D7}" destId="{1C049D1F-8B86-4E0A-96CD-C7CE7F2496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66D6D683-8C34-498B-A641-FA6EDF15E069}" type="presOf" srcId="{9953DE66-ECBC-42FA-BCC2-77687A9C1BC4}" destId="{086A003B-6C4B-4F6B-A4FA-27608025A984}" srcOrd="0" destOrd="0" presId="urn:microsoft.com/office/officeart/2005/8/layout/hierarchy1"/>
    <dgm:cxn modelId="{BB29B294-703B-47F3-AF0F-D77E24B29B76}" srcId="{78F01EAE-F013-499A-BBCD-82F96B40E137}" destId="{8BDE5B8E-C810-417B-A20E-987E1E463A15}" srcOrd="1" destOrd="0" parTransId="{E3585F42-39E2-4BE8-817F-E28B7D20A48A}" sibTransId="{515347B7-9BEC-4455-AEC0-47B3F9666785}"/>
    <dgm:cxn modelId="{CD23F294-4383-4818-96B2-2F8DEF56DBFF}" type="presOf" srcId="{398C4519-30FB-4330-AEE8-182D7B216868}" destId="{3CC719DB-D370-4D34-A74A-7CB89EC746ED}" srcOrd="0" destOrd="0" presId="urn:microsoft.com/office/officeart/2005/8/layout/hierarchy1"/>
    <dgm:cxn modelId="{FE2BCCA4-67AF-4094-83DE-B23AF1741FF0}" type="presOf" srcId="{9B54802C-C2FF-403B-B281-75ACC0BE1C1E}" destId="{02F0DDDE-CA21-4083-BB37-F17BC6A9E82D}"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C4BDBFAC-28AB-440A-930A-DD5521DF2F36}" type="presOf" srcId="{C3E01437-E753-431A-AC78-B16E7929B3F4}" destId="{8B8266E3-7654-4D7B-B09F-7FEB6EAB7BA5}"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0FF513AF-12EB-40CA-95A0-553A1D3656C0}" type="presOf" srcId="{60457AC0-0C65-414E-A497-086989B8C1B3}" destId="{DA5F685A-7FF6-4806-810B-449D678C2D2E}"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920CA6BF-EC78-4102-8E27-0DB73DB9F446}" type="presOf" srcId="{A9D2D68A-9735-43B5-AF7C-19C8B61D9D85}" destId="{0A27EA74-A65D-4D9B-8921-533CD01365A8}"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A7315BE4-33F3-413F-ACF5-CF0BB7E5A599}" type="presParOf" srcId="{D297F097-C553-4204-9C32-2E2B537C2DFD}" destId="{EA820401-8047-4CBE-95FD-3D9D83954747}" srcOrd="0" destOrd="0" presId="urn:microsoft.com/office/officeart/2005/8/layout/hierarchy1"/>
    <dgm:cxn modelId="{18ACB83E-6D94-473C-9C65-6490BB8982A0}"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111AF6BC-64E4-467F-B46C-B39AEF3971C2}" type="presParOf" srcId="{9E32CB28-2459-45D0-8AC0-7D0B2BBDB1E1}" destId="{8231DEA0-E218-46A0-88C2-7FCA5D3012DF}" srcOrd="0" destOrd="0" presId="urn:microsoft.com/office/officeart/2005/8/layout/hierarchy1"/>
    <dgm:cxn modelId="{40EAA9FD-320B-4EF1-996B-7428C3311520}"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C6C60530-E032-4603-9415-E39FBE96CE61}" type="presParOf" srcId="{B073CF1D-81A2-4B88-B361-67284A4BD84F}" destId="{8B8266E3-7654-4D7B-B09F-7FEB6EAB7BA5}" srcOrd="0" destOrd="0" presId="urn:microsoft.com/office/officeart/2005/8/layout/hierarchy1"/>
    <dgm:cxn modelId="{9C4F4BE8-5C4D-4050-8087-F1DDF6C7E68D}" type="presParOf" srcId="{B073CF1D-81A2-4B88-B361-67284A4BD84F}" destId="{FA7D8926-363E-4709-A8F4-B99E3D75F41A}" srcOrd="1" destOrd="0" presId="urn:microsoft.com/office/officeart/2005/8/layout/hierarchy1"/>
    <dgm:cxn modelId="{88805D31-B11C-4C04-A102-0051448F2711}" type="presParOf" srcId="{FA7D8926-363E-4709-A8F4-B99E3D75F41A}" destId="{48CB7DBC-943B-4CC9-8948-66908D30D0A2}" srcOrd="0" destOrd="0" presId="urn:microsoft.com/office/officeart/2005/8/layout/hierarchy1"/>
    <dgm:cxn modelId="{F2CA7F94-A706-4980-87AD-A1F5632E488B}" type="presParOf" srcId="{48CB7DBC-943B-4CC9-8948-66908D30D0A2}" destId="{E803AFE4-4765-4609-96F7-320433DCB05D}" srcOrd="0" destOrd="0" presId="urn:microsoft.com/office/officeart/2005/8/layout/hierarchy1"/>
    <dgm:cxn modelId="{188181F1-0167-4207-B6A3-9DC648354D8A}" type="presParOf" srcId="{48CB7DBC-943B-4CC9-8948-66908D30D0A2}" destId="{6C9EF81C-1A86-4800-81F1-440E84A89040}" srcOrd="1" destOrd="0" presId="urn:microsoft.com/office/officeart/2005/8/layout/hierarchy1"/>
    <dgm:cxn modelId="{1F0C5CC1-6675-4873-87D9-ADCE956BA27D}" type="presParOf" srcId="{FA7D8926-363E-4709-A8F4-B99E3D75F41A}" destId="{E56DFDB6-4342-4C5F-931C-9708B6E5C2BC}" srcOrd="1" destOrd="0" presId="urn:microsoft.com/office/officeart/2005/8/layout/hierarchy1"/>
    <dgm:cxn modelId="{66090CC0-5DF5-4B96-96C2-5FFE567E5D51}" type="presParOf" srcId="{B073CF1D-81A2-4B88-B361-67284A4BD84F}" destId="{086A003B-6C4B-4F6B-A4FA-27608025A984}" srcOrd="2" destOrd="0" presId="urn:microsoft.com/office/officeart/2005/8/layout/hierarchy1"/>
    <dgm:cxn modelId="{D395CCFB-CD92-4349-960D-EB1D6D0BD554}" type="presParOf" srcId="{B073CF1D-81A2-4B88-B361-67284A4BD84F}" destId="{98B122F9-A3DD-4F21-932A-05571C9EB021}" srcOrd="3" destOrd="0" presId="urn:microsoft.com/office/officeart/2005/8/layout/hierarchy1"/>
    <dgm:cxn modelId="{7DF1BC92-A8C4-404B-8C01-15E834C101CC}" type="presParOf" srcId="{98B122F9-A3DD-4F21-932A-05571C9EB021}" destId="{E231343F-06C2-4097-88AA-D756BEE3BC6C}" srcOrd="0" destOrd="0" presId="urn:microsoft.com/office/officeart/2005/8/layout/hierarchy1"/>
    <dgm:cxn modelId="{2A6D62EF-F3D7-40F2-95D5-77B617DBD36E}" type="presParOf" srcId="{E231343F-06C2-4097-88AA-D756BEE3BC6C}" destId="{8DE5F73C-7F4D-4776-A41A-D3BD947666AA}" srcOrd="0" destOrd="0" presId="urn:microsoft.com/office/officeart/2005/8/layout/hierarchy1"/>
    <dgm:cxn modelId="{04028F88-A387-44B4-BA58-5F05A4F165E0}" type="presParOf" srcId="{E231343F-06C2-4097-88AA-D756BEE3BC6C}" destId="{5655333D-09C0-49CC-887A-5BDD215EF83A}" srcOrd="1" destOrd="0" presId="urn:microsoft.com/office/officeart/2005/8/layout/hierarchy1"/>
    <dgm:cxn modelId="{EF2CEB6B-636E-4F7D-9C59-DA08DED360F4}" type="presParOf" srcId="{98B122F9-A3DD-4F21-932A-05571C9EB021}" destId="{7F215485-088C-4FFE-A4DC-F3880E842310}" srcOrd="1" destOrd="0" presId="urn:microsoft.com/office/officeart/2005/8/layout/hierarchy1"/>
    <dgm:cxn modelId="{7ACECF89-4062-4497-8C5C-00A68D24AA30}" type="presParOf" srcId="{B073CF1D-81A2-4B88-B361-67284A4BD84F}" destId="{0A1CB103-C765-4D32-88B2-7FBBAC370FB9}" srcOrd="4" destOrd="0" presId="urn:microsoft.com/office/officeart/2005/8/layout/hierarchy1"/>
    <dgm:cxn modelId="{C48D9672-5DE0-450D-A0FD-B4655783909F}" type="presParOf" srcId="{B073CF1D-81A2-4B88-B361-67284A4BD84F}" destId="{8DFCDF2D-2294-4C66-90F2-A292F7DCDB4D}" srcOrd="5" destOrd="0" presId="urn:microsoft.com/office/officeart/2005/8/layout/hierarchy1"/>
    <dgm:cxn modelId="{2D5FC208-DEA4-4BD4-B5C5-AE3435D00A8B}" type="presParOf" srcId="{8DFCDF2D-2294-4C66-90F2-A292F7DCDB4D}" destId="{B4AC9B2E-31EE-4ADC-9DA3-26639A72E0DA}" srcOrd="0" destOrd="0" presId="urn:microsoft.com/office/officeart/2005/8/layout/hierarchy1"/>
    <dgm:cxn modelId="{614E5183-C022-4426-A8E0-067F3552C4F5}" type="presParOf" srcId="{B4AC9B2E-31EE-4ADC-9DA3-26639A72E0DA}" destId="{F10E3357-B9FD-476C-90D5-EA6748C202DA}" srcOrd="0" destOrd="0" presId="urn:microsoft.com/office/officeart/2005/8/layout/hierarchy1"/>
    <dgm:cxn modelId="{244AC5E9-A895-4571-9EA1-6D0CEED9DA56}" type="presParOf" srcId="{B4AC9B2E-31EE-4ADC-9DA3-26639A72E0DA}" destId="{DA5F685A-7FF6-4806-810B-449D678C2D2E}" srcOrd="1" destOrd="0" presId="urn:microsoft.com/office/officeart/2005/8/layout/hierarchy1"/>
    <dgm:cxn modelId="{0674B8A0-1642-456E-82B5-0CE2BA081F48}"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159504B3-D78D-47CA-A34C-E1478F6A4949}" type="presParOf" srcId="{BD682E5E-18CE-4D3F-9ECC-960AD584462D}" destId="{F432A978-0F86-467E-B9E5-E840C9278284}" srcOrd="0" destOrd="0" presId="urn:microsoft.com/office/officeart/2005/8/layout/hierarchy1"/>
    <dgm:cxn modelId="{66204A83-B57A-4F8C-8E20-19942F3544F2}"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E093E836-DB76-4576-9875-13F605C1D202}" type="presParOf" srcId="{C5F5261C-4B37-4071-B073-D815AE6D5F50}" destId="{EF4B7226-DAB9-43E6-8894-B68ACF526E58}" srcOrd="0" destOrd="0" presId="urn:microsoft.com/office/officeart/2005/8/layout/hierarchy1"/>
    <dgm:cxn modelId="{5D535C5E-1D55-4812-A144-CC5FC9652CD7}"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FAB737BA-4F4B-437D-B462-C56715FB8A9F}" type="presParOf" srcId="{DA444ACD-CCA7-4F51-8760-829B5281386B}" destId="{F402FE5A-56F9-4ED0-B7AF-9094C4856DEB}" srcOrd="0" destOrd="0" presId="urn:microsoft.com/office/officeart/2005/8/layout/hierarchy1"/>
    <dgm:cxn modelId="{D287308D-DCDE-4970-AEB3-B226F604B535}"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dirty="0">
              <a:latin typeface="Tw Cen MT" panose="020F0302020204030204"/>
            </a:rPr>
            <a:t>Information Diffusion</a:t>
          </a:r>
          <a:r>
            <a:rPr lang="en-US" b="0" i="0" u="none" strike="noStrike" cap="none" baseline="0" noProof="0" dirty="0">
              <a:latin typeface="Tw Cen MT"/>
            </a:rPr>
            <a:t> Models</a:t>
          </a:r>
          <a:endParaRPr lang="en-US" dirty="0"/>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solidFill>
                <a:schemeClr val="tx1"/>
              </a:solidFill>
              <a:latin typeface="Tw Cen MT"/>
            </a:rPr>
            <a:t>Explanatory Model</a:t>
          </a:r>
        </a:p>
      </dgm:t>
    </dgm:pt>
    <dgm:pt modelId="{FF860416-9CB0-402C-B93F-F48A875A95A5}" type="parTrans" cxnId="{8D367E21-1B35-45B0-9D0F-C534A79A339F}">
      <dgm:prSet/>
      <dgm:spPr/>
      <dgm:t>
        <a:bodyPr/>
        <a:lstStyle/>
        <a:p>
          <a:endParaRPr lang="en-GB"/>
        </a:p>
      </dgm:t>
    </dgm:pt>
    <dgm:pt modelId="{8E8A5A9B-3EBE-4C24-98F2-2E3E8EA586E6}" type="sibTrans" cxnId="{8D367E21-1B35-45B0-9D0F-C534A79A339F}">
      <dgm:prSet/>
      <dgm:spPr/>
      <dgm:t>
        <a:bodyPr/>
        <a:lstStyle/>
        <a:p>
          <a:endParaRPr lang="en-GB"/>
        </a:p>
      </dgm:t>
    </dgm:pt>
    <dgm:pt modelId="{78F01EAE-F013-499A-BBCD-82F96B40E137}">
      <dgm:prSet phldr="0"/>
      <dgm:spPr/>
      <dgm:t>
        <a:bodyPr/>
        <a:lstStyle/>
        <a:p>
          <a:pPr rtl="0"/>
          <a:r>
            <a:rPr lang="en-US" b="0" i="0" u="none" strike="noStrike" cap="none" baseline="0" noProof="0" dirty="0">
              <a:latin typeface="Tw Cen MT"/>
            </a:rPr>
            <a:t>Predictive Model</a:t>
          </a:r>
        </a:p>
      </dgm:t>
    </dgm:pt>
    <dgm:pt modelId="{5908BB36-7F56-41CB-9B32-FAC11A86CAB0}" type="parTrans" cxnId="{88D22254-F61F-4834-A818-F4780BA1382B}">
      <dgm:prSet/>
      <dgm:spPr/>
      <dgm:t>
        <a:bodyPr/>
        <a:lstStyle/>
        <a:p>
          <a:endParaRPr lang="en-GB"/>
        </a:p>
      </dgm:t>
    </dgm:pt>
    <dgm:pt modelId="{ACDB256D-C34F-4FA0-A96E-1B57BDE57674}" type="sibTrans" cxnId="{88D22254-F61F-4834-A818-F4780BA1382B}">
      <dgm:prSet/>
      <dgm:spPr/>
      <dgm:t>
        <a:bodyPr/>
        <a:lstStyle/>
        <a:p>
          <a:endParaRPr lang="en-GB"/>
        </a:p>
      </dgm:t>
    </dgm:pt>
    <dgm:pt modelId="{398C4519-30FB-4330-AEE8-182D7B216868}">
      <dgm:prSet phldr="0"/>
      <dgm:spPr/>
      <dgm:t>
        <a:bodyPr/>
        <a:lstStyle/>
        <a:p>
          <a:pPr rtl="0"/>
          <a:r>
            <a:rPr lang="en-US" b="0" i="0" u="none" strike="noStrike" cap="none" baseline="0" noProof="0" dirty="0">
              <a:latin typeface="Tw Cen MT"/>
            </a:rPr>
            <a:t>Epidemics Model</a:t>
          </a:r>
        </a:p>
      </dgm:t>
    </dgm:pt>
    <dgm:pt modelId="{69421B40-BEA9-43D2-8EEB-23B5A9DE2ADB}" type="parTrans" cxnId="{22266D00-63B4-4EBF-9D29-B60873482A22}">
      <dgm:prSet/>
      <dgm:spPr/>
      <dgm:t>
        <a:bodyPr/>
        <a:lstStyle/>
        <a:p>
          <a:endParaRPr lang="en-GB"/>
        </a:p>
      </dgm:t>
    </dgm:pt>
    <dgm:pt modelId="{266DFAC5-9115-48E4-AAC6-092B90328CC2}" type="sibTrans" cxnId="{22266D00-63B4-4EBF-9D29-B60873482A22}">
      <dgm:prSet/>
      <dgm:spPr/>
      <dgm:t>
        <a:bodyPr/>
        <a:lstStyle/>
        <a:p>
          <a:endParaRPr lang="en-GB"/>
        </a:p>
      </dgm:t>
    </dgm:pt>
    <dgm:pt modelId="{9B54802C-C2FF-403B-B281-75ACC0BE1C1E}">
      <dgm:prSet phldr="0"/>
      <dgm:spPr/>
      <dgm:t>
        <a:bodyPr/>
        <a:lstStyle/>
        <a:p>
          <a:pPr rtl="0"/>
          <a:r>
            <a:rPr lang="en-US" b="0" i="0" u="none" strike="noStrike" cap="none" baseline="0" noProof="0" dirty="0">
              <a:latin typeface="Tw Cen MT"/>
            </a:rPr>
            <a:t>Influence Model</a:t>
          </a:r>
        </a:p>
      </dgm:t>
    </dgm:pt>
    <dgm:pt modelId="{4CC678FD-B7DA-4374-AD67-87701D187302}" type="parTrans" cxnId="{5C817180-FB3A-4196-8FC0-CCF7B40E6614}">
      <dgm:prSet/>
      <dgm:spPr/>
      <dgm:t>
        <a:bodyPr/>
        <a:lstStyle/>
        <a:p>
          <a:endParaRPr lang="en-GB"/>
        </a:p>
      </dgm:t>
    </dgm:pt>
    <dgm:pt modelId="{4EB31FE1-E987-4FE6-B05B-43353F77D95D}" type="sibTrans" cxnId="{5C817180-FB3A-4196-8FC0-CCF7B40E6614}">
      <dgm:prSet/>
      <dgm:spPr/>
      <dgm:t>
        <a:bodyPr/>
        <a:lstStyle/>
        <a:p>
          <a:endParaRPr lang="en-GB"/>
        </a:p>
      </dgm:t>
    </dgm:pt>
    <dgm:pt modelId="{9500441C-FC27-4D0F-A05F-C8B24F2636D7}">
      <dgm:prSet phldr="0"/>
      <dgm:spPr/>
      <dgm:t>
        <a:bodyPr/>
        <a:lstStyle/>
        <a:p>
          <a:pPr rtl="0"/>
          <a:r>
            <a:rPr lang="en-US" b="0" i="0" u="none" strike="noStrike" cap="none" baseline="0" noProof="0" dirty="0">
              <a:latin typeface="Tw Cen MT"/>
            </a:rPr>
            <a:t>Independent Cascade</a:t>
          </a:r>
        </a:p>
      </dgm:t>
    </dgm:pt>
    <dgm:pt modelId="{3AEC905B-4B78-495B-B1D9-745E19175772}" type="parTrans" cxnId="{EB6742C8-1E43-4B07-8095-4B90CC86FF5F}">
      <dgm:prSet/>
      <dgm:spPr/>
      <dgm:t>
        <a:bodyPr/>
        <a:lstStyle/>
        <a:p>
          <a:endParaRPr lang="en-GB"/>
        </a:p>
      </dgm:t>
    </dgm:pt>
    <dgm:pt modelId="{07A9EA9E-08C9-4410-81FD-374E9D20EAED}" type="sibTrans" cxnId="{EB6742C8-1E43-4B07-8095-4B90CC86FF5F}">
      <dgm:prSet/>
      <dgm:spPr/>
      <dgm:t>
        <a:bodyPr/>
        <a:lstStyle/>
        <a:p>
          <a:endParaRPr lang="en-GB"/>
        </a:p>
      </dgm:t>
    </dgm:pt>
    <dgm:pt modelId="{8BDE5B8E-C810-417B-A20E-987E1E463A15}">
      <dgm:prSet phldr="0"/>
      <dgm:spPr/>
      <dgm:t>
        <a:bodyPr/>
        <a:lstStyle/>
        <a:p>
          <a:pPr rtl="0"/>
          <a:r>
            <a:rPr lang="en-US" b="0" i="0" u="none" strike="noStrike" cap="none" baseline="0" noProof="0" dirty="0">
              <a:latin typeface="Tw Cen MT"/>
            </a:rPr>
            <a:t>Linear Threshold </a:t>
          </a:r>
        </a:p>
      </dgm:t>
    </dgm:pt>
    <dgm:pt modelId="{E3585F42-39E2-4BE8-817F-E28B7D20A48A}" type="parTrans" cxnId="{BB29B294-703B-47F3-AF0F-D77E24B29B76}">
      <dgm:prSet/>
      <dgm:spPr/>
      <dgm:t>
        <a:bodyPr/>
        <a:lstStyle/>
        <a:p>
          <a:endParaRPr lang="en-GB"/>
        </a:p>
      </dgm:t>
    </dgm:pt>
    <dgm:pt modelId="{515347B7-9BEC-4455-AEC0-47B3F9666785}" type="sibTrans" cxnId="{BB29B294-703B-47F3-AF0F-D77E24B29B76}">
      <dgm:prSet/>
      <dgm:spPr/>
      <dgm:t>
        <a:bodyPr/>
        <a:lstStyle/>
        <a:p>
          <a:endParaRPr lang="en-GB"/>
        </a:p>
      </dgm:t>
    </dgm:pt>
    <dgm:pt modelId="{A9D2D68A-9735-43B5-AF7C-19C8B61D9D85}">
      <dgm:prSet phldr="0"/>
      <dgm:spPr/>
      <dgm:t>
        <a:bodyPr/>
        <a:lstStyle/>
        <a:p>
          <a:pPr rtl="0"/>
          <a:r>
            <a:rPr lang="en-US" b="0" i="0" u="none" strike="noStrike" cap="none" baseline="0" noProof="0" dirty="0">
              <a:latin typeface="Tw Cen MT"/>
            </a:rPr>
            <a:t>Game Theory</a:t>
          </a:r>
        </a:p>
      </dgm:t>
    </dgm:pt>
    <dgm:pt modelId="{3FE852AA-90F5-4929-A314-048D11E510EB}" type="parTrans" cxnId="{B3DF4DAE-7AD0-45BE-841D-154B48EDE3CE}">
      <dgm:prSet/>
      <dgm:spPr/>
      <dgm:t>
        <a:bodyPr/>
        <a:lstStyle/>
        <a:p>
          <a:endParaRPr lang="en-GB"/>
        </a:p>
      </dgm:t>
    </dgm:pt>
    <dgm:pt modelId="{7700FDDF-5A78-4290-99C1-614692A9D2FE}" type="sibTrans" cxnId="{B3DF4DAE-7AD0-45BE-841D-154B48EDE3CE}">
      <dgm:prSet/>
      <dgm:spPr/>
      <dgm:t>
        <a:bodyPr/>
        <a:lstStyle/>
        <a:p>
          <a:endParaRPr lang="en-GB"/>
        </a:p>
      </dgm:t>
    </dgm:pt>
    <dgm:pt modelId="{990B96F6-1A77-4A08-B273-DC61A0CB7FD2}">
      <dgm:prSet phldr="0"/>
      <dgm:spPr/>
      <dgm:t>
        <a:bodyPr/>
        <a:lstStyle/>
        <a:p>
          <a:pPr rtl="0"/>
          <a:r>
            <a:rPr lang="en-US" b="0" i="0" u="none" strike="noStrike" cap="none" baseline="0" noProof="0" dirty="0">
              <a:latin typeface="Tw Cen MT"/>
            </a:rPr>
            <a:t>Individual Influence</a:t>
          </a:r>
        </a:p>
      </dgm:t>
    </dgm:pt>
    <dgm:pt modelId="{C3E01437-E753-431A-AC78-B16E7929B3F4}" type="parTrans" cxnId="{E10916FD-DCD8-4ACD-843B-56D8B9364053}">
      <dgm:prSet/>
      <dgm:spPr/>
      <dgm:t>
        <a:bodyPr/>
        <a:lstStyle/>
        <a:p>
          <a:endParaRPr lang="en-GB"/>
        </a:p>
      </dgm:t>
    </dgm:pt>
    <dgm:pt modelId="{F507CAE1-0F06-424E-86BA-D2074BA99A99}" type="sibTrans" cxnId="{E10916FD-DCD8-4ACD-843B-56D8B9364053}">
      <dgm:prSet/>
      <dgm:spPr/>
      <dgm:t>
        <a:bodyPr/>
        <a:lstStyle/>
        <a:p>
          <a:endParaRPr lang="en-GB"/>
        </a:p>
      </dgm:t>
    </dgm:pt>
    <dgm:pt modelId="{08F94E11-410D-4310-A60A-4A2D4FAD9261}">
      <dgm:prSet phldr="0"/>
      <dgm:spPr/>
      <dgm:t>
        <a:bodyPr/>
        <a:lstStyle/>
        <a:p>
          <a:pPr rtl="0"/>
          <a:r>
            <a:rPr lang="en-US" dirty="0">
              <a:latin typeface="Tw Cen MT" panose="020F0302020204030204"/>
            </a:rPr>
            <a:t>Community Influence</a:t>
          </a:r>
        </a:p>
      </dgm:t>
    </dgm:pt>
    <dgm:pt modelId="{9953DE66-ECBC-42FA-BCC2-77687A9C1BC4}" type="parTrans" cxnId="{6856A4EA-0299-4426-B93E-719F48E2B394}">
      <dgm:prSet/>
      <dgm:spPr/>
      <dgm:t>
        <a:bodyPr/>
        <a:lstStyle/>
        <a:p>
          <a:endParaRPr lang="en-GB"/>
        </a:p>
      </dgm:t>
    </dgm:pt>
    <dgm:pt modelId="{A6C8AED5-05B1-48DC-99C9-005C51525432}" type="sibTrans" cxnId="{6856A4EA-0299-4426-B93E-719F48E2B394}">
      <dgm:prSet/>
      <dgm:spPr/>
      <dgm:t>
        <a:bodyPr/>
        <a:lstStyle/>
        <a:p>
          <a:endParaRPr lang="en-GB"/>
        </a:p>
      </dgm:t>
    </dgm:pt>
    <dgm:pt modelId="{60457AC0-0C65-414E-A497-086989B8C1B3}">
      <dgm:prSet phldr="0"/>
      <dgm:spPr/>
      <dgm:t>
        <a:bodyPr/>
        <a:lstStyle/>
        <a:p>
          <a:pPr rtl="0"/>
          <a:r>
            <a:rPr lang="en-US" dirty="0">
              <a:latin typeface="Tw Cen MT" panose="020F0302020204030204"/>
            </a:rPr>
            <a:t>Influence Maximization</a:t>
          </a:r>
          <a:endParaRPr lang="en-US" dirty="0"/>
        </a:p>
      </dgm:t>
    </dgm:pt>
    <dgm:pt modelId="{5D3F5813-5E4D-48EA-9EA0-6326FBCB319A}" type="parTrans" cxnId="{D54DAE39-E729-4C69-9164-59BDA6A2480A}">
      <dgm:prSet/>
      <dgm:spPr/>
      <dgm:t>
        <a:bodyPr/>
        <a:lstStyle/>
        <a:p>
          <a:endParaRPr lang="en-GB"/>
        </a:p>
      </dgm:t>
    </dgm:pt>
    <dgm:pt modelId="{E81CA9EF-0677-4E13-957E-2C830B0E76C3}" type="sibTrans" cxnId="{D54DAE39-E729-4C69-9164-59BDA6A2480A}">
      <dgm:prSet/>
      <dgm:spPr/>
      <dgm:t>
        <a:bodyPr/>
        <a:lstStyle/>
        <a:p>
          <a:endParaRPr lang="en-GB"/>
        </a:p>
      </dgm:t>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D7929927-5E09-4443-942F-8B3A7E9F677C}" type="presOf" srcId="{8BDE5B8E-C810-417B-A20E-987E1E463A15}" destId="{6B40F5C5-0822-44C3-9490-67E67852CA48}" srcOrd="0" destOrd="0" presId="urn:microsoft.com/office/officeart/2005/8/layout/hierarchy1"/>
    <dgm:cxn modelId="{D520502A-9720-40B2-9766-1F0A06467F0D}" type="presOf" srcId="{990B96F6-1A77-4A08-B273-DC61A0CB7FD2}" destId="{6C9EF81C-1A86-4800-81F1-440E84A89040}" srcOrd="0" destOrd="0" presId="urn:microsoft.com/office/officeart/2005/8/layout/hierarchy1"/>
    <dgm:cxn modelId="{F4065A38-7F06-4CEE-94A1-AF54F9A36259}" type="presOf" srcId="{5D3F5813-5E4D-48EA-9EA0-6326FBCB319A}" destId="{0A1CB103-C765-4D32-88B2-7FBBAC370FB9}"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AE10FD57-1247-4752-A53E-775BAD39775F}" type="presOf" srcId="{08F94E11-410D-4310-A60A-4A2D4FAD9261}" destId="{5655333D-09C0-49CC-887A-5BDD215EF83A}" srcOrd="0" destOrd="0" presId="urn:microsoft.com/office/officeart/2005/8/layout/hierarchy1"/>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61061A7B-06E5-4EBC-9799-935270405686}" type="presOf" srcId="{9500441C-FC27-4D0F-A05F-C8B24F2636D7}" destId="{1C049D1F-8B86-4E0A-96CD-C7CE7F2496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66D6D683-8C34-498B-A641-FA6EDF15E069}" type="presOf" srcId="{9953DE66-ECBC-42FA-BCC2-77687A9C1BC4}" destId="{086A003B-6C4B-4F6B-A4FA-27608025A984}" srcOrd="0" destOrd="0" presId="urn:microsoft.com/office/officeart/2005/8/layout/hierarchy1"/>
    <dgm:cxn modelId="{BB29B294-703B-47F3-AF0F-D77E24B29B76}" srcId="{78F01EAE-F013-499A-BBCD-82F96B40E137}" destId="{8BDE5B8E-C810-417B-A20E-987E1E463A15}" srcOrd="1" destOrd="0" parTransId="{E3585F42-39E2-4BE8-817F-E28B7D20A48A}" sibTransId="{515347B7-9BEC-4455-AEC0-47B3F9666785}"/>
    <dgm:cxn modelId="{CD23F294-4383-4818-96B2-2F8DEF56DBFF}" type="presOf" srcId="{398C4519-30FB-4330-AEE8-182D7B216868}" destId="{3CC719DB-D370-4D34-A74A-7CB89EC746ED}" srcOrd="0" destOrd="0" presId="urn:microsoft.com/office/officeart/2005/8/layout/hierarchy1"/>
    <dgm:cxn modelId="{FE2BCCA4-67AF-4094-83DE-B23AF1741FF0}" type="presOf" srcId="{9B54802C-C2FF-403B-B281-75ACC0BE1C1E}" destId="{02F0DDDE-CA21-4083-BB37-F17BC6A9E82D}"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C4BDBFAC-28AB-440A-930A-DD5521DF2F36}" type="presOf" srcId="{C3E01437-E753-431A-AC78-B16E7929B3F4}" destId="{8B8266E3-7654-4D7B-B09F-7FEB6EAB7BA5}"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0FF513AF-12EB-40CA-95A0-553A1D3656C0}" type="presOf" srcId="{60457AC0-0C65-414E-A497-086989B8C1B3}" destId="{DA5F685A-7FF6-4806-810B-449D678C2D2E}"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920CA6BF-EC78-4102-8E27-0DB73DB9F446}" type="presOf" srcId="{A9D2D68A-9735-43B5-AF7C-19C8B61D9D85}" destId="{0A27EA74-A65D-4D9B-8921-533CD01365A8}"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A7315BE4-33F3-413F-ACF5-CF0BB7E5A599}" type="presParOf" srcId="{D297F097-C553-4204-9C32-2E2B537C2DFD}" destId="{EA820401-8047-4CBE-95FD-3D9D83954747}" srcOrd="0" destOrd="0" presId="urn:microsoft.com/office/officeart/2005/8/layout/hierarchy1"/>
    <dgm:cxn modelId="{18ACB83E-6D94-473C-9C65-6490BB8982A0}"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111AF6BC-64E4-467F-B46C-B39AEF3971C2}" type="presParOf" srcId="{9E32CB28-2459-45D0-8AC0-7D0B2BBDB1E1}" destId="{8231DEA0-E218-46A0-88C2-7FCA5D3012DF}" srcOrd="0" destOrd="0" presId="urn:microsoft.com/office/officeart/2005/8/layout/hierarchy1"/>
    <dgm:cxn modelId="{40EAA9FD-320B-4EF1-996B-7428C3311520}"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C6C60530-E032-4603-9415-E39FBE96CE61}" type="presParOf" srcId="{B073CF1D-81A2-4B88-B361-67284A4BD84F}" destId="{8B8266E3-7654-4D7B-B09F-7FEB6EAB7BA5}" srcOrd="0" destOrd="0" presId="urn:microsoft.com/office/officeart/2005/8/layout/hierarchy1"/>
    <dgm:cxn modelId="{9C4F4BE8-5C4D-4050-8087-F1DDF6C7E68D}" type="presParOf" srcId="{B073CF1D-81A2-4B88-B361-67284A4BD84F}" destId="{FA7D8926-363E-4709-A8F4-B99E3D75F41A}" srcOrd="1" destOrd="0" presId="urn:microsoft.com/office/officeart/2005/8/layout/hierarchy1"/>
    <dgm:cxn modelId="{88805D31-B11C-4C04-A102-0051448F2711}" type="presParOf" srcId="{FA7D8926-363E-4709-A8F4-B99E3D75F41A}" destId="{48CB7DBC-943B-4CC9-8948-66908D30D0A2}" srcOrd="0" destOrd="0" presId="urn:microsoft.com/office/officeart/2005/8/layout/hierarchy1"/>
    <dgm:cxn modelId="{F2CA7F94-A706-4980-87AD-A1F5632E488B}" type="presParOf" srcId="{48CB7DBC-943B-4CC9-8948-66908D30D0A2}" destId="{E803AFE4-4765-4609-96F7-320433DCB05D}" srcOrd="0" destOrd="0" presId="urn:microsoft.com/office/officeart/2005/8/layout/hierarchy1"/>
    <dgm:cxn modelId="{188181F1-0167-4207-B6A3-9DC648354D8A}" type="presParOf" srcId="{48CB7DBC-943B-4CC9-8948-66908D30D0A2}" destId="{6C9EF81C-1A86-4800-81F1-440E84A89040}" srcOrd="1" destOrd="0" presId="urn:microsoft.com/office/officeart/2005/8/layout/hierarchy1"/>
    <dgm:cxn modelId="{1F0C5CC1-6675-4873-87D9-ADCE956BA27D}" type="presParOf" srcId="{FA7D8926-363E-4709-A8F4-B99E3D75F41A}" destId="{E56DFDB6-4342-4C5F-931C-9708B6E5C2BC}" srcOrd="1" destOrd="0" presId="urn:microsoft.com/office/officeart/2005/8/layout/hierarchy1"/>
    <dgm:cxn modelId="{66090CC0-5DF5-4B96-96C2-5FFE567E5D51}" type="presParOf" srcId="{B073CF1D-81A2-4B88-B361-67284A4BD84F}" destId="{086A003B-6C4B-4F6B-A4FA-27608025A984}" srcOrd="2" destOrd="0" presId="urn:microsoft.com/office/officeart/2005/8/layout/hierarchy1"/>
    <dgm:cxn modelId="{D395CCFB-CD92-4349-960D-EB1D6D0BD554}" type="presParOf" srcId="{B073CF1D-81A2-4B88-B361-67284A4BD84F}" destId="{98B122F9-A3DD-4F21-932A-05571C9EB021}" srcOrd="3" destOrd="0" presId="urn:microsoft.com/office/officeart/2005/8/layout/hierarchy1"/>
    <dgm:cxn modelId="{7DF1BC92-A8C4-404B-8C01-15E834C101CC}" type="presParOf" srcId="{98B122F9-A3DD-4F21-932A-05571C9EB021}" destId="{E231343F-06C2-4097-88AA-D756BEE3BC6C}" srcOrd="0" destOrd="0" presId="urn:microsoft.com/office/officeart/2005/8/layout/hierarchy1"/>
    <dgm:cxn modelId="{2A6D62EF-F3D7-40F2-95D5-77B617DBD36E}" type="presParOf" srcId="{E231343F-06C2-4097-88AA-D756BEE3BC6C}" destId="{8DE5F73C-7F4D-4776-A41A-D3BD947666AA}" srcOrd="0" destOrd="0" presId="urn:microsoft.com/office/officeart/2005/8/layout/hierarchy1"/>
    <dgm:cxn modelId="{04028F88-A387-44B4-BA58-5F05A4F165E0}" type="presParOf" srcId="{E231343F-06C2-4097-88AA-D756BEE3BC6C}" destId="{5655333D-09C0-49CC-887A-5BDD215EF83A}" srcOrd="1" destOrd="0" presId="urn:microsoft.com/office/officeart/2005/8/layout/hierarchy1"/>
    <dgm:cxn modelId="{EF2CEB6B-636E-4F7D-9C59-DA08DED360F4}" type="presParOf" srcId="{98B122F9-A3DD-4F21-932A-05571C9EB021}" destId="{7F215485-088C-4FFE-A4DC-F3880E842310}" srcOrd="1" destOrd="0" presId="urn:microsoft.com/office/officeart/2005/8/layout/hierarchy1"/>
    <dgm:cxn modelId="{7ACECF89-4062-4497-8C5C-00A68D24AA30}" type="presParOf" srcId="{B073CF1D-81A2-4B88-B361-67284A4BD84F}" destId="{0A1CB103-C765-4D32-88B2-7FBBAC370FB9}" srcOrd="4" destOrd="0" presId="urn:microsoft.com/office/officeart/2005/8/layout/hierarchy1"/>
    <dgm:cxn modelId="{C48D9672-5DE0-450D-A0FD-B4655783909F}" type="presParOf" srcId="{B073CF1D-81A2-4B88-B361-67284A4BD84F}" destId="{8DFCDF2D-2294-4C66-90F2-A292F7DCDB4D}" srcOrd="5" destOrd="0" presId="urn:microsoft.com/office/officeart/2005/8/layout/hierarchy1"/>
    <dgm:cxn modelId="{2D5FC208-DEA4-4BD4-B5C5-AE3435D00A8B}" type="presParOf" srcId="{8DFCDF2D-2294-4C66-90F2-A292F7DCDB4D}" destId="{B4AC9B2E-31EE-4ADC-9DA3-26639A72E0DA}" srcOrd="0" destOrd="0" presId="urn:microsoft.com/office/officeart/2005/8/layout/hierarchy1"/>
    <dgm:cxn modelId="{614E5183-C022-4426-A8E0-067F3552C4F5}" type="presParOf" srcId="{B4AC9B2E-31EE-4ADC-9DA3-26639A72E0DA}" destId="{F10E3357-B9FD-476C-90D5-EA6748C202DA}" srcOrd="0" destOrd="0" presId="urn:microsoft.com/office/officeart/2005/8/layout/hierarchy1"/>
    <dgm:cxn modelId="{244AC5E9-A895-4571-9EA1-6D0CEED9DA56}" type="presParOf" srcId="{B4AC9B2E-31EE-4ADC-9DA3-26639A72E0DA}" destId="{DA5F685A-7FF6-4806-810B-449D678C2D2E}" srcOrd="1" destOrd="0" presId="urn:microsoft.com/office/officeart/2005/8/layout/hierarchy1"/>
    <dgm:cxn modelId="{0674B8A0-1642-456E-82B5-0CE2BA081F48}"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159504B3-D78D-47CA-A34C-E1478F6A4949}" type="presParOf" srcId="{BD682E5E-18CE-4D3F-9ECC-960AD584462D}" destId="{F432A978-0F86-467E-B9E5-E840C9278284}" srcOrd="0" destOrd="0" presId="urn:microsoft.com/office/officeart/2005/8/layout/hierarchy1"/>
    <dgm:cxn modelId="{66204A83-B57A-4F8C-8E20-19942F3544F2}"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E093E836-DB76-4576-9875-13F605C1D202}" type="presParOf" srcId="{C5F5261C-4B37-4071-B073-D815AE6D5F50}" destId="{EF4B7226-DAB9-43E6-8894-B68ACF526E58}" srcOrd="0" destOrd="0" presId="urn:microsoft.com/office/officeart/2005/8/layout/hierarchy1"/>
    <dgm:cxn modelId="{5D535C5E-1D55-4812-A144-CC5FC9652CD7}"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FAB737BA-4F4B-437D-B462-C56715FB8A9F}" type="presParOf" srcId="{DA444ACD-CCA7-4F51-8760-829B5281386B}" destId="{F402FE5A-56F9-4ED0-B7AF-9094C4856DEB}" srcOrd="0" destOrd="0" presId="urn:microsoft.com/office/officeart/2005/8/layout/hierarchy1"/>
    <dgm:cxn modelId="{D287308D-DCDE-4970-AEB3-B226F604B535}"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a:latin typeface="Tw Cen MT" panose="020F0302020204030204"/>
            </a:rPr>
            <a:t>Information Diffusion</a:t>
          </a:r>
          <a:r>
            <a:rPr lang="en-US" b="0" i="0" u="none" strike="noStrike" cap="none" baseline="0" noProof="0">
              <a:latin typeface="Tw Cen MT"/>
            </a:rPr>
            <a:t> Models</a:t>
          </a:r>
          <a:endParaRPr lang="en-US"/>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latin typeface="Tw Cen MT"/>
            </a:rPr>
            <a:t>Explanatory Model</a:t>
          </a:r>
        </a:p>
      </dgm:t>
    </dgm:pt>
    <dgm:pt modelId="{FF860416-9CB0-402C-B93F-F48A875A95A5}" type="parTrans" cxnId="{8D367E21-1B35-45B0-9D0F-C534A79A339F}">
      <dgm:prSet/>
      <dgm:spPr/>
    </dgm:pt>
    <dgm:pt modelId="{8E8A5A9B-3EBE-4C24-98F2-2E3E8EA586E6}" type="sibTrans" cxnId="{8D367E21-1B35-45B0-9D0F-C534A79A339F}">
      <dgm:prSet/>
      <dgm:spPr/>
    </dgm:pt>
    <dgm:pt modelId="{78F01EAE-F013-499A-BBCD-82F96B40E137}">
      <dgm:prSet phldr="0"/>
      <dgm:spPr/>
      <dgm:t>
        <a:bodyPr/>
        <a:lstStyle/>
        <a:p>
          <a:pPr rtl="0"/>
          <a:r>
            <a:rPr lang="en-US" b="0" i="0" u="none" strike="noStrike" cap="none" baseline="0" noProof="0" dirty="0">
              <a:latin typeface="Tw Cen MT"/>
            </a:rPr>
            <a:t>Predictive Model</a:t>
          </a:r>
        </a:p>
      </dgm:t>
    </dgm:pt>
    <dgm:pt modelId="{5908BB36-7F56-41CB-9B32-FAC11A86CAB0}" type="parTrans" cxnId="{88D22254-F61F-4834-A818-F4780BA1382B}">
      <dgm:prSet/>
      <dgm:spPr/>
    </dgm:pt>
    <dgm:pt modelId="{ACDB256D-C34F-4FA0-A96E-1B57BDE57674}" type="sibTrans" cxnId="{88D22254-F61F-4834-A818-F4780BA1382B}">
      <dgm:prSet/>
      <dgm:spPr/>
    </dgm:pt>
    <dgm:pt modelId="{398C4519-30FB-4330-AEE8-182D7B216868}">
      <dgm:prSet phldr="0"/>
      <dgm:spPr/>
      <dgm:t>
        <a:bodyPr/>
        <a:lstStyle/>
        <a:p>
          <a:pPr rtl="0"/>
          <a:r>
            <a:rPr lang="en-US" b="1" i="0" u="none" strike="noStrike" cap="none" baseline="0" noProof="0" dirty="0">
              <a:solidFill>
                <a:srgbClr val="FF0000"/>
              </a:solidFill>
              <a:latin typeface="Aharoni"/>
              <a:cs typeface="Aharoni"/>
            </a:rPr>
            <a:t>Epidemics Model</a:t>
          </a:r>
        </a:p>
      </dgm:t>
    </dgm:pt>
    <dgm:pt modelId="{69421B40-BEA9-43D2-8EEB-23B5A9DE2ADB}" type="parTrans" cxnId="{22266D00-63B4-4EBF-9D29-B60873482A22}">
      <dgm:prSet/>
      <dgm:spPr/>
    </dgm:pt>
    <dgm:pt modelId="{266DFAC5-9115-48E4-AAC6-092B90328CC2}" type="sibTrans" cxnId="{22266D00-63B4-4EBF-9D29-B60873482A22}">
      <dgm:prSet/>
      <dgm:spPr/>
    </dgm:pt>
    <dgm:pt modelId="{9B54802C-C2FF-403B-B281-75ACC0BE1C1E}">
      <dgm:prSet phldr="0"/>
      <dgm:spPr/>
      <dgm:t>
        <a:bodyPr/>
        <a:lstStyle/>
        <a:p>
          <a:pPr rtl="0"/>
          <a:r>
            <a:rPr lang="en-US" b="0" i="0" u="none" strike="noStrike" cap="none" baseline="0" noProof="0" dirty="0">
              <a:latin typeface="Tw Cen MT"/>
            </a:rPr>
            <a:t>Influence Model</a:t>
          </a:r>
        </a:p>
      </dgm:t>
    </dgm:pt>
    <dgm:pt modelId="{4CC678FD-B7DA-4374-AD67-87701D187302}" type="parTrans" cxnId="{5C817180-FB3A-4196-8FC0-CCF7B40E6614}">
      <dgm:prSet/>
      <dgm:spPr/>
    </dgm:pt>
    <dgm:pt modelId="{4EB31FE1-E987-4FE6-B05B-43353F77D95D}" type="sibTrans" cxnId="{5C817180-FB3A-4196-8FC0-CCF7B40E6614}">
      <dgm:prSet/>
      <dgm:spPr/>
    </dgm:pt>
    <dgm:pt modelId="{9500441C-FC27-4D0F-A05F-C8B24F2636D7}">
      <dgm:prSet phldr="0"/>
      <dgm:spPr/>
      <dgm:t>
        <a:bodyPr/>
        <a:lstStyle/>
        <a:p>
          <a:pPr rtl="0"/>
          <a:r>
            <a:rPr lang="en-US" b="0" i="0" u="none" strike="noStrike" cap="none" baseline="0" noProof="0" dirty="0">
              <a:latin typeface="Tw Cen MT"/>
            </a:rPr>
            <a:t>Independent Cascade</a:t>
          </a:r>
        </a:p>
      </dgm:t>
    </dgm:pt>
    <dgm:pt modelId="{3AEC905B-4B78-495B-B1D9-745E19175772}" type="parTrans" cxnId="{EB6742C8-1E43-4B07-8095-4B90CC86FF5F}">
      <dgm:prSet/>
      <dgm:spPr/>
    </dgm:pt>
    <dgm:pt modelId="{07A9EA9E-08C9-4410-81FD-374E9D20EAED}" type="sibTrans" cxnId="{EB6742C8-1E43-4B07-8095-4B90CC86FF5F}">
      <dgm:prSet/>
      <dgm:spPr/>
    </dgm:pt>
    <dgm:pt modelId="{8BDE5B8E-C810-417B-A20E-987E1E463A15}">
      <dgm:prSet phldr="0"/>
      <dgm:spPr/>
      <dgm:t>
        <a:bodyPr/>
        <a:lstStyle/>
        <a:p>
          <a:pPr rtl="0"/>
          <a:r>
            <a:rPr lang="en-US" b="0" i="0" u="none" strike="noStrike" cap="none" baseline="0" noProof="0" dirty="0">
              <a:latin typeface="Tw Cen MT"/>
            </a:rPr>
            <a:t>Linear Threshold </a:t>
          </a:r>
        </a:p>
      </dgm:t>
    </dgm:pt>
    <dgm:pt modelId="{E3585F42-39E2-4BE8-817F-E28B7D20A48A}" type="parTrans" cxnId="{BB29B294-703B-47F3-AF0F-D77E24B29B76}">
      <dgm:prSet/>
      <dgm:spPr/>
    </dgm:pt>
    <dgm:pt modelId="{515347B7-9BEC-4455-AEC0-47B3F9666785}" type="sibTrans" cxnId="{BB29B294-703B-47F3-AF0F-D77E24B29B76}">
      <dgm:prSet/>
      <dgm:spPr/>
    </dgm:pt>
    <dgm:pt modelId="{A9D2D68A-9735-43B5-AF7C-19C8B61D9D85}">
      <dgm:prSet phldr="0"/>
      <dgm:spPr/>
      <dgm:t>
        <a:bodyPr/>
        <a:lstStyle/>
        <a:p>
          <a:pPr rtl="0"/>
          <a:r>
            <a:rPr lang="en-US" b="0" i="0" u="none" strike="noStrike" cap="none" baseline="0" noProof="0" dirty="0">
              <a:latin typeface="Tw Cen MT"/>
            </a:rPr>
            <a:t>Game Theory</a:t>
          </a:r>
        </a:p>
      </dgm:t>
    </dgm:pt>
    <dgm:pt modelId="{3FE852AA-90F5-4929-A314-048D11E510EB}" type="parTrans" cxnId="{B3DF4DAE-7AD0-45BE-841D-154B48EDE3CE}">
      <dgm:prSet/>
      <dgm:spPr/>
    </dgm:pt>
    <dgm:pt modelId="{7700FDDF-5A78-4290-99C1-614692A9D2FE}" type="sibTrans" cxnId="{B3DF4DAE-7AD0-45BE-841D-154B48EDE3CE}">
      <dgm:prSet/>
      <dgm:spPr/>
    </dgm:pt>
    <dgm:pt modelId="{990B96F6-1A77-4A08-B273-DC61A0CB7FD2}">
      <dgm:prSet phldr="0"/>
      <dgm:spPr/>
      <dgm:t>
        <a:bodyPr/>
        <a:lstStyle/>
        <a:p>
          <a:pPr rtl="0"/>
          <a:r>
            <a:rPr lang="en-US" b="0" i="0" u="none" strike="noStrike" cap="none" baseline="0" noProof="0" dirty="0">
              <a:latin typeface="Tw Cen MT"/>
            </a:rPr>
            <a:t>Individual Influence</a:t>
          </a:r>
        </a:p>
      </dgm:t>
    </dgm:pt>
    <dgm:pt modelId="{C3E01437-E753-431A-AC78-B16E7929B3F4}" type="parTrans" cxnId="{E10916FD-DCD8-4ACD-843B-56D8B9364053}">
      <dgm:prSet/>
      <dgm:spPr/>
    </dgm:pt>
    <dgm:pt modelId="{F507CAE1-0F06-424E-86BA-D2074BA99A99}" type="sibTrans" cxnId="{E10916FD-DCD8-4ACD-843B-56D8B9364053}">
      <dgm:prSet/>
      <dgm:spPr/>
    </dgm:pt>
    <dgm:pt modelId="{08F94E11-410D-4310-A60A-4A2D4FAD9261}">
      <dgm:prSet phldr="0"/>
      <dgm:spPr/>
      <dgm:t>
        <a:bodyPr/>
        <a:lstStyle/>
        <a:p>
          <a:pPr rtl="0"/>
          <a:r>
            <a:rPr lang="en-US" dirty="0">
              <a:latin typeface="Tw Cen MT" panose="020F0302020204030204"/>
            </a:rPr>
            <a:t>Community Influence</a:t>
          </a:r>
        </a:p>
      </dgm:t>
    </dgm:pt>
    <dgm:pt modelId="{9953DE66-ECBC-42FA-BCC2-77687A9C1BC4}" type="parTrans" cxnId="{6856A4EA-0299-4426-B93E-719F48E2B394}">
      <dgm:prSet/>
      <dgm:spPr/>
    </dgm:pt>
    <dgm:pt modelId="{A6C8AED5-05B1-48DC-99C9-005C51525432}" type="sibTrans" cxnId="{6856A4EA-0299-4426-B93E-719F48E2B394}">
      <dgm:prSet/>
      <dgm:spPr/>
    </dgm:pt>
    <dgm:pt modelId="{60457AC0-0C65-414E-A497-086989B8C1B3}">
      <dgm:prSet phldr="0"/>
      <dgm:spPr/>
      <dgm:t>
        <a:bodyPr/>
        <a:lstStyle/>
        <a:p>
          <a:pPr rtl="0"/>
          <a:r>
            <a:rPr lang="en-US" dirty="0">
              <a:latin typeface="Tw Cen MT" panose="020F0302020204030204"/>
            </a:rPr>
            <a:t>Influence Maximization</a:t>
          </a:r>
          <a:endParaRPr lang="en-US" dirty="0"/>
        </a:p>
      </dgm:t>
    </dgm:pt>
    <dgm:pt modelId="{5D3F5813-5E4D-48EA-9EA0-6326FBCB319A}" type="parTrans" cxnId="{D54DAE39-E729-4C69-9164-59BDA6A2480A}">
      <dgm:prSet/>
      <dgm:spPr/>
    </dgm:pt>
    <dgm:pt modelId="{E81CA9EF-0677-4E13-957E-2C830B0E76C3}" type="sibTrans" cxnId="{D54DAE39-E729-4C69-9164-59BDA6A2480A}">
      <dgm:prSet/>
      <dgm:spPr/>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BC19C501-A889-4A7A-8158-B795FCD279D6}" type="presOf" srcId="{398C4519-30FB-4330-AEE8-182D7B216868}" destId="{3CC719DB-D370-4D34-A74A-7CB89EC746ED}" srcOrd="0" destOrd="0" presId="urn:microsoft.com/office/officeart/2005/8/layout/hierarchy1"/>
    <dgm:cxn modelId="{0DB49A0D-0959-4DED-90C8-8B39CFC96EC8}" type="presOf" srcId="{C3E01437-E753-431A-AC78-B16E7929B3F4}" destId="{8B8266E3-7654-4D7B-B09F-7FEB6EAB7BA5}" srcOrd="0" destOrd="0" presId="urn:microsoft.com/office/officeart/2005/8/layout/hierarchy1"/>
    <dgm:cxn modelId="{92813E1F-C8A9-4C64-8251-AABEAD812A2F}" type="presOf" srcId="{9B54802C-C2FF-403B-B281-75ACC0BE1C1E}" destId="{02F0DDDE-CA21-4083-BB37-F17BC6A9E82D}" srcOrd="0" destOrd="0" presId="urn:microsoft.com/office/officeart/2005/8/layout/hierarchy1"/>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8B38A22C-47CF-4A2D-9F37-1FD261BB2DD2}" type="presOf" srcId="{9953DE66-ECBC-42FA-BCC2-77687A9C1BC4}" destId="{086A003B-6C4B-4F6B-A4FA-27608025A984}" srcOrd="0" destOrd="0" presId="urn:microsoft.com/office/officeart/2005/8/layout/hierarchy1"/>
    <dgm:cxn modelId="{77D40A2E-E147-4373-B5EF-B9268EE6C092}" type="presOf" srcId="{60457AC0-0C65-414E-A497-086989B8C1B3}" destId="{DA5F685A-7FF6-4806-810B-449D678C2D2E}"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3EAEF951-8303-4B55-BDBF-F10481B063C5}" type="presOf" srcId="{990B96F6-1A77-4A08-B273-DC61A0CB7FD2}" destId="{6C9EF81C-1A86-4800-81F1-440E84A89040}" srcOrd="0" destOrd="0" presId="urn:microsoft.com/office/officeart/2005/8/layout/hierarchy1"/>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BB29B294-703B-47F3-AF0F-D77E24B29B76}" srcId="{78F01EAE-F013-499A-BBCD-82F96B40E137}" destId="{8BDE5B8E-C810-417B-A20E-987E1E463A15}" srcOrd="1" destOrd="0" parTransId="{E3585F42-39E2-4BE8-817F-E28B7D20A48A}" sibTransId="{515347B7-9BEC-4455-AEC0-47B3F9666785}"/>
    <dgm:cxn modelId="{C9C9D198-F41B-4111-BCED-E281547829AB}" type="presOf" srcId="{9500441C-FC27-4D0F-A05F-C8B24F2636D7}" destId="{1C049D1F-8B86-4E0A-96CD-C7CE7F24966E}"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D111EEAF-4339-4520-916E-9A6E6A3B0FB9}" type="presOf" srcId="{5D3F5813-5E4D-48EA-9EA0-6326FBCB319A}" destId="{0A1CB103-C765-4D32-88B2-7FBBAC370FB9}" srcOrd="0" destOrd="0" presId="urn:microsoft.com/office/officeart/2005/8/layout/hierarchy1"/>
    <dgm:cxn modelId="{4D9F95B0-0287-4C02-B1D4-4D0E17D27690}" type="presOf" srcId="{8BDE5B8E-C810-417B-A20E-987E1E463A15}" destId="{6B40F5C5-0822-44C3-9490-67E67852CA48}" srcOrd="0" destOrd="0" presId="urn:microsoft.com/office/officeart/2005/8/layout/hierarchy1"/>
    <dgm:cxn modelId="{15B787B2-0915-4DA0-B4F4-C5D723CFD8D8}" type="presOf" srcId="{08F94E11-410D-4310-A60A-4A2D4FAD9261}" destId="{5655333D-09C0-49CC-887A-5BDD215EF83A}"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DE48C8EA-B3F0-4C63-B90C-458F925C30C5}" type="presOf" srcId="{A9D2D68A-9735-43B5-AF7C-19C8B61D9D85}" destId="{0A27EA74-A65D-4D9B-8921-533CD01365A8}" srcOrd="0" destOrd="0" presId="urn:microsoft.com/office/officeart/2005/8/layout/hierarchy1"/>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CE6A43C8-7B43-401E-BA74-9AF1CBE7AAFB}" type="presParOf" srcId="{D297F097-C553-4204-9C32-2E2B537C2DFD}" destId="{EA820401-8047-4CBE-95FD-3D9D83954747}" srcOrd="0" destOrd="0" presId="urn:microsoft.com/office/officeart/2005/8/layout/hierarchy1"/>
    <dgm:cxn modelId="{AD7FD1AF-7187-4E5A-AEF9-FFE6AAA1A8EB}"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34628832-8941-4CC1-93BC-E6D34461FF82}" type="presParOf" srcId="{9E32CB28-2459-45D0-8AC0-7D0B2BBDB1E1}" destId="{8231DEA0-E218-46A0-88C2-7FCA5D3012DF}" srcOrd="0" destOrd="0" presId="urn:microsoft.com/office/officeart/2005/8/layout/hierarchy1"/>
    <dgm:cxn modelId="{C6D10EC1-2142-4AA9-8EDF-06B8E1B2EF35}"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9F3582A7-7A35-4100-9818-1A1B16DD25BC}" type="presParOf" srcId="{B073CF1D-81A2-4B88-B361-67284A4BD84F}" destId="{8B8266E3-7654-4D7B-B09F-7FEB6EAB7BA5}" srcOrd="0" destOrd="0" presId="urn:microsoft.com/office/officeart/2005/8/layout/hierarchy1"/>
    <dgm:cxn modelId="{EC74FAA8-4F52-4E21-ACAA-2C7727A0EEFA}" type="presParOf" srcId="{B073CF1D-81A2-4B88-B361-67284A4BD84F}" destId="{FA7D8926-363E-4709-A8F4-B99E3D75F41A}" srcOrd="1" destOrd="0" presId="urn:microsoft.com/office/officeart/2005/8/layout/hierarchy1"/>
    <dgm:cxn modelId="{A5D93955-E197-4405-8539-6D35138A8F31}" type="presParOf" srcId="{FA7D8926-363E-4709-A8F4-B99E3D75F41A}" destId="{48CB7DBC-943B-4CC9-8948-66908D30D0A2}" srcOrd="0" destOrd="0" presId="urn:microsoft.com/office/officeart/2005/8/layout/hierarchy1"/>
    <dgm:cxn modelId="{55A8F74D-DA1F-44A1-8C9F-47212F7BFE2D}" type="presParOf" srcId="{48CB7DBC-943B-4CC9-8948-66908D30D0A2}" destId="{E803AFE4-4765-4609-96F7-320433DCB05D}" srcOrd="0" destOrd="0" presId="urn:microsoft.com/office/officeart/2005/8/layout/hierarchy1"/>
    <dgm:cxn modelId="{FD953EAD-12B0-42EC-93D8-905E191910DF}" type="presParOf" srcId="{48CB7DBC-943B-4CC9-8948-66908D30D0A2}" destId="{6C9EF81C-1A86-4800-81F1-440E84A89040}" srcOrd="1" destOrd="0" presId="urn:microsoft.com/office/officeart/2005/8/layout/hierarchy1"/>
    <dgm:cxn modelId="{CAF001DA-C63D-46E8-B165-015ADCB7DDD0}" type="presParOf" srcId="{FA7D8926-363E-4709-A8F4-B99E3D75F41A}" destId="{E56DFDB6-4342-4C5F-931C-9708B6E5C2BC}" srcOrd="1" destOrd="0" presId="urn:microsoft.com/office/officeart/2005/8/layout/hierarchy1"/>
    <dgm:cxn modelId="{C5D3A2F9-3C6B-46D2-A028-D96501F8FA04}" type="presParOf" srcId="{B073CF1D-81A2-4B88-B361-67284A4BD84F}" destId="{086A003B-6C4B-4F6B-A4FA-27608025A984}" srcOrd="2" destOrd="0" presId="urn:microsoft.com/office/officeart/2005/8/layout/hierarchy1"/>
    <dgm:cxn modelId="{329C6404-3829-4544-A1D2-2CAFB81EC095}" type="presParOf" srcId="{B073CF1D-81A2-4B88-B361-67284A4BD84F}" destId="{98B122F9-A3DD-4F21-932A-05571C9EB021}" srcOrd="3" destOrd="0" presId="urn:microsoft.com/office/officeart/2005/8/layout/hierarchy1"/>
    <dgm:cxn modelId="{F86AB891-2165-4B21-B6E1-A6E126460DBF}" type="presParOf" srcId="{98B122F9-A3DD-4F21-932A-05571C9EB021}" destId="{E231343F-06C2-4097-88AA-D756BEE3BC6C}" srcOrd="0" destOrd="0" presId="urn:microsoft.com/office/officeart/2005/8/layout/hierarchy1"/>
    <dgm:cxn modelId="{2E7B2911-220B-455F-924D-8E47C33A328D}" type="presParOf" srcId="{E231343F-06C2-4097-88AA-D756BEE3BC6C}" destId="{8DE5F73C-7F4D-4776-A41A-D3BD947666AA}" srcOrd="0" destOrd="0" presId="urn:microsoft.com/office/officeart/2005/8/layout/hierarchy1"/>
    <dgm:cxn modelId="{1D49F7B5-AF09-467C-A436-B5FAAB7D430B}" type="presParOf" srcId="{E231343F-06C2-4097-88AA-D756BEE3BC6C}" destId="{5655333D-09C0-49CC-887A-5BDD215EF83A}" srcOrd="1" destOrd="0" presId="urn:microsoft.com/office/officeart/2005/8/layout/hierarchy1"/>
    <dgm:cxn modelId="{ECA7E0F0-B766-4E16-B868-CC1957DE29CA}" type="presParOf" srcId="{98B122F9-A3DD-4F21-932A-05571C9EB021}" destId="{7F215485-088C-4FFE-A4DC-F3880E842310}" srcOrd="1" destOrd="0" presId="urn:microsoft.com/office/officeart/2005/8/layout/hierarchy1"/>
    <dgm:cxn modelId="{5B3A7B40-1E97-420B-B651-C67039DB2610}" type="presParOf" srcId="{B073CF1D-81A2-4B88-B361-67284A4BD84F}" destId="{0A1CB103-C765-4D32-88B2-7FBBAC370FB9}" srcOrd="4" destOrd="0" presId="urn:microsoft.com/office/officeart/2005/8/layout/hierarchy1"/>
    <dgm:cxn modelId="{35973B00-AC8C-45CD-9E33-2C9FE9F4B419}" type="presParOf" srcId="{B073CF1D-81A2-4B88-B361-67284A4BD84F}" destId="{8DFCDF2D-2294-4C66-90F2-A292F7DCDB4D}" srcOrd="5" destOrd="0" presId="urn:microsoft.com/office/officeart/2005/8/layout/hierarchy1"/>
    <dgm:cxn modelId="{1D5D22D5-E12E-44BB-ABFA-9B79A0F19E2A}" type="presParOf" srcId="{8DFCDF2D-2294-4C66-90F2-A292F7DCDB4D}" destId="{B4AC9B2E-31EE-4ADC-9DA3-26639A72E0DA}" srcOrd="0" destOrd="0" presId="urn:microsoft.com/office/officeart/2005/8/layout/hierarchy1"/>
    <dgm:cxn modelId="{E0EE6538-672B-4301-9BDF-41C81381C84C}" type="presParOf" srcId="{B4AC9B2E-31EE-4ADC-9DA3-26639A72E0DA}" destId="{F10E3357-B9FD-476C-90D5-EA6748C202DA}" srcOrd="0" destOrd="0" presId="urn:microsoft.com/office/officeart/2005/8/layout/hierarchy1"/>
    <dgm:cxn modelId="{E4AA721A-6C2D-4D8B-95F6-A1ED105C28BE}" type="presParOf" srcId="{B4AC9B2E-31EE-4ADC-9DA3-26639A72E0DA}" destId="{DA5F685A-7FF6-4806-810B-449D678C2D2E}" srcOrd="1" destOrd="0" presId="urn:microsoft.com/office/officeart/2005/8/layout/hierarchy1"/>
    <dgm:cxn modelId="{DD809D21-A1E7-4480-BEC3-7C6302D88D36}"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92133530-E3D2-4D3C-B441-16CE1EFDEB91}" type="presParOf" srcId="{BD682E5E-18CE-4D3F-9ECC-960AD584462D}" destId="{F432A978-0F86-467E-B9E5-E840C9278284}" srcOrd="0" destOrd="0" presId="urn:microsoft.com/office/officeart/2005/8/layout/hierarchy1"/>
    <dgm:cxn modelId="{D22322AA-7A9C-4C87-80C2-C278208C020F}"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A5B6A660-5C4F-42DB-859C-6E93B90CC099}" type="presParOf" srcId="{C5F5261C-4B37-4071-B073-D815AE6D5F50}" destId="{EF4B7226-DAB9-43E6-8894-B68ACF526E58}" srcOrd="0" destOrd="0" presId="urn:microsoft.com/office/officeart/2005/8/layout/hierarchy1"/>
    <dgm:cxn modelId="{5FD8C31A-B2E6-4BD3-B69E-32B7CCB7D322}"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3B39B438-F345-4BB3-83C1-AF60B3903676}" type="presParOf" srcId="{DA444ACD-CCA7-4F51-8760-829B5281386B}" destId="{F402FE5A-56F9-4ED0-B7AF-9094C4856DEB}" srcOrd="0" destOrd="0" presId="urn:microsoft.com/office/officeart/2005/8/layout/hierarchy1"/>
    <dgm:cxn modelId="{1E99E6C9-EC88-4E38-B594-A58C0BC3B65C}"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3DC7A3-0CC6-4C1A-8908-130A08CE98B8}" type="doc">
      <dgm:prSet loTypeId="urn:microsoft.com/office/officeart/2005/8/layout/process2" loCatId="process" qsTypeId="urn:microsoft.com/office/officeart/2005/8/quickstyle/3d3" qsCatId="3D" csTypeId="urn:microsoft.com/office/officeart/2005/8/colors/accent0_1" csCatId="mainScheme" phldr="1"/>
      <dgm:spPr/>
    </dgm:pt>
    <dgm:pt modelId="{81B733E9-06CA-4A8D-8E4F-F007BAD489A7}">
      <dgm:prSet phldrT="[Text]" phldr="0"/>
      <dgm:spPr/>
      <dgm:t>
        <a:bodyPr/>
        <a:lstStyle/>
        <a:p>
          <a:r>
            <a:rPr lang="en-US">
              <a:latin typeface="Tw Cen MT" panose="020F0302020204030204"/>
            </a:rPr>
            <a:t>S</a:t>
          </a:r>
          <a:endParaRPr lang="en-US"/>
        </a:p>
      </dgm:t>
    </dgm:pt>
    <dgm:pt modelId="{675EB176-F11E-447D-AB74-DDA8C4B88BF4}" type="parTrans" cxnId="{4FC2CA24-6178-48A3-BF4A-BAFDE79D7CF6}">
      <dgm:prSet/>
      <dgm:spPr/>
    </dgm:pt>
    <dgm:pt modelId="{C50CD126-3790-4C3F-AC86-AB4D5E378A5B}" type="sibTrans" cxnId="{4FC2CA24-6178-48A3-BF4A-BAFDE79D7CF6}">
      <dgm:prSet/>
      <dgm:spPr/>
      <dgm:t>
        <a:bodyPr/>
        <a:lstStyle/>
        <a:p>
          <a:endParaRPr lang="en-US"/>
        </a:p>
      </dgm:t>
    </dgm:pt>
    <dgm:pt modelId="{7145F3BD-57F9-4EA5-BF62-C2FA1E9E9235}">
      <dgm:prSet phldrT="[Text]" phldr="0"/>
      <dgm:spPr/>
      <dgm:t>
        <a:bodyPr/>
        <a:lstStyle/>
        <a:p>
          <a:r>
            <a:rPr lang="en-US">
              <a:latin typeface="Tw Cen MT" panose="020F0302020204030204"/>
            </a:rPr>
            <a:t>I</a:t>
          </a:r>
          <a:endParaRPr lang="en-US"/>
        </a:p>
      </dgm:t>
    </dgm:pt>
    <dgm:pt modelId="{3D759258-0D2D-41F7-9EBB-D7D649602204}" type="parTrans" cxnId="{FB226EED-2024-4414-A602-101324624B7D}">
      <dgm:prSet/>
      <dgm:spPr/>
    </dgm:pt>
    <dgm:pt modelId="{C3B64D27-7B72-417F-9A2A-853E4E3E8B2F}" type="sibTrans" cxnId="{FB226EED-2024-4414-A602-101324624B7D}">
      <dgm:prSet/>
      <dgm:spPr/>
      <dgm:t>
        <a:bodyPr/>
        <a:lstStyle/>
        <a:p>
          <a:endParaRPr lang="en-US"/>
        </a:p>
      </dgm:t>
    </dgm:pt>
    <dgm:pt modelId="{8DDEEBE7-DA7E-4931-9691-7891E00DC183}" type="pres">
      <dgm:prSet presAssocID="{843DC7A3-0CC6-4C1A-8908-130A08CE98B8}" presName="linearFlow" presStyleCnt="0">
        <dgm:presLayoutVars>
          <dgm:resizeHandles val="exact"/>
        </dgm:presLayoutVars>
      </dgm:prSet>
      <dgm:spPr/>
    </dgm:pt>
    <dgm:pt modelId="{7FB12CE4-B7C2-491B-B9CF-5BCB0C82C73C}" type="pres">
      <dgm:prSet presAssocID="{81B733E9-06CA-4A8D-8E4F-F007BAD489A7}" presName="node" presStyleLbl="node1" presStyleIdx="0" presStyleCnt="2">
        <dgm:presLayoutVars>
          <dgm:bulletEnabled val="1"/>
        </dgm:presLayoutVars>
      </dgm:prSet>
      <dgm:spPr/>
    </dgm:pt>
    <dgm:pt modelId="{FDA20AE2-12B2-4522-B648-866BAE60751C}" type="pres">
      <dgm:prSet presAssocID="{C50CD126-3790-4C3F-AC86-AB4D5E378A5B}" presName="sibTrans" presStyleLbl="sibTrans2D1" presStyleIdx="0" presStyleCnt="1"/>
      <dgm:spPr/>
    </dgm:pt>
    <dgm:pt modelId="{3C11FBA2-3640-45C1-AFB2-270D3386F9E7}" type="pres">
      <dgm:prSet presAssocID="{C50CD126-3790-4C3F-AC86-AB4D5E378A5B}" presName="connectorText" presStyleLbl="sibTrans2D1" presStyleIdx="0" presStyleCnt="1"/>
      <dgm:spPr/>
    </dgm:pt>
    <dgm:pt modelId="{3CF29DAC-6046-44A7-B237-E88A71EEE2F4}" type="pres">
      <dgm:prSet presAssocID="{7145F3BD-57F9-4EA5-BF62-C2FA1E9E9235}" presName="node" presStyleLbl="node1" presStyleIdx="1" presStyleCnt="2">
        <dgm:presLayoutVars>
          <dgm:bulletEnabled val="1"/>
        </dgm:presLayoutVars>
      </dgm:prSet>
      <dgm:spPr/>
    </dgm:pt>
  </dgm:ptLst>
  <dgm:cxnLst>
    <dgm:cxn modelId="{4FC2CA24-6178-48A3-BF4A-BAFDE79D7CF6}" srcId="{843DC7A3-0CC6-4C1A-8908-130A08CE98B8}" destId="{81B733E9-06CA-4A8D-8E4F-F007BAD489A7}" srcOrd="0" destOrd="0" parTransId="{675EB176-F11E-447D-AB74-DDA8C4B88BF4}" sibTransId="{C50CD126-3790-4C3F-AC86-AB4D5E378A5B}"/>
    <dgm:cxn modelId="{E46DB631-AF72-4A9C-9258-52E84CDDB505}" type="presOf" srcId="{C50CD126-3790-4C3F-AC86-AB4D5E378A5B}" destId="{FDA20AE2-12B2-4522-B648-866BAE60751C}" srcOrd="0" destOrd="0" presId="urn:microsoft.com/office/officeart/2005/8/layout/process2"/>
    <dgm:cxn modelId="{BA09FA3A-5483-48EC-AE3A-1ED80842B30B}" type="presOf" srcId="{81B733E9-06CA-4A8D-8E4F-F007BAD489A7}" destId="{7FB12CE4-B7C2-491B-B9CF-5BCB0C82C73C}" srcOrd="0" destOrd="0" presId="urn:microsoft.com/office/officeart/2005/8/layout/process2"/>
    <dgm:cxn modelId="{22D9B85A-A65B-4A46-8D69-D9338E256DC3}" type="presOf" srcId="{C50CD126-3790-4C3F-AC86-AB4D5E378A5B}" destId="{3C11FBA2-3640-45C1-AFB2-270D3386F9E7}" srcOrd="1" destOrd="0" presId="urn:microsoft.com/office/officeart/2005/8/layout/process2"/>
    <dgm:cxn modelId="{9165CDB6-7AF0-49B5-8D6D-F32C204C3B95}" type="presOf" srcId="{7145F3BD-57F9-4EA5-BF62-C2FA1E9E9235}" destId="{3CF29DAC-6046-44A7-B237-E88A71EEE2F4}" srcOrd="0" destOrd="0" presId="urn:microsoft.com/office/officeart/2005/8/layout/process2"/>
    <dgm:cxn modelId="{FB226EED-2024-4414-A602-101324624B7D}" srcId="{843DC7A3-0CC6-4C1A-8908-130A08CE98B8}" destId="{7145F3BD-57F9-4EA5-BF62-C2FA1E9E9235}" srcOrd="1" destOrd="0" parTransId="{3D759258-0D2D-41F7-9EBB-D7D649602204}" sibTransId="{C3B64D27-7B72-417F-9A2A-853E4E3E8B2F}"/>
    <dgm:cxn modelId="{4DBF4DF9-E610-4728-94F0-9895CB9D213B}" type="presOf" srcId="{843DC7A3-0CC6-4C1A-8908-130A08CE98B8}" destId="{8DDEEBE7-DA7E-4931-9691-7891E00DC183}" srcOrd="0" destOrd="0" presId="urn:microsoft.com/office/officeart/2005/8/layout/process2"/>
    <dgm:cxn modelId="{53EE6647-36BA-427E-80C6-A62C3867B0F4}" type="presParOf" srcId="{8DDEEBE7-DA7E-4931-9691-7891E00DC183}" destId="{7FB12CE4-B7C2-491B-B9CF-5BCB0C82C73C}" srcOrd="0" destOrd="0" presId="urn:microsoft.com/office/officeart/2005/8/layout/process2"/>
    <dgm:cxn modelId="{834FE195-3073-40AF-999A-1923C6ECCE1A}" type="presParOf" srcId="{8DDEEBE7-DA7E-4931-9691-7891E00DC183}" destId="{FDA20AE2-12B2-4522-B648-866BAE60751C}" srcOrd="1" destOrd="0" presId="urn:microsoft.com/office/officeart/2005/8/layout/process2"/>
    <dgm:cxn modelId="{8087DA02-9821-4374-89E6-010AE73CF543}" type="presParOf" srcId="{FDA20AE2-12B2-4522-B648-866BAE60751C}" destId="{3C11FBA2-3640-45C1-AFB2-270D3386F9E7}" srcOrd="0" destOrd="0" presId="urn:microsoft.com/office/officeart/2005/8/layout/process2"/>
    <dgm:cxn modelId="{189FBF20-D3B4-43B2-9C99-A8DC7A2DA48B}" type="presParOf" srcId="{8DDEEBE7-DA7E-4931-9691-7891E00DC183}" destId="{3CF29DAC-6046-44A7-B237-E88A71EEE2F4}"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EC715A-B40F-443C-B0BC-1A0BE654C418}" type="doc">
      <dgm:prSet loTypeId="urn:microsoft.com/office/officeart/2005/8/layout/cycle3" loCatId="cycle" qsTypeId="urn:microsoft.com/office/officeart/2005/8/quickstyle/3d3" qsCatId="3D" csTypeId="urn:microsoft.com/office/officeart/2005/8/colors/accent0_1" csCatId="mainScheme" phldr="1"/>
      <dgm:spPr/>
      <dgm:t>
        <a:bodyPr/>
        <a:lstStyle/>
        <a:p>
          <a:endParaRPr lang="en-US"/>
        </a:p>
      </dgm:t>
    </dgm:pt>
    <dgm:pt modelId="{D0FA1EEE-0198-4D21-BD00-C75310D066F1}">
      <dgm:prSet phldrT="[Text]" phldr="0"/>
      <dgm:spPr/>
      <dgm:t>
        <a:bodyPr/>
        <a:lstStyle/>
        <a:p>
          <a:r>
            <a:rPr lang="en-US">
              <a:latin typeface="Tw Cen MT"/>
            </a:rPr>
            <a:t>S</a:t>
          </a:r>
          <a:endParaRPr lang="en-US" b="0" i="0" u="none" strike="noStrike" cap="none" baseline="0" noProof="0">
            <a:latin typeface="Tw Cen MT"/>
          </a:endParaRPr>
        </a:p>
      </dgm:t>
    </dgm:pt>
    <dgm:pt modelId="{43C4AC96-6FCF-4815-BC53-A5D5AD80E9A1}" type="parTrans" cxnId="{ADD0B3B6-2D29-4CEE-8A25-0ADC0ACD2274}">
      <dgm:prSet/>
      <dgm:spPr/>
      <dgm:t>
        <a:bodyPr/>
        <a:lstStyle/>
        <a:p>
          <a:endParaRPr lang="en-US"/>
        </a:p>
      </dgm:t>
    </dgm:pt>
    <dgm:pt modelId="{F9F22C27-B985-4E32-B381-B49574FF29E0}" type="sibTrans" cxnId="{ADD0B3B6-2D29-4CEE-8A25-0ADC0ACD2274}">
      <dgm:prSet/>
      <dgm:spPr/>
      <dgm:t>
        <a:bodyPr/>
        <a:lstStyle/>
        <a:p>
          <a:endParaRPr lang="en-US"/>
        </a:p>
      </dgm:t>
    </dgm:pt>
    <dgm:pt modelId="{7672EA8C-745E-49C1-8126-5C54BF5B6427}">
      <dgm:prSet phldr="0"/>
      <dgm:spPr/>
      <dgm:t>
        <a:bodyPr/>
        <a:lstStyle/>
        <a:p>
          <a:r>
            <a:rPr lang="en-US" dirty="0">
              <a:latin typeface="Tw Cen MT" panose="020F0302020204030204"/>
            </a:rPr>
            <a:t>I</a:t>
          </a:r>
        </a:p>
      </dgm:t>
    </dgm:pt>
    <dgm:pt modelId="{DC28AB6C-DD8C-425F-A192-AB555F9FEFAC}" type="parTrans" cxnId="{2B302B09-875E-4CDB-89C2-06953EE153D2}">
      <dgm:prSet/>
      <dgm:spPr/>
    </dgm:pt>
    <dgm:pt modelId="{12C64974-9E1C-4616-9DA4-DD56BFCA4896}" type="sibTrans" cxnId="{2B302B09-875E-4CDB-89C2-06953EE153D2}">
      <dgm:prSet/>
      <dgm:spPr/>
      <dgm:t>
        <a:bodyPr/>
        <a:lstStyle/>
        <a:p>
          <a:endParaRPr lang="en-US"/>
        </a:p>
      </dgm:t>
    </dgm:pt>
    <dgm:pt modelId="{261CFE99-3163-41C1-86EF-E29F38C096FF}" type="pres">
      <dgm:prSet presAssocID="{ACEC715A-B40F-443C-B0BC-1A0BE654C418}" presName="Name0" presStyleCnt="0">
        <dgm:presLayoutVars>
          <dgm:dir/>
          <dgm:resizeHandles val="exact"/>
        </dgm:presLayoutVars>
      </dgm:prSet>
      <dgm:spPr/>
    </dgm:pt>
    <dgm:pt modelId="{86BBEC0E-4D7A-4EE9-BEB4-E3FFF94747E8}" type="pres">
      <dgm:prSet presAssocID="{ACEC715A-B40F-443C-B0BC-1A0BE654C418}" presName="node1" presStyleLbl="node1" presStyleIdx="0" presStyleCnt="2">
        <dgm:presLayoutVars>
          <dgm:bulletEnabled val="1"/>
        </dgm:presLayoutVars>
      </dgm:prSet>
      <dgm:spPr/>
    </dgm:pt>
    <dgm:pt modelId="{C0D01747-1061-4E3F-9DDC-54CBD202EBF0}" type="pres">
      <dgm:prSet presAssocID="{ACEC715A-B40F-443C-B0BC-1A0BE654C418}" presName="sibTrans" presStyleLbl="bgShp" presStyleIdx="0" presStyleCnt="1"/>
      <dgm:spPr/>
    </dgm:pt>
    <dgm:pt modelId="{FBBEAA40-84DC-44C1-BAB8-F260FF6F791B}" type="pres">
      <dgm:prSet presAssocID="{ACEC715A-B40F-443C-B0BC-1A0BE654C418}" presName="node2" presStyleLbl="node1" presStyleIdx="1" presStyleCnt="2">
        <dgm:presLayoutVars>
          <dgm:bulletEnabled val="1"/>
        </dgm:presLayoutVars>
      </dgm:prSet>
      <dgm:spPr/>
    </dgm:pt>
    <dgm:pt modelId="{29ECA930-D67E-42BF-AEC1-B3D28489FCBA}" type="pres">
      <dgm:prSet presAssocID="{ACEC715A-B40F-443C-B0BC-1A0BE654C418}" presName="sp1" presStyleCnt="0"/>
      <dgm:spPr/>
    </dgm:pt>
    <dgm:pt modelId="{F19319E5-237C-4DFE-9C0F-B6C47F5A7CE1}" type="pres">
      <dgm:prSet presAssocID="{ACEC715A-B40F-443C-B0BC-1A0BE654C418}" presName="sp2" presStyleCnt="0"/>
      <dgm:spPr/>
    </dgm:pt>
  </dgm:ptLst>
  <dgm:cxnLst>
    <dgm:cxn modelId="{2B302B09-875E-4CDB-89C2-06953EE153D2}" srcId="{ACEC715A-B40F-443C-B0BC-1A0BE654C418}" destId="{7672EA8C-745E-49C1-8126-5C54BF5B6427}" srcOrd="1" destOrd="0" parTransId="{DC28AB6C-DD8C-425F-A192-AB555F9FEFAC}" sibTransId="{12C64974-9E1C-4616-9DA4-DD56BFCA4896}"/>
    <dgm:cxn modelId="{A759D60C-88F1-4016-AA31-D035768ED006}" type="presOf" srcId="{D0FA1EEE-0198-4D21-BD00-C75310D066F1}" destId="{86BBEC0E-4D7A-4EE9-BEB4-E3FFF94747E8}" srcOrd="0" destOrd="0" presId="urn:microsoft.com/office/officeart/2005/8/layout/cycle3"/>
    <dgm:cxn modelId="{83DEFC5E-4505-4ADC-8E9A-77EFFF339337}" type="presOf" srcId="{F9F22C27-B985-4E32-B381-B49574FF29E0}" destId="{C0D01747-1061-4E3F-9DDC-54CBD202EBF0}" srcOrd="0" destOrd="0" presId="urn:microsoft.com/office/officeart/2005/8/layout/cycle3"/>
    <dgm:cxn modelId="{FDFC2760-0BC0-430C-B89E-94F9C4563B76}" type="presOf" srcId="{ACEC715A-B40F-443C-B0BC-1A0BE654C418}" destId="{261CFE99-3163-41C1-86EF-E29F38C096FF}" srcOrd="0" destOrd="0" presId="urn:microsoft.com/office/officeart/2005/8/layout/cycle3"/>
    <dgm:cxn modelId="{E421146C-1B3F-47C1-ACF1-655462520DD3}" type="presOf" srcId="{7672EA8C-745E-49C1-8126-5C54BF5B6427}" destId="{FBBEAA40-84DC-44C1-BAB8-F260FF6F791B}" srcOrd="0" destOrd="0" presId="urn:microsoft.com/office/officeart/2005/8/layout/cycle3"/>
    <dgm:cxn modelId="{ADD0B3B6-2D29-4CEE-8A25-0ADC0ACD2274}" srcId="{ACEC715A-B40F-443C-B0BC-1A0BE654C418}" destId="{D0FA1EEE-0198-4D21-BD00-C75310D066F1}" srcOrd="0" destOrd="0" parTransId="{43C4AC96-6FCF-4815-BC53-A5D5AD80E9A1}" sibTransId="{F9F22C27-B985-4E32-B381-B49574FF29E0}"/>
    <dgm:cxn modelId="{3CB9BBD4-64B9-4CF7-A61C-362E8EFC3762}" type="presParOf" srcId="{261CFE99-3163-41C1-86EF-E29F38C096FF}" destId="{86BBEC0E-4D7A-4EE9-BEB4-E3FFF94747E8}" srcOrd="0" destOrd="0" presId="urn:microsoft.com/office/officeart/2005/8/layout/cycle3"/>
    <dgm:cxn modelId="{6172CCBE-13EC-4B11-83C1-F5A90916A9F8}" type="presParOf" srcId="{261CFE99-3163-41C1-86EF-E29F38C096FF}" destId="{C0D01747-1061-4E3F-9DDC-54CBD202EBF0}" srcOrd="1" destOrd="0" presId="urn:microsoft.com/office/officeart/2005/8/layout/cycle3"/>
    <dgm:cxn modelId="{D8706A36-A736-41FB-B65F-9E3EB84FF649}" type="presParOf" srcId="{261CFE99-3163-41C1-86EF-E29F38C096FF}" destId="{FBBEAA40-84DC-44C1-BAB8-F260FF6F791B}" srcOrd="2" destOrd="0" presId="urn:microsoft.com/office/officeart/2005/8/layout/cycle3"/>
    <dgm:cxn modelId="{BCBD7E68-2AE4-4FDE-9981-5E010E3747AF}" type="presParOf" srcId="{261CFE99-3163-41C1-86EF-E29F38C096FF}" destId="{29ECA930-D67E-42BF-AEC1-B3D28489FCBA}" srcOrd="3" destOrd="0" presId="urn:microsoft.com/office/officeart/2005/8/layout/cycle3"/>
    <dgm:cxn modelId="{5648DE61-05F4-431B-8B80-972C4DDDF94A}" type="presParOf" srcId="{261CFE99-3163-41C1-86EF-E29F38C096FF}" destId="{F19319E5-237C-4DFE-9C0F-B6C47F5A7CE1}" srcOrd="4"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3DC7A3-0CC6-4C1A-8908-130A08CE98B8}" type="doc">
      <dgm:prSet loTypeId="urn:microsoft.com/office/officeart/2005/8/layout/process2" loCatId="process" qsTypeId="urn:microsoft.com/office/officeart/2005/8/quickstyle/3d3" qsCatId="3D" csTypeId="urn:microsoft.com/office/officeart/2005/8/colors/accent0_1" csCatId="mainScheme" phldr="1"/>
      <dgm:spPr/>
    </dgm:pt>
    <dgm:pt modelId="{81B733E9-06CA-4A8D-8E4F-F007BAD489A7}">
      <dgm:prSet phldrT="[Text]" phldr="0"/>
      <dgm:spPr/>
      <dgm:t>
        <a:bodyPr/>
        <a:lstStyle/>
        <a:p>
          <a:r>
            <a:rPr lang="en-US">
              <a:latin typeface="Tw Cen MT" panose="020F0302020204030204"/>
            </a:rPr>
            <a:t>S</a:t>
          </a:r>
          <a:endParaRPr lang="en-US"/>
        </a:p>
      </dgm:t>
    </dgm:pt>
    <dgm:pt modelId="{675EB176-F11E-447D-AB74-DDA8C4B88BF4}" type="parTrans" cxnId="{4FC2CA24-6178-48A3-BF4A-BAFDE79D7CF6}">
      <dgm:prSet/>
      <dgm:spPr/>
    </dgm:pt>
    <dgm:pt modelId="{C50CD126-3790-4C3F-AC86-AB4D5E378A5B}" type="sibTrans" cxnId="{4FC2CA24-6178-48A3-BF4A-BAFDE79D7CF6}">
      <dgm:prSet/>
      <dgm:spPr/>
      <dgm:t>
        <a:bodyPr/>
        <a:lstStyle/>
        <a:p>
          <a:endParaRPr lang="en-US"/>
        </a:p>
      </dgm:t>
    </dgm:pt>
    <dgm:pt modelId="{7145F3BD-57F9-4EA5-BF62-C2FA1E9E9235}">
      <dgm:prSet phldrT="[Text]" phldr="0"/>
      <dgm:spPr/>
      <dgm:t>
        <a:bodyPr/>
        <a:lstStyle/>
        <a:p>
          <a:r>
            <a:rPr lang="en-US">
              <a:latin typeface="Tw Cen MT" panose="020F0302020204030204"/>
            </a:rPr>
            <a:t>I</a:t>
          </a:r>
          <a:endParaRPr lang="en-US"/>
        </a:p>
      </dgm:t>
    </dgm:pt>
    <dgm:pt modelId="{3D759258-0D2D-41F7-9EBB-D7D649602204}" type="parTrans" cxnId="{FB226EED-2024-4414-A602-101324624B7D}">
      <dgm:prSet/>
      <dgm:spPr/>
    </dgm:pt>
    <dgm:pt modelId="{C3B64D27-7B72-417F-9A2A-853E4E3E8B2F}" type="sibTrans" cxnId="{FB226EED-2024-4414-A602-101324624B7D}">
      <dgm:prSet/>
      <dgm:spPr/>
      <dgm:t>
        <a:bodyPr/>
        <a:lstStyle/>
        <a:p>
          <a:endParaRPr lang="en-US"/>
        </a:p>
      </dgm:t>
    </dgm:pt>
    <dgm:pt modelId="{5D607C28-5B12-4011-9D74-10ABD94EAA19}">
      <dgm:prSet phldr="0"/>
      <dgm:spPr/>
      <dgm:t>
        <a:bodyPr/>
        <a:lstStyle/>
        <a:p>
          <a:r>
            <a:rPr lang="en-US" dirty="0">
              <a:latin typeface="Tw Cen MT" panose="020F0302020204030204"/>
            </a:rPr>
            <a:t>R</a:t>
          </a:r>
        </a:p>
      </dgm:t>
    </dgm:pt>
    <dgm:pt modelId="{DFE2D5A7-B63E-4391-BA8D-9980D21B411A}" type="parTrans" cxnId="{E2117272-A847-4B89-AB30-A912FDCC7314}">
      <dgm:prSet/>
      <dgm:spPr/>
    </dgm:pt>
    <dgm:pt modelId="{0BD2D82C-DA0C-44FC-9910-C43021C7D976}" type="sibTrans" cxnId="{E2117272-A847-4B89-AB30-A912FDCC7314}">
      <dgm:prSet/>
      <dgm:spPr/>
    </dgm:pt>
    <dgm:pt modelId="{8DDEEBE7-DA7E-4931-9691-7891E00DC183}" type="pres">
      <dgm:prSet presAssocID="{843DC7A3-0CC6-4C1A-8908-130A08CE98B8}" presName="linearFlow" presStyleCnt="0">
        <dgm:presLayoutVars>
          <dgm:resizeHandles val="exact"/>
        </dgm:presLayoutVars>
      </dgm:prSet>
      <dgm:spPr/>
    </dgm:pt>
    <dgm:pt modelId="{7FB12CE4-B7C2-491B-B9CF-5BCB0C82C73C}" type="pres">
      <dgm:prSet presAssocID="{81B733E9-06CA-4A8D-8E4F-F007BAD489A7}" presName="node" presStyleLbl="node1" presStyleIdx="0" presStyleCnt="3">
        <dgm:presLayoutVars>
          <dgm:bulletEnabled val="1"/>
        </dgm:presLayoutVars>
      </dgm:prSet>
      <dgm:spPr/>
    </dgm:pt>
    <dgm:pt modelId="{FDA20AE2-12B2-4522-B648-866BAE60751C}" type="pres">
      <dgm:prSet presAssocID="{C50CD126-3790-4C3F-AC86-AB4D5E378A5B}" presName="sibTrans" presStyleLbl="sibTrans2D1" presStyleIdx="0" presStyleCnt="2"/>
      <dgm:spPr/>
    </dgm:pt>
    <dgm:pt modelId="{3C11FBA2-3640-45C1-AFB2-270D3386F9E7}" type="pres">
      <dgm:prSet presAssocID="{C50CD126-3790-4C3F-AC86-AB4D5E378A5B}" presName="connectorText" presStyleLbl="sibTrans2D1" presStyleIdx="0" presStyleCnt="2"/>
      <dgm:spPr/>
    </dgm:pt>
    <dgm:pt modelId="{3CF29DAC-6046-44A7-B237-E88A71EEE2F4}" type="pres">
      <dgm:prSet presAssocID="{7145F3BD-57F9-4EA5-BF62-C2FA1E9E9235}" presName="node" presStyleLbl="node1" presStyleIdx="1" presStyleCnt="3">
        <dgm:presLayoutVars>
          <dgm:bulletEnabled val="1"/>
        </dgm:presLayoutVars>
      </dgm:prSet>
      <dgm:spPr/>
    </dgm:pt>
    <dgm:pt modelId="{77E24BDE-BDE5-45AC-B28C-86A311E16F01}" type="pres">
      <dgm:prSet presAssocID="{C3B64D27-7B72-417F-9A2A-853E4E3E8B2F}" presName="sibTrans" presStyleLbl="sibTrans2D1" presStyleIdx="1" presStyleCnt="2"/>
      <dgm:spPr/>
    </dgm:pt>
    <dgm:pt modelId="{763A0D87-B073-4753-9073-CD5C70989A54}" type="pres">
      <dgm:prSet presAssocID="{C3B64D27-7B72-417F-9A2A-853E4E3E8B2F}" presName="connectorText" presStyleLbl="sibTrans2D1" presStyleIdx="1" presStyleCnt="2"/>
      <dgm:spPr/>
    </dgm:pt>
    <dgm:pt modelId="{DEB0BB7B-49DF-4A28-8E94-8D4FF6CF48E7}" type="pres">
      <dgm:prSet presAssocID="{5D607C28-5B12-4011-9D74-10ABD94EAA19}" presName="node" presStyleLbl="node1" presStyleIdx="2" presStyleCnt="3">
        <dgm:presLayoutVars>
          <dgm:bulletEnabled val="1"/>
        </dgm:presLayoutVars>
      </dgm:prSet>
      <dgm:spPr/>
    </dgm:pt>
  </dgm:ptLst>
  <dgm:cxnLst>
    <dgm:cxn modelId="{FBD02722-6FE9-4A33-9AB4-4A14A75C0173}" type="presOf" srcId="{C3B64D27-7B72-417F-9A2A-853E4E3E8B2F}" destId="{763A0D87-B073-4753-9073-CD5C70989A54}" srcOrd="1" destOrd="0" presId="urn:microsoft.com/office/officeart/2005/8/layout/process2"/>
    <dgm:cxn modelId="{4FC2CA24-6178-48A3-BF4A-BAFDE79D7CF6}" srcId="{843DC7A3-0CC6-4C1A-8908-130A08CE98B8}" destId="{81B733E9-06CA-4A8D-8E4F-F007BAD489A7}" srcOrd="0" destOrd="0" parTransId="{675EB176-F11E-447D-AB74-DDA8C4B88BF4}" sibTransId="{C50CD126-3790-4C3F-AC86-AB4D5E378A5B}"/>
    <dgm:cxn modelId="{6830EA25-06A6-400D-A0C2-F07239EB39FE}" type="presOf" srcId="{C3B64D27-7B72-417F-9A2A-853E4E3E8B2F}" destId="{77E24BDE-BDE5-45AC-B28C-86A311E16F01}" srcOrd="0" destOrd="0" presId="urn:microsoft.com/office/officeart/2005/8/layout/process2"/>
    <dgm:cxn modelId="{77706071-A5DB-4046-8028-86E29F48B9D2}" type="presOf" srcId="{7145F3BD-57F9-4EA5-BF62-C2FA1E9E9235}" destId="{3CF29DAC-6046-44A7-B237-E88A71EEE2F4}" srcOrd="0" destOrd="0" presId="urn:microsoft.com/office/officeart/2005/8/layout/process2"/>
    <dgm:cxn modelId="{E2117272-A847-4B89-AB30-A912FDCC7314}" srcId="{843DC7A3-0CC6-4C1A-8908-130A08CE98B8}" destId="{5D607C28-5B12-4011-9D74-10ABD94EAA19}" srcOrd="2" destOrd="0" parTransId="{DFE2D5A7-B63E-4391-BA8D-9980D21B411A}" sibTransId="{0BD2D82C-DA0C-44FC-9910-C43021C7D976}"/>
    <dgm:cxn modelId="{E99BD983-0E1D-42C4-9D44-A98D887486DC}" type="presOf" srcId="{C50CD126-3790-4C3F-AC86-AB4D5E378A5B}" destId="{3C11FBA2-3640-45C1-AFB2-270D3386F9E7}" srcOrd="1" destOrd="0" presId="urn:microsoft.com/office/officeart/2005/8/layout/process2"/>
    <dgm:cxn modelId="{7B3B81C9-D29E-40E4-BE70-0C5814AC3C01}" type="presOf" srcId="{5D607C28-5B12-4011-9D74-10ABD94EAA19}" destId="{DEB0BB7B-49DF-4A28-8E94-8D4FF6CF48E7}" srcOrd="0" destOrd="0" presId="urn:microsoft.com/office/officeart/2005/8/layout/process2"/>
    <dgm:cxn modelId="{C4B43BDD-BFEB-4282-8B59-EB6A10346E29}" type="presOf" srcId="{C50CD126-3790-4C3F-AC86-AB4D5E378A5B}" destId="{FDA20AE2-12B2-4522-B648-866BAE60751C}" srcOrd="0" destOrd="0" presId="urn:microsoft.com/office/officeart/2005/8/layout/process2"/>
    <dgm:cxn modelId="{79D05FE3-C7DB-440E-8ACE-A8D18717A84F}" type="presOf" srcId="{81B733E9-06CA-4A8D-8E4F-F007BAD489A7}" destId="{7FB12CE4-B7C2-491B-B9CF-5BCB0C82C73C}" srcOrd="0" destOrd="0" presId="urn:microsoft.com/office/officeart/2005/8/layout/process2"/>
    <dgm:cxn modelId="{FB226EED-2024-4414-A602-101324624B7D}" srcId="{843DC7A3-0CC6-4C1A-8908-130A08CE98B8}" destId="{7145F3BD-57F9-4EA5-BF62-C2FA1E9E9235}" srcOrd="1" destOrd="0" parTransId="{3D759258-0D2D-41F7-9EBB-D7D649602204}" sibTransId="{C3B64D27-7B72-417F-9A2A-853E4E3E8B2F}"/>
    <dgm:cxn modelId="{4DBF4DF9-E610-4728-94F0-9895CB9D213B}" type="presOf" srcId="{843DC7A3-0CC6-4C1A-8908-130A08CE98B8}" destId="{8DDEEBE7-DA7E-4931-9691-7891E00DC183}" srcOrd="0" destOrd="0" presId="urn:microsoft.com/office/officeart/2005/8/layout/process2"/>
    <dgm:cxn modelId="{706663F5-E5CC-4540-8847-E56EF15C4A59}" type="presParOf" srcId="{8DDEEBE7-DA7E-4931-9691-7891E00DC183}" destId="{7FB12CE4-B7C2-491B-B9CF-5BCB0C82C73C}" srcOrd="0" destOrd="0" presId="urn:microsoft.com/office/officeart/2005/8/layout/process2"/>
    <dgm:cxn modelId="{CEC4C91D-5C1F-437F-81BC-4C23F79AE093}" type="presParOf" srcId="{8DDEEBE7-DA7E-4931-9691-7891E00DC183}" destId="{FDA20AE2-12B2-4522-B648-866BAE60751C}" srcOrd="1" destOrd="0" presId="urn:microsoft.com/office/officeart/2005/8/layout/process2"/>
    <dgm:cxn modelId="{6BF25421-1D64-44DB-AB67-6F4F569EB6E7}" type="presParOf" srcId="{FDA20AE2-12B2-4522-B648-866BAE60751C}" destId="{3C11FBA2-3640-45C1-AFB2-270D3386F9E7}" srcOrd="0" destOrd="0" presId="urn:microsoft.com/office/officeart/2005/8/layout/process2"/>
    <dgm:cxn modelId="{0CC1990D-E041-4BAD-A50B-53A868CEDE6C}" type="presParOf" srcId="{8DDEEBE7-DA7E-4931-9691-7891E00DC183}" destId="{3CF29DAC-6046-44A7-B237-E88A71EEE2F4}" srcOrd="2" destOrd="0" presId="urn:microsoft.com/office/officeart/2005/8/layout/process2"/>
    <dgm:cxn modelId="{6F3C63B7-AEFD-4474-8920-A1769AF3155E}" type="presParOf" srcId="{8DDEEBE7-DA7E-4931-9691-7891E00DC183}" destId="{77E24BDE-BDE5-45AC-B28C-86A311E16F01}" srcOrd="3" destOrd="0" presId="urn:microsoft.com/office/officeart/2005/8/layout/process2"/>
    <dgm:cxn modelId="{85FAE28A-6F13-4941-AC93-138434E1106B}" type="presParOf" srcId="{77E24BDE-BDE5-45AC-B28C-86A311E16F01}" destId="{763A0D87-B073-4753-9073-CD5C70989A54}" srcOrd="0" destOrd="0" presId="urn:microsoft.com/office/officeart/2005/8/layout/process2"/>
    <dgm:cxn modelId="{837B795F-D4EB-4FB2-92EA-42E43F014AE0}" type="presParOf" srcId="{8DDEEBE7-DA7E-4931-9691-7891E00DC183}" destId="{DEB0BB7B-49DF-4A28-8E94-8D4FF6CF48E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a:latin typeface="Tw Cen MT" panose="020F0302020204030204"/>
            </a:rPr>
            <a:t>Information Diffusion</a:t>
          </a:r>
          <a:r>
            <a:rPr lang="en-US" b="0" i="0" u="none" strike="noStrike" cap="none" baseline="0" noProof="0">
              <a:latin typeface="Tw Cen MT"/>
            </a:rPr>
            <a:t> Models</a:t>
          </a:r>
          <a:endParaRPr lang="en-US"/>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latin typeface="Tw Cen MT"/>
            </a:rPr>
            <a:t>Explanatory Model</a:t>
          </a:r>
        </a:p>
      </dgm:t>
    </dgm:pt>
    <dgm:pt modelId="{FF860416-9CB0-402C-B93F-F48A875A95A5}" type="parTrans" cxnId="{8D367E21-1B35-45B0-9D0F-C534A79A339F}">
      <dgm:prSet/>
      <dgm:spPr/>
    </dgm:pt>
    <dgm:pt modelId="{8E8A5A9B-3EBE-4C24-98F2-2E3E8EA586E6}" type="sibTrans" cxnId="{8D367E21-1B35-45B0-9D0F-C534A79A339F}">
      <dgm:prSet/>
      <dgm:spPr/>
    </dgm:pt>
    <dgm:pt modelId="{78F01EAE-F013-499A-BBCD-82F96B40E137}">
      <dgm:prSet phldr="0"/>
      <dgm:spPr/>
      <dgm:t>
        <a:bodyPr/>
        <a:lstStyle/>
        <a:p>
          <a:pPr rtl="0"/>
          <a:r>
            <a:rPr lang="en-US" b="0" i="0" u="none" strike="noStrike" cap="none" baseline="0" noProof="0" dirty="0">
              <a:latin typeface="Tw Cen MT"/>
            </a:rPr>
            <a:t>Predictive Model</a:t>
          </a:r>
        </a:p>
      </dgm:t>
    </dgm:pt>
    <dgm:pt modelId="{5908BB36-7F56-41CB-9B32-FAC11A86CAB0}" type="parTrans" cxnId="{88D22254-F61F-4834-A818-F4780BA1382B}">
      <dgm:prSet/>
      <dgm:spPr/>
    </dgm:pt>
    <dgm:pt modelId="{ACDB256D-C34F-4FA0-A96E-1B57BDE57674}" type="sibTrans" cxnId="{88D22254-F61F-4834-A818-F4780BA1382B}">
      <dgm:prSet/>
      <dgm:spPr/>
    </dgm:pt>
    <dgm:pt modelId="{398C4519-30FB-4330-AEE8-182D7B216868}">
      <dgm:prSet phldr="0"/>
      <dgm:spPr/>
      <dgm:t>
        <a:bodyPr/>
        <a:lstStyle/>
        <a:p>
          <a:pPr rtl="0"/>
          <a:r>
            <a:rPr lang="en-US" b="0" i="0" u="none" strike="noStrike" cap="none" baseline="0" noProof="0" dirty="0">
              <a:latin typeface="Tw Cen MT"/>
            </a:rPr>
            <a:t>Epidemics Model</a:t>
          </a:r>
        </a:p>
      </dgm:t>
    </dgm:pt>
    <dgm:pt modelId="{69421B40-BEA9-43D2-8EEB-23B5A9DE2ADB}" type="parTrans" cxnId="{22266D00-63B4-4EBF-9D29-B60873482A22}">
      <dgm:prSet/>
      <dgm:spPr/>
    </dgm:pt>
    <dgm:pt modelId="{266DFAC5-9115-48E4-AAC6-092B90328CC2}" type="sibTrans" cxnId="{22266D00-63B4-4EBF-9D29-B60873482A22}">
      <dgm:prSet/>
      <dgm:spPr/>
    </dgm:pt>
    <dgm:pt modelId="{9B54802C-C2FF-403B-B281-75ACC0BE1C1E}">
      <dgm:prSet phldr="0"/>
      <dgm:spPr/>
      <dgm:t>
        <a:bodyPr/>
        <a:lstStyle/>
        <a:p>
          <a:pPr rtl="0"/>
          <a:r>
            <a:rPr lang="en-US" b="1" i="0" u="none" strike="noStrike" cap="none" baseline="0" noProof="0" dirty="0">
              <a:solidFill>
                <a:srgbClr val="FF0000"/>
              </a:solidFill>
              <a:latin typeface="Tw Cen MT"/>
            </a:rPr>
            <a:t>Influence Model</a:t>
          </a:r>
        </a:p>
      </dgm:t>
    </dgm:pt>
    <dgm:pt modelId="{4CC678FD-B7DA-4374-AD67-87701D187302}" type="parTrans" cxnId="{5C817180-FB3A-4196-8FC0-CCF7B40E6614}">
      <dgm:prSet/>
      <dgm:spPr/>
    </dgm:pt>
    <dgm:pt modelId="{4EB31FE1-E987-4FE6-B05B-43353F77D95D}" type="sibTrans" cxnId="{5C817180-FB3A-4196-8FC0-CCF7B40E6614}">
      <dgm:prSet/>
      <dgm:spPr/>
    </dgm:pt>
    <dgm:pt modelId="{9500441C-FC27-4D0F-A05F-C8B24F2636D7}">
      <dgm:prSet phldr="0"/>
      <dgm:spPr/>
      <dgm:t>
        <a:bodyPr/>
        <a:lstStyle/>
        <a:p>
          <a:pPr rtl="0"/>
          <a:r>
            <a:rPr lang="en-US" b="0" i="0" u="none" strike="noStrike" cap="none" baseline="0" noProof="0" dirty="0">
              <a:latin typeface="Tw Cen MT"/>
            </a:rPr>
            <a:t>Independent Cascade</a:t>
          </a:r>
        </a:p>
      </dgm:t>
    </dgm:pt>
    <dgm:pt modelId="{3AEC905B-4B78-495B-B1D9-745E19175772}" type="parTrans" cxnId="{EB6742C8-1E43-4B07-8095-4B90CC86FF5F}">
      <dgm:prSet/>
      <dgm:spPr/>
    </dgm:pt>
    <dgm:pt modelId="{07A9EA9E-08C9-4410-81FD-374E9D20EAED}" type="sibTrans" cxnId="{EB6742C8-1E43-4B07-8095-4B90CC86FF5F}">
      <dgm:prSet/>
      <dgm:spPr/>
    </dgm:pt>
    <dgm:pt modelId="{8BDE5B8E-C810-417B-A20E-987E1E463A15}">
      <dgm:prSet phldr="0"/>
      <dgm:spPr/>
      <dgm:t>
        <a:bodyPr/>
        <a:lstStyle/>
        <a:p>
          <a:pPr rtl="0"/>
          <a:r>
            <a:rPr lang="en-US" b="0" i="0" u="none" strike="noStrike" cap="none" baseline="0" noProof="0" dirty="0">
              <a:latin typeface="Tw Cen MT"/>
            </a:rPr>
            <a:t>Linear Threshold </a:t>
          </a:r>
        </a:p>
      </dgm:t>
    </dgm:pt>
    <dgm:pt modelId="{E3585F42-39E2-4BE8-817F-E28B7D20A48A}" type="parTrans" cxnId="{BB29B294-703B-47F3-AF0F-D77E24B29B76}">
      <dgm:prSet/>
      <dgm:spPr/>
    </dgm:pt>
    <dgm:pt modelId="{515347B7-9BEC-4455-AEC0-47B3F9666785}" type="sibTrans" cxnId="{BB29B294-703B-47F3-AF0F-D77E24B29B76}">
      <dgm:prSet/>
      <dgm:spPr/>
    </dgm:pt>
    <dgm:pt modelId="{A9D2D68A-9735-43B5-AF7C-19C8B61D9D85}">
      <dgm:prSet phldr="0"/>
      <dgm:spPr/>
      <dgm:t>
        <a:bodyPr/>
        <a:lstStyle/>
        <a:p>
          <a:pPr rtl="0"/>
          <a:r>
            <a:rPr lang="en-US" b="0" i="0" u="none" strike="noStrike" cap="none" baseline="0" noProof="0" dirty="0">
              <a:latin typeface="Tw Cen MT"/>
            </a:rPr>
            <a:t>Game Theory</a:t>
          </a:r>
        </a:p>
      </dgm:t>
    </dgm:pt>
    <dgm:pt modelId="{3FE852AA-90F5-4929-A314-048D11E510EB}" type="parTrans" cxnId="{B3DF4DAE-7AD0-45BE-841D-154B48EDE3CE}">
      <dgm:prSet/>
      <dgm:spPr/>
    </dgm:pt>
    <dgm:pt modelId="{7700FDDF-5A78-4290-99C1-614692A9D2FE}" type="sibTrans" cxnId="{B3DF4DAE-7AD0-45BE-841D-154B48EDE3CE}">
      <dgm:prSet/>
      <dgm:spPr/>
    </dgm:pt>
    <dgm:pt modelId="{990B96F6-1A77-4A08-B273-DC61A0CB7FD2}">
      <dgm:prSet phldr="0"/>
      <dgm:spPr/>
      <dgm:t>
        <a:bodyPr/>
        <a:lstStyle/>
        <a:p>
          <a:pPr rtl="0"/>
          <a:r>
            <a:rPr lang="en-US" b="0" i="0" u="none" strike="noStrike" cap="none" baseline="0" noProof="0" dirty="0">
              <a:latin typeface="Tw Cen MT"/>
            </a:rPr>
            <a:t>Individual Influence</a:t>
          </a:r>
        </a:p>
      </dgm:t>
    </dgm:pt>
    <dgm:pt modelId="{C3E01437-E753-431A-AC78-B16E7929B3F4}" type="parTrans" cxnId="{E10916FD-DCD8-4ACD-843B-56D8B9364053}">
      <dgm:prSet/>
      <dgm:spPr/>
    </dgm:pt>
    <dgm:pt modelId="{F507CAE1-0F06-424E-86BA-D2074BA99A99}" type="sibTrans" cxnId="{E10916FD-DCD8-4ACD-843B-56D8B9364053}">
      <dgm:prSet/>
      <dgm:spPr/>
    </dgm:pt>
    <dgm:pt modelId="{08F94E11-410D-4310-A60A-4A2D4FAD9261}">
      <dgm:prSet phldr="0"/>
      <dgm:spPr/>
      <dgm:t>
        <a:bodyPr/>
        <a:lstStyle/>
        <a:p>
          <a:pPr rtl="0"/>
          <a:r>
            <a:rPr lang="en-US" dirty="0">
              <a:latin typeface="Tw Cen MT" panose="020F0302020204030204"/>
            </a:rPr>
            <a:t>Community Influence</a:t>
          </a:r>
        </a:p>
      </dgm:t>
    </dgm:pt>
    <dgm:pt modelId="{9953DE66-ECBC-42FA-BCC2-77687A9C1BC4}" type="parTrans" cxnId="{6856A4EA-0299-4426-B93E-719F48E2B394}">
      <dgm:prSet/>
      <dgm:spPr/>
    </dgm:pt>
    <dgm:pt modelId="{A6C8AED5-05B1-48DC-99C9-005C51525432}" type="sibTrans" cxnId="{6856A4EA-0299-4426-B93E-719F48E2B394}">
      <dgm:prSet/>
      <dgm:spPr/>
    </dgm:pt>
    <dgm:pt modelId="{60457AC0-0C65-414E-A497-086989B8C1B3}">
      <dgm:prSet phldr="0"/>
      <dgm:spPr/>
      <dgm:t>
        <a:bodyPr/>
        <a:lstStyle/>
        <a:p>
          <a:pPr rtl="0"/>
          <a:r>
            <a:rPr lang="en-US" dirty="0">
              <a:latin typeface="Tw Cen MT" panose="020F0302020204030204"/>
            </a:rPr>
            <a:t>Influence Maximization</a:t>
          </a:r>
          <a:endParaRPr lang="en-US" dirty="0"/>
        </a:p>
      </dgm:t>
    </dgm:pt>
    <dgm:pt modelId="{5D3F5813-5E4D-48EA-9EA0-6326FBCB319A}" type="parTrans" cxnId="{D54DAE39-E729-4C69-9164-59BDA6A2480A}">
      <dgm:prSet/>
      <dgm:spPr/>
    </dgm:pt>
    <dgm:pt modelId="{E81CA9EF-0677-4E13-957E-2C830B0E76C3}" type="sibTrans" cxnId="{D54DAE39-E729-4C69-9164-59BDA6A2480A}">
      <dgm:prSet/>
      <dgm:spPr/>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D7929927-5E09-4443-942F-8B3A7E9F677C}" type="presOf" srcId="{8BDE5B8E-C810-417B-A20E-987E1E463A15}" destId="{6B40F5C5-0822-44C3-9490-67E67852CA48}" srcOrd="0" destOrd="0" presId="urn:microsoft.com/office/officeart/2005/8/layout/hierarchy1"/>
    <dgm:cxn modelId="{D520502A-9720-40B2-9766-1F0A06467F0D}" type="presOf" srcId="{990B96F6-1A77-4A08-B273-DC61A0CB7FD2}" destId="{6C9EF81C-1A86-4800-81F1-440E84A89040}" srcOrd="0" destOrd="0" presId="urn:microsoft.com/office/officeart/2005/8/layout/hierarchy1"/>
    <dgm:cxn modelId="{F4065A38-7F06-4CEE-94A1-AF54F9A36259}" type="presOf" srcId="{5D3F5813-5E4D-48EA-9EA0-6326FBCB319A}" destId="{0A1CB103-C765-4D32-88B2-7FBBAC370FB9}"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AE10FD57-1247-4752-A53E-775BAD39775F}" type="presOf" srcId="{08F94E11-410D-4310-A60A-4A2D4FAD9261}" destId="{5655333D-09C0-49CC-887A-5BDD215EF83A}" srcOrd="0" destOrd="0" presId="urn:microsoft.com/office/officeart/2005/8/layout/hierarchy1"/>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61061A7B-06E5-4EBC-9799-935270405686}" type="presOf" srcId="{9500441C-FC27-4D0F-A05F-C8B24F2636D7}" destId="{1C049D1F-8B86-4E0A-96CD-C7CE7F2496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66D6D683-8C34-498B-A641-FA6EDF15E069}" type="presOf" srcId="{9953DE66-ECBC-42FA-BCC2-77687A9C1BC4}" destId="{086A003B-6C4B-4F6B-A4FA-27608025A984}" srcOrd="0" destOrd="0" presId="urn:microsoft.com/office/officeart/2005/8/layout/hierarchy1"/>
    <dgm:cxn modelId="{BB29B294-703B-47F3-AF0F-D77E24B29B76}" srcId="{78F01EAE-F013-499A-BBCD-82F96B40E137}" destId="{8BDE5B8E-C810-417B-A20E-987E1E463A15}" srcOrd="1" destOrd="0" parTransId="{E3585F42-39E2-4BE8-817F-E28B7D20A48A}" sibTransId="{515347B7-9BEC-4455-AEC0-47B3F9666785}"/>
    <dgm:cxn modelId="{CD23F294-4383-4818-96B2-2F8DEF56DBFF}" type="presOf" srcId="{398C4519-30FB-4330-AEE8-182D7B216868}" destId="{3CC719DB-D370-4D34-A74A-7CB89EC746ED}" srcOrd="0" destOrd="0" presId="urn:microsoft.com/office/officeart/2005/8/layout/hierarchy1"/>
    <dgm:cxn modelId="{FE2BCCA4-67AF-4094-83DE-B23AF1741FF0}" type="presOf" srcId="{9B54802C-C2FF-403B-B281-75ACC0BE1C1E}" destId="{02F0DDDE-CA21-4083-BB37-F17BC6A9E82D}"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C4BDBFAC-28AB-440A-930A-DD5521DF2F36}" type="presOf" srcId="{C3E01437-E753-431A-AC78-B16E7929B3F4}" destId="{8B8266E3-7654-4D7B-B09F-7FEB6EAB7BA5}"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0FF513AF-12EB-40CA-95A0-553A1D3656C0}" type="presOf" srcId="{60457AC0-0C65-414E-A497-086989B8C1B3}" destId="{DA5F685A-7FF6-4806-810B-449D678C2D2E}"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920CA6BF-EC78-4102-8E27-0DB73DB9F446}" type="presOf" srcId="{A9D2D68A-9735-43B5-AF7C-19C8B61D9D85}" destId="{0A27EA74-A65D-4D9B-8921-533CD01365A8}"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A7315BE4-33F3-413F-ACF5-CF0BB7E5A599}" type="presParOf" srcId="{D297F097-C553-4204-9C32-2E2B537C2DFD}" destId="{EA820401-8047-4CBE-95FD-3D9D83954747}" srcOrd="0" destOrd="0" presId="urn:microsoft.com/office/officeart/2005/8/layout/hierarchy1"/>
    <dgm:cxn modelId="{18ACB83E-6D94-473C-9C65-6490BB8982A0}"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111AF6BC-64E4-467F-B46C-B39AEF3971C2}" type="presParOf" srcId="{9E32CB28-2459-45D0-8AC0-7D0B2BBDB1E1}" destId="{8231DEA0-E218-46A0-88C2-7FCA5D3012DF}" srcOrd="0" destOrd="0" presId="urn:microsoft.com/office/officeart/2005/8/layout/hierarchy1"/>
    <dgm:cxn modelId="{40EAA9FD-320B-4EF1-996B-7428C3311520}"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C6C60530-E032-4603-9415-E39FBE96CE61}" type="presParOf" srcId="{B073CF1D-81A2-4B88-B361-67284A4BD84F}" destId="{8B8266E3-7654-4D7B-B09F-7FEB6EAB7BA5}" srcOrd="0" destOrd="0" presId="urn:microsoft.com/office/officeart/2005/8/layout/hierarchy1"/>
    <dgm:cxn modelId="{9C4F4BE8-5C4D-4050-8087-F1DDF6C7E68D}" type="presParOf" srcId="{B073CF1D-81A2-4B88-B361-67284A4BD84F}" destId="{FA7D8926-363E-4709-A8F4-B99E3D75F41A}" srcOrd="1" destOrd="0" presId="urn:microsoft.com/office/officeart/2005/8/layout/hierarchy1"/>
    <dgm:cxn modelId="{88805D31-B11C-4C04-A102-0051448F2711}" type="presParOf" srcId="{FA7D8926-363E-4709-A8F4-B99E3D75F41A}" destId="{48CB7DBC-943B-4CC9-8948-66908D30D0A2}" srcOrd="0" destOrd="0" presId="urn:microsoft.com/office/officeart/2005/8/layout/hierarchy1"/>
    <dgm:cxn modelId="{F2CA7F94-A706-4980-87AD-A1F5632E488B}" type="presParOf" srcId="{48CB7DBC-943B-4CC9-8948-66908D30D0A2}" destId="{E803AFE4-4765-4609-96F7-320433DCB05D}" srcOrd="0" destOrd="0" presId="urn:microsoft.com/office/officeart/2005/8/layout/hierarchy1"/>
    <dgm:cxn modelId="{188181F1-0167-4207-B6A3-9DC648354D8A}" type="presParOf" srcId="{48CB7DBC-943B-4CC9-8948-66908D30D0A2}" destId="{6C9EF81C-1A86-4800-81F1-440E84A89040}" srcOrd="1" destOrd="0" presId="urn:microsoft.com/office/officeart/2005/8/layout/hierarchy1"/>
    <dgm:cxn modelId="{1F0C5CC1-6675-4873-87D9-ADCE956BA27D}" type="presParOf" srcId="{FA7D8926-363E-4709-A8F4-B99E3D75F41A}" destId="{E56DFDB6-4342-4C5F-931C-9708B6E5C2BC}" srcOrd="1" destOrd="0" presId="urn:microsoft.com/office/officeart/2005/8/layout/hierarchy1"/>
    <dgm:cxn modelId="{66090CC0-5DF5-4B96-96C2-5FFE567E5D51}" type="presParOf" srcId="{B073CF1D-81A2-4B88-B361-67284A4BD84F}" destId="{086A003B-6C4B-4F6B-A4FA-27608025A984}" srcOrd="2" destOrd="0" presId="urn:microsoft.com/office/officeart/2005/8/layout/hierarchy1"/>
    <dgm:cxn modelId="{D395CCFB-CD92-4349-960D-EB1D6D0BD554}" type="presParOf" srcId="{B073CF1D-81A2-4B88-B361-67284A4BD84F}" destId="{98B122F9-A3DD-4F21-932A-05571C9EB021}" srcOrd="3" destOrd="0" presId="urn:microsoft.com/office/officeart/2005/8/layout/hierarchy1"/>
    <dgm:cxn modelId="{7DF1BC92-A8C4-404B-8C01-15E834C101CC}" type="presParOf" srcId="{98B122F9-A3DD-4F21-932A-05571C9EB021}" destId="{E231343F-06C2-4097-88AA-D756BEE3BC6C}" srcOrd="0" destOrd="0" presId="urn:microsoft.com/office/officeart/2005/8/layout/hierarchy1"/>
    <dgm:cxn modelId="{2A6D62EF-F3D7-40F2-95D5-77B617DBD36E}" type="presParOf" srcId="{E231343F-06C2-4097-88AA-D756BEE3BC6C}" destId="{8DE5F73C-7F4D-4776-A41A-D3BD947666AA}" srcOrd="0" destOrd="0" presId="urn:microsoft.com/office/officeart/2005/8/layout/hierarchy1"/>
    <dgm:cxn modelId="{04028F88-A387-44B4-BA58-5F05A4F165E0}" type="presParOf" srcId="{E231343F-06C2-4097-88AA-D756BEE3BC6C}" destId="{5655333D-09C0-49CC-887A-5BDD215EF83A}" srcOrd="1" destOrd="0" presId="urn:microsoft.com/office/officeart/2005/8/layout/hierarchy1"/>
    <dgm:cxn modelId="{EF2CEB6B-636E-4F7D-9C59-DA08DED360F4}" type="presParOf" srcId="{98B122F9-A3DD-4F21-932A-05571C9EB021}" destId="{7F215485-088C-4FFE-A4DC-F3880E842310}" srcOrd="1" destOrd="0" presId="urn:microsoft.com/office/officeart/2005/8/layout/hierarchy1"/>
    <dgm:cxn modelId="{7ACECF89-4062-4497-8C5C-00A68D24AA30}" type="presParOf" srcId="{B073CF1D-81A2-4B88-B361-67284A4BD84F}" destId="{0A1CB103-C765-4D32-88B2-7FBBAC370FB9}" srcOrd="4" destOrd="0" presId="urn:microsoft.com/office/officeart/2005/8/layout/hierarchy1"/>
    <dgm:cxn modelId="{C48D9672-5DE0-450D-A0FD-B4655783909F}" type="presParOf" srcId="{B073CF1D-81A2-4B88-B361-67284A4BD84F}" destId="{8DFCDF2D-2294-4C66-90F2-A292F7DCDB4D}" srcOrd="5" destOrd="0" presId="urn:microsoft.com/office/officeart/2005/8/layout/hierarchy1"/>
    <dgm:cxn modelId="{2D5FC208-DEA4-4BD4-B5C5-AE3435D00A8B}" type="presParOf" srcId="{8DFCDF2D-2294-4C66-90F2-A292F7DCDB4D}" destId="{B4AC9B2E-31EE-4ADC-9DA3-26639A72E0DA}" srcOrd="0" destOrd="0" presId="urn:microsoft.com/office/officeart/2005/8/layout/hierarchy1"/>
    <dgm:cxn modelId="{614E5183-C022-4426-A8E0-067F3552C4F5}" type="presParOf" srcId="{B4AC9B2E-31EE-4ADC-9DA3-26639A72E0DA}" destId="{F10E3357-B9FD-476C-90D5-EA6748C202DA}" srcOrd="0" destOrd="0" presId="urn:microsoft.com/office/officeart/2005/8/layout/hierarchy1"/>
    <dgm:cxn modelId="{244AC5E9-A895-4571-9EA1-6D0CEED9DA56}" type="presParOf" srcId="{B4AC9B2E-31EE-4ADC-9DA3-26639A72E0DA}" destId="{DA5F685A-7FF6-4806-810B-449D678C2D2E}" srcOrd="1" destOrd="0" presId="urn:microsoft.com/office/officeart/2005/8/layout/hierarchy1"/>
    <dgm:cxn modelId="{0674B8A0-1642-456E-82B5-0CE2BA081F48}"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159504B3-D78D-47CA-A34C-E1478F6A4949}" type="presParOf" srcId="{BD682E5E-18CE-4D3F-9ECC-960AD584462D}" destId="{F432A978-0F86-467E-B9E5-E840C9278284}" srcOrd="0" destOrd="0" presId="urn:microsoft.com/office/officeart/2005/8/layout/hierarchy1"/>
    <dgm:cxn modelId="{66204A83-B57A-4F8C-8E20-19942F3544F2}"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E093E836-DB76-4576-9875-13F605C1D202}" type="presParOf" srcId="{C5F5261C-4B37-4071-B073-D815AE6D5F50}" destId="{EF4B7226-DAB9-43E6-8894-B68ACF526E58}" srcOrd="0" destOrd="0" presId="urn:microsoft.com/office/officeart/2005/8/layout/hierarchy1"/>
    <dgm:cxn modelId="{5D535C5E-1D55-4812-A144-CC5FC9652CD7}"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FAB737BA-4F4B-437D-B462-C56715FB8A9F}" type="presParOf" srcId="{DA444ACD-CCA7-4F51-8760-829B5281386B}" destId="{F402FE5A-56F9-4ED0-B7AF-9094C4856DEB}" srcOrd="0" destOrd="0" presId="urn:microsoft.com/office/officeart/2005/8/layout/hierarchy1"/>
    <dgm:cxn modelId="{D287308D-DCDE-4970-AEB3-B226F604B535}"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9BE10E-7CCA-4216-AF6A-5EBABF196ACC}"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US"/>
        </a:p>
      </dgm:t>
    </dgm:pt>
    <dgm:pt modelId="{D98DE34A-B9DA-4C04-A4AC-D5AF1C7DCEE8}">
      <dgm:prSet phldrT="[Text]" phldr="0"/>
      <dgm:spPr/>
      <dgm:t>
        <a:bodyPr/>
        <a:lstStyle/>
        <a:p>
          <a:pPr rtl="0"/>
          <a:r>
            <a:rPr lang="en-US">
              <a:latin typeface="Tw Cen MT" panose="020F0302020204030204"/>
            </a:rPr>
            <a:t>Information Diffusion</a:t>
          </a:r>
          <a:r>
            <a:rPr lang="en-US" b="0" i="0" u="none" strike="noStrike" cap="none" baseline="0" noProof="0">
              <a:latin typeface="Tw Cen MT"/>
            </a:rPr>
            <a:t> Models</a:t>
          </a:r>
          <a:endParaRPr lang="en-US"/>
        </a:p>
      </dgm:t>
    </dgm:pt>
    <dgm:pt modelId="{607F7CDE-7483-4D77-85E4-B11E3FACCE10}" type="parTrans" cxnId="{386BC359-87AA-45B8-9189-A3294EFAADB4}">
      <dgm:prSet/>
      <dgm:spPr/>
      <dgm:t>
        <a:bodyPr/>
        <a:lstStyle/>
        <a:p>
          <a:endParaRPr lang="en-US"/>
        </a:p>
      </dgm:t>
    </dgm:pt>
    <dgm:pt modelId="{550447BB-9CBC-43C2-A22D-28029CE4186B}" type="sibTrans" cxnId="{386BC359-87AA-45B8-9189-A3294EFAADB4}">
      <dgm:prSet/>
      <dgm:spPr/>
      <dgm:t>
        <a:bodyPr/>
        <a:lstStyle/>
        <a:p>
          <a:endParaRPr lang="en-US"/>
        </a:p>
      </dgm:t>
    </dgm:pt>
    <dgm:pt modelId="{BD6BCE70-EBE7-4FC6-9DA2-B33B55F0E6DA}">
      <dgm:prSet phldr="0"/>
      <dgm:spPr/>
      <dgm:t>
        <a:bodyPr/>
        <a:lstStyle/>
        <a:p>
          <a:pPr rtl="0"/>
          <a:r>
            <a:rPr lang="en-US" b="0" i="0" u="none" strike="noStrike" cap="none" baseline="0" noProof="0" dirty="0">
              <a:latin typeface="Tw Cen MT"/>
            </a:rPr>
            <a:t>Explanatory Model</a:t>
          </a:r>
        </a:p>
      </dgm:t>
    </dgm:pt>
    <dgm:pt modelId="{FF860416-9CB0-402C-B93F-F48A875A95A5}" type="parTrans" cxnId="{8D367E21-1B35-45B0-9D0F-C534A79A339F}">
      <dgm:prSet/>
      <dgm:spPr/>
    </dgm:pt>
    <dgm:pt modelId="{8E8A5A9B-3EBE-4C24-98F2-2E3E8EA586E6}" type="sibTrans" cxnId="{8D367E21-1B35-45B0-9D0F-C534A79A339F}">
      <dgm:prSet/>
      <dgm:spPr/>
    </dgm:pt>
    <dgm:pt modelId="{78F01EAE-F013-499A-BBCD-82F96B40E137}">
      <dgm:prSet phldr="0"/>
      <dgm:spPr/>
      <dgm:t>
        <a:bodyPr/>
        <a:lstStyle/>
        <a:p>
          <a:pPr rtl="0"/>
          <a:r>
            <a:rPr lang="en-US" b="0" i="0" u="none" strike="noStrike" cap="none" baseline="0" noProof="0" dirty="0">
              <a:latin typeface="Tw Cen MT"/>
            </a:rPr>
            <a:t>Predictive Model</a:t>
          </a:r>
        </a:p>
      </dgm:t>
    </dgm:pt>
    <dgm:pt modelId="{5908BB36-7F56-41CB-9B32-FAC11A86CAB0}" type="parTrans" cxnId="{88D22254-F61F-4834-A818-F4780BA1382B}">
      <dgm:prSet/>
      <dgm:spPr/>
    </dgm:pt>
    <dgm:pt modelId="{ACDB256D-C34F-4FA0-A96E-1B57BDE57674}" type="sibTrans" cxnId="{88D22254-F61F-4834-A818-F4780BA1382B}">
      <dgm:prSet/>
      <dgm:spPr/>
    </dgm:pt>
    <dgm:pt modelId="{398C4519-30FB-4330-AEE8-182D7B216868}">
      <dgm:prSet phldr="0"/>
      <dgm:spPr/>
      <dgm:t>
        <a:bodyPr/>
        <a:lstStyle/>
        <a:p>
          <a:pPr rtl="0"/>
          <a:r>
            <a:rPr lang="en-US" b="0" i="0" u="none" strike="noStrike" cap="none" baseline="0" noProof="0" dirty="0">
              <a:latin typeface="Tw Cen MT"/>
            </a:rPr>
            <a:t>Epidemics Model</a:t>
          </a:r>
        </a:p>
      </dgm:t>
    </dgm:pt>
    <dgm:pt modelId="{69421B40-BEA9-43D2-8EEB-23B5A9DE2ADB}" type="parTrans" cxnId="{22266D00-63B4-4EBF-9D29-B60873482A22}">
      <dgm:prSet/>
      <dgm:spPr/>
    </dgm:pt>
    <dgm:pt modelId="{266DFAC5-9115-48E4-AAC6-092B90328CC2}" type="sibTrans" cxnId="{22266D00-63B4-4EBF-9D29-B60873482A22}">
      <dgm:prSet/>
      <dgm:spPr/>
    </dgm:pt>
    <dgm:pt modelId="{9B54802C-C2FF-403B-B281-75ACC0BE1C1E}">
      <dgm:prSet phldr="0"/>
      <dgm:spPr/>
      <dgm:t>
        <a:bodyPr/>
        <a:lstStyle/>
        <a:p>
          <a:pPr rtl="0"/>
          <a:r>
            <a:rPr lang="en-US" b="0" i="0" u="none" strike="noStrike" cap="none" baseline="0" noProof="0" dirty="0">
              <a:latin typeface="Tw Cen MT"/>
            </a:rPr>
            <a:t>Influence Model</a:t>
          </a:r>
        </a:p>
      </dgm:t>
    </dgm:pt>
    <dgm:pt modelId="{4CC678FD-B7DA-4374-AD67-87701D187302}" type="parTrans" cxnId="{5C817180-FB3A-4196-8FC0-CCF7B40E6614}">
      <dgm:prSet/>
      <dgm:spPr/>
    </dgm:pt>
    <dgm:pt modelId="{4EB31FE1-E987-4FE6-B05B-43353F77D95D}" type="sibTrans" cxnId="{5C817180-FB3A-4196-8FC0-CCF7B40E6614}">
      <dgm:prSet/>
      <dgm:spPr/>
    </dgm:pt>
    <dgm:pt modelId="{9500441C-FC27-4D0F-A05F-C8B24F2636D7}">
      <dgm:prSet phldr="0"/>
      <dgm:spPr/>
      <dgm:t>
        <a:bodyPr/>
        <a:lstStyle/>
        <a:p>
          <a:pPr rtl="0"/>
          <a:r>
            <a:rPr lang="en-US" b="0" i="0" u="none" strike="noStrike" cap="none" baseline="0" noProof="0" dirty="0">
              <a:latin typeface="Tw Cen MT"/>
            </a:rPr>
            <a:t>Independent Cascade</a:t>
          </a:r>
        </a:p>
      </dgm:t>
    </dgm:pt>
    <dgm:pt modelId="{3AEC905B-4B78-495B-B1D9-745E19175772}" type="parTrans" cxnId="{EB6742C8-1E43-4B07-8095-4B90CC86FF5F}">
      <dgm:prSet/>
      <dgm:spPr/>
    </dgm:pt>
    <dgm:pt modelId="{07A9EA9E-08C9-4410-81FD-374E9D20EAED}" type="sibTrans" cxnId="{EB6742C8-1E43-4B07-8095-4B90CC86FF5F}">
      <dgm:prSet/>
      <dgm:spPr/>
    </dgm:pt>
    <dgm:pt modelId="{8BDE5B8E-C810-417B-A20E-987E1E463A15}">
      <dgm:prSet phldr="0"/>
      <dgm:spPr/>
      <dgm:t>
        <a:bodyPr/>
        <a:lstStyle/>
        <a:p>
          <a:pPr rtl="0"/>
          <a:r>
            <a:rPr lang="en-US" b="0" i="0" u="none" strike="noStrike" cap="none" baseline="0" noProof="0" dirty="0">
              <a:latin typeface="Tw Cen MT"/>
            </a:rPr>
            <a:t>Linear Threshold </a:t>
          </a:r>
        </a:p>
      </dgm:t>
    </dgm:pt>
    <dgm:pt modelId="{E3585F42-39E2-4BE8-817F-E28B7D20A48A}" type="parTrans" cxnId="{BB29B294-703B-47F3-AF0F-D77E24B29B76}">
      <dgm:prSet/>
      <dgm:spPr/>
    </dgm:pt>
    <dgm:pt modelId="{515347B7-9BEC-4455-AEC0-47B3F9666785}" type="sibTrans" cxnId="{BB29B294-703B-47F3-AF0F-D77E24B29B76}">
      <dgm:prSet/>
      <dgm:spPr/>
    </dgm:pt>
    <dgm:pt modelId="{A9D2D68A-9735-43B5-AF7C-19C8B61D9D85}">
      <dgm:prSet phldr="0"/>
      <dgm:spPr/>
      <dgm:t>
        <a:bodyPr/>
        <a:lstStyle/>
        <a:p>
          <a:pPr rtl="0"/>
          <a:r>
            <a:rPr lang="en-US" b="0" i="0" u="none" strike="noStrike" cap="none" baseline="0" noProof="0" dirty="0">
              <a:latin typeface="Tw Cen MT"/>
            </a:rPr>
            <a:t>Game Theory</a:t>
          </a:r>
        </a:p>
      </dgm:t>
    </dgm:pt>
    <dgm:pt modelId="{3FE852AA-90F5-4929-A314-048D11E510EB}" type="parTrans" cxnId="{B3DF4DAE-7AD0-45BE-841D-154B48EDE3CE}">
      <dgm:prSet/>
      <dgm:spPr/>
    </dgm:pt>
    <dgm:pt modelId="{7700FDDF-5A78-4290-99C1-614692A9D2FE}" type="sibTrans" cxnId="{B3DF4DAE-7AD0-45BE-841D-154B48EDE3CE}">
      <dgm:prSet/>
      <dgm:spPr/>
    </dgm:pt>
    <dgm:pt modelId="{990B96F6-1A77-4A08-B273-DC61A0CB7FD2}">
      <dgm:prSet phldr="0"/>
      <dgm:spPr/>
      <dgm:t>
        <a:bodyPr/>
        <a:lstStyle/>
        <a:p>
          <a:pPr rtl="0"/>
          <a:r>
            <a:rPr lang="en-US" b="1" i="0" u="none" strike="noStrike" cap="none" baseline="0" noProof="0" dirty="0">
              <a:solidFill>
                <a:srgbClr val="FF0000"/>
              </a:solidFill>
              <a:latin typeface="Tw Cen MT"/>
            </a:rPr>
            <a:t>Individual Influence</a:t>
          </a:r>
        </a:p>
      </dgm:t>
    </dgm:pt>
    <dgm:pt modelId="{C3E01437-E753-431A-AC78-B16E7929B3F4}" type="parTrans" cxnId="{E10916FD-DCD8-4ACD-843B-56D8B9364053}">
      <dgm:prSet/>
      <dgm:spPr/>
    </dgm:pt>
    <dgm:pt modelId="{F507CAE1-0F06-424E-86BA-D2074BA99A99}" type="sibTrans" cxnId="{E10916FD-DCD8-4ACD-843B-56D8B9364053}">
      <dgm:prSet/>
      <dgm:spPr/>
    </dgm:pt>
    <dgm:pt modelId="{08F94E11-410D-4310-A60A-4A2D4FAD9261}">
      <dgm:prSet phldr="0"/>
      <dgm:spPr/>
      <dgm:t>
        <a:bodyPr/>
        <a:lstStyle/>
        <a:p>
          <a:pPr rtl="0"/>
          <a:r>
            <a:rPr lang="en-US" dirty="0">
              <a:latin typeface="Tw Cen MT" panose="020F0302020204030204"/>
            </a:rPr>
            <a:t>Community Influence</a:t>
          </a:r>
        </a:p>
      </dgm:t>
    </dgm:pt>
    <dgm:pt modelId="{9953DE66-ECBC-42FA-BCC2-77687A9C1BC4}" type="parTrans" cxnId="{6856A4EA-0299-4426-B93E-719F48E2B394}">
      <dgm:prSet/>
      <dgm:spPr/>
    </dgm:pt>
    <dgm:pt modelId="{A6C8AED5-05B1-48DC-99C9-005C51525432}" type="sibTrans" cxnId="{6856A4EA-0299-4426-B93E-719F48E2B394}">
      <dgm:prSet/>
      <dgm:spPr/>
    </dgm:pt>
    <dgm:pt modelId="{60457AC0-0C65-414E-A497-086989B8C1B3}">
      <dgm:prSet phldr="0"/>
      <dgm:spPr/>
      <dgm:t>
        <a:bodyPr/>
        <a:lstStyle/>
        <a:p>
          <a:pPr rtl="0"/>
          <a:r>
            <a:rPr lang="en-US" dirty="0">
              <a:latin typeface="Tw Cen MT" panose="020F0302020204030204"/>
            </a:rPr>
            <a:t>Influence Maximization</a:t>
          </a:r>
          <a:endParaRPr lang="en-US" dirty="0"/>
        </a:p>
      </dgm:t>
    </dgm:pt>
    <dgm:pt modelId="{5D3F5813-5E4D-48EA-9EA0-6326FBCB319A}" type="parTrans" cxnId="{D54DAE39-E729-4C69-9164-59BDA6A2480A}">
      <dgm:prSet/>
      <dgm:spPr/>
    </dgm:pt>
    <dgm:pt modelId="{E81CA9EF-0677-4E13-957E-2C830B0E76C3}" type="sibTrans" cxnId="{D54DAE39-E729-4C69-9164-59BDA6A2480A}">
      <dgm:prSet/>
      <dgm:spPr/>
    </dgm:pt>
    <dgm:pt modelId="{C4A70CF5-A7A8-45CC-B981-8F9EEA5D9A50}" type="pres">
      <dgm:prSet presAssocID="{8F9BE10E-7CCA-4216-AF6A-5EBABF196ACC}" presName="hierChild1" presStyleCnt="0">
        <dgm:presLayoutVars>
          <dgm:chPref val="1"/>
          <dgm:dir/>
          <dgm:animOne val="branch"/>
          <dgm:animLvl val="lvl"/>
          <dgm:resizeHandles/>
        </dgm:presLayoutVars>
      </dgm:prSet>
      <dgm:spPr/>
    </dgm:pt>
    <dgm:pt modelId="{7CB43046-DD27-4527-BF7D-BF1CD606D1B0}" type="pres">
      <dgm:prSet presAssocID="{D98DE34A-B9DA-4C04-A4AC-D5AF1C7DCEE8}" presName="hierRoot1" presStyleCnt="0"/>
      <dgm:spPr/>
    </dgm:pt>
    <dgm:pt modelId="{245598AB-50E2-4910-97A7-C768453A36E9}" type="pres">
      <dgm:prSet presAssocID="{D98DE34A-B9DA-4C04-A4AC-D5AF1C7DCEE8}" presName="composite" presStyleCnt="0"/>
      <dgm:spPr/>
    </dgm:pt>
    <dgm:pt modelId="{EADB3BF1-0138-4CB6-8490-28477769EA91}" type="pres">
      <dgm:prSet presAssocID="{D98DE34A-B9DA-4C04-A4AC-D5AF1C7DCEE8}" presName="background" presStyleLbl="node0" presStyleIdx="0" presStyleCnt="1"/>
      <dgm:spPr/>
    </dgm:pt>
    <dgm:pt modelId="{4B7A819D-EC5C-453E-A939-6D3ACA3F4FBF}" type="pres">
      <dgm:prSet presAssocID="{D98DE34A-B9DA-4C04-A4AC-D5AF1C7DCEE8}" presName="text" presStyleLbl="fgAcc0" presStyleIdx="0" presStyleCnt="1">
        <dgm:presLayoutVars>
          <dgm:chPref val="3"/>
        </dgm:presLayoutVars>
      </dgm:prSet>
      <dgm:spPr/>
    </dgm:pt>
    <dgm:pt modelId="{9D00814B-9083-4B28-8A60-39CB3D9B3F84}" type="pres">
      <dgm:prSet presAssocID="{D98DE34A-B9DA-4C04-A4AC-D5AF1C7DCEE8}" presName="hierChild2" presStyleCnt="0"/>
      <dgm:spPr/>
    </dgm:pt>
    <dgm:pt modelId="{6B4EEC85-7CC1-434B-9317-E24D093D93DA}" type="pres">
      <dgm:prSet presAssocID="{FF860416-9CB0-402C-B93F-F48A875A95A5}" presName="Name10" presStyleLbl="parChTrans1D2" presStyleIdx="0" presStyleCnt="2"/>
      <dgm:spPr/>
    </dgm:pt>
    <dgm:pt modelId="{4B334C01-84E1-4845-8B41-9F61C0F4ADA4}" type="pres">
      <dgm:prSet presAssocID="{BD6BCE70-EBE7-4FC6-9DA2-B33B55F0E6DA}" presName="hierRoot2" presStyleCnt="0"/>
      <dgm:spPr/>
    </dgm:pt>
    <dgm:pt modelId="{FBA3F2FA-6D71-4469-AD99-EB23FB04CBE2}" type="pres">
      <dgm:prSet presAssocID="{BD6BCE70-EBE7-4FC6-9DA2-B33B55F0E6DA}" presName="composite2" presStyleCnt="0"/>
      <dgm:spPr/>
    </dgm:pt>
    <dgm:pt modelId="{DC685B20-39B5-42F3-9C5B-46F0C9FBF0B1}" type="pres">
      <dgm:prSet presAssocID="{BD6BCE70-EBE7-4FC6-9DA2-B33B55F0E6DA}" presName="background2" presStyleLbl="node2" presStyleIdx="0" presStyleCnt="2"/>
      <dgm:spPr/>
    </dgm:pt>
    <dgm:pt modelId="{940D804C-1632-4B57-8442-26E9D10A3915}" type="pres">
      <dgm:prSet presAssocID="{BD6BCE70-EBE7-4FC6-9DA2-B33B55F0E6DA}" presName="text2" presStyleLbl="fgAcc2" presStyleIdx="0" presStyleCnt="2">
        <dgm:presLayoutVars>
          <dgm:chPref val="3"/>
        </dgm:presLayoutVars>
      </dgm:prSet>
      <dgm:spPr/>
    </dgm:pt>
    <dgm:pt modelId="{63B55CA2-BE52-4236-97E7-4DFF22B099BD}" type="pres">
      <dgm:prSet presAssocID="{BD6BCE70-EBE7-4FC6-9DA2-B33B55F0E6DA}" presName="hierChild3" presStyleCnt="0"/>
      <dgm:spPr/>
    </dgm:pt>
    <dgm:pt modelId="{29BC7C94-C2C2-4D8B-BAA6-B4D54AD8036E}" type="pres">
      <dgm:prSet presAssocID="{69421B40-BEA9-43D2-8EEB-23B5A9DE2ADB}" presName="Name17" presStyleLbl="parChTrans1D3" presStyleIdx="0" presStyleCnt="5"/>
      <dgm:spPr/>
    </dgm:pt>
    <dgm:pt modelId="{C431AF23-4F1C-43E4-BDCA-D81BC1EC70B6}" type="pres">
      <dgm:prSet presAssocID="{398C4519-30FB-4330-AEE8-182D7B216868}" presName="hierRoot3" presStyleCnt="0"/>
      <dgm:spPr/>
    </dgm:pt>
    <dgm:pt modelId="{D297F097-C553-4204-9C32-2E2B537C2DFD}" type="pres">
      <dgm:prSet presAssocID="{398C4519-30FB-4330-AEE8-182D7B216868}" presName="composite3" presStyleCnt="0"/>
      <dgm:spPr/>
    </dgm:pt>
    <dgm:pt modelId="{EA820401-8047-4CBE-95FD-3D9D83954747}" type="pres">
      <dgm:prSet presAssocID="{398C4519-30FB-4330-AEE8-182D7B216868}" presName="background3" presStyleLbl="node3" presStyleIdx="0" presStyleCnt="5"/>
      <dgm:spPr/>
    </dgm:pt>
    <dgm:pt modelId="{3CC719DB-D370-4D34-A74A-7CB89EC746ED}" type="pres">
      <dgm:prSet presAssocID="{398C4519-30FB-4330-AEE8-182D7B216868}" presName="text3" presStyleLbl="fgAcc3" presStyleIdx="0" presStyleCnt="5">
        <dgm:presLayoutVars>
          <dgm:chPref val="3"/>
        </dgm:presLayoutVars>
      </dgm:prSet>
      <dgm:spPr/>
    </dgm:pt>
    <dgm:pt modelId="{557C5B59-5388-46AD-AA55-13DA8B8CA373}" type="pres">
      <dgm:prSet presAssocID="{398C4519-30FB-4330-AEE8-182D7B216868}" presName="hierChild4" presStyleCnt="0"/>
      <dgm:spPr/>
    </dgm:pt>
    <dgm:pt modelId="{59F2C2B9-7E59-4A7B-86DB-1FF9FCE75C92}" type="pres">
      <dgm:prSet presAssocID="{4CC678FD-B7DA-4374-AD67-87701D187302}" presName="Name17" presStyleLbl="parChTrans1D3" presStyleIdx="1" presStyleCnt="5"/>
      <dgm:spPr/>
    </dgm:pt>
    <dgm:pt modelId="{8D528B9A-F802-452C-819B-65490556E15F}" type="pres">
      <dgm:prSet presAssocID="{9B54802C-C2FF-403B-B281-75ACC0BE1C1E}" presName="hierRoot3" presStyleCnt="0"/>
      <dgm:spPr/>
    </dgm:pt>
    <dgm:pt modelId="{9E32CB28-2459-45D0-8AC0-7D0B2BBDB1E1}" type="pres">
      <dgm:prSet presAssocID="{9B54802C-C2FF-403B-B281-75ACC0BE1C1E}" presName="composite3" presStyleCnt="0"/>
      <dgm:spPr/>
    </dgm:pt>
    <dgm:pt modelId="{8231DEA0-E218-46A0-88C2-7FCA5D3012DF}" type="pres">
      <dgm:prSet presAssocID="{9B54802C-C2FF-403B-B281-75ACC0BE1C1E}" presName="background3" presStyleLbl="node3" presStyleIdx="1" presStyleCnt="5"/>
      <dgm:spPr/>
    </dgm:pt>
    <dgm:pt modelId="{02F0DDDE-CA21-4083-BB37-F17BC6A9E82D}" type="pres">
      <dgm:prSet presAssocID="{9B54802C-C2FF-403B-B281-75ACC0BE1C1E}" presName="text3" presStyleLbl="fgAcc3" presStyleIdx="1" presStyleCnt="5">
        <dgm:presLayoutVars>
          <dgm:chPref val="3"/>
        </dgm:presLayoutVars>
      </dgm:prSet>
      <dgm:spPr/>
    </dgm:pt>
    <dgm:pt modelId="{B073CF1D-81A2-4B88-B361-67284A4BD84F}" type="pres">
      <dgm:prSet presAssocID="{9B54802C-C2FF-403B-B281-75ACC0BE1C1E}" presName="hierChild4" presStyleCnt="0"/>
      <dgm:spPr/>
    </dgm:pt>
    <dgm:pt modelId="{8B8266E3-7654-4D7B-B09F-7FEB6EAB7BA5}" type="pres">
      <dgm:prSet presAssocID="{C3E01437-E753-431A-AC78-B16E7929B3F4}" presName="Name23" presStyleLbl="parChTrans1D4" presStyleIdx="0" presStyleCnt="3"/>
      <dgm:spPr/>
    </dgm:pt>
    <dgm:pt modelId="{FA7D8926-363E-4709-A8F4-B99E3D75F41A}" type="pres">
      <dgm:prSet presAssocID="{990B96F6-1A77-4A08-B273-DC61A0CB7FD2}" presName="hierRoot4" presStyleCnt="0"/>
      <dgm:spPr/>
    </dgm:pt>
    <dgm:pt modelId="{48CB7DBC-943B-4CC9-8948-66908D30D0A2}" type="pres">
      <dgm:prSet presAssocID="{990B96F6-1A77-4A08-B273-DC61A0CB7FD2}" presName="composite4" presStyleCnt="0"/>
      <dgm:spPr/>
    </dgm:pt>
    <dgm:pt modelId="{E803AFE4-4765-4609-96F7-320433DCB05D}" type="pres">
      <dgm:prSet presAssocID="{990B96F6-1A77-4A08-B273-DC61A0CB7FD2}" presName="background4" presStyleLbl="node4" presStyleIdx="0" presStyleCnt="3"/>
      <dgm:spPr/>
    </dgm:pt>
    <dgm:pt modelId="{6C9EF81C-1A86-4800-81F1-440E84A89040}" type="pres">
      <dgm:prSet presAssocID="{990B96F6-1A77-4A08-B273-DC61A0CB7FD2}" presName="text4" presStyleLbl="fgAcc4" presStyleIdx="0" presStyleCnt="3">
        <dgm:presLayoutVars>
          <dgm:chPref val="3"/>
        </dgm:presLayoutVars>
      </dgm:prSet>
      <dgm:spPr/>
    </dgm:pt>
    <dgm:pt modelId="{E56DFDB6-4342-4C5F-931C-9708B6E5C2BC}" type="pres">
      <dgm:prSet presAssocID="{990B96F6-1A77-4A08-B273-DC61A0CB7FD2}" presName="hierChild5" presStyleCnt="0"/>
      <dgm:spPr/>
    </dgm:pt>
    <dgm:pt modelId="{086A003B-6C4B-4F6B-A4FA-27608025A984}" type="pres">
      <dgm:prSet presAssocID="{9953DE66-ECBC-42FA-BCC2-77687A9C1BC4}" presName="Name23" presStyleLbl="parChTrans1D4" presStyleIdx="1" presStyleCnt="3"/>
      <dgm:spPr/>
    </dgm:pt>
    <dgm:pt modelId="{98B122F9-A3DD-4F21-932A-05571C9EB021}" type="pres">
      <dgm:prSet presAssocID="{08F94E11-410D-4310-A60A-4A2D4FAD9261}" presName="hierRoot4" presStyleCnt="0"/>
      <dgm:spPr/>
    </dgm:pt>
    <dgm:pt modelId="{E231343F-06C2-4097-88AA-D756BEE3BC6C}" type="pres">
      <dgm:prSet presAssocID="{08F94E11-410D-4310-A60A-4A2D4FAD9261}" presName="composite4" presStyleCnt="0"/>
      <dgm:spPr/>
    </dgm:pt>
    <dgm:pt modelId="{8DE5F73C-7F4D-4776-A41A-D3BD947666AA}" type="pres">
      <dgm:prSet presAssocID="{08F94E11-410D-4310-A60A-4A2D4FAD9261}" presName="background4" presStyleLbl="node4" presStyleIdx="1" presStyleCnt="3"/>
      <dgm:spPr/>
    </dgm:pt>
    <dgm:pt modelId="{5655333D-09C0-49CC-887A-5BDD215EF83A}" type="pres">
      <dgm:prSet presAssocID="{08F94E11-410D-4310-A60A-4A2D4FAD9261}" presName="text4" presStyleLbl="fgAcc4" presStyleIdx="1" presStyleCnt="3">
        <dgm:presLayoutVars>
          <dgm:chPref val="3"/>
        </dgm:presLayoutVars>
      </dgm:prSet>
      <dgm:spPr/>
    </dgm:pt>
    <dgm:pt modelId="{7F215485-088C-4FFE-A4DC-F3880E842310}" type="pres">
      <dgm:prSet presAssocID="{08F94E11-410D-4310-A60A-4A2D4FAD9261}" presName="hierChild5" presStyleCnt="0"/>
      <dgm:spPr/>
    </dgm:pt>
    <dgm:pt modelId="{0A1CB103-C765-4D32-88B2-7FBBAC370FB9}" type="pres">
      <dgm:prSet presAssocID="{5D3F5813-5E4D-48EA-9EA0-6326FBCB319A}" presName="Name23" presStyleLbl="parChTrans1D4" presStyleIdx="2" presStyleCnt="3"/>
      <dgm:spPr/>
    </dgm:pt>
    <dgm:pt modelId="{8DFCDF2D-2294-4C66-90F2-A292F7DCDB4D}" type="pres">
      <dgm:prSet presAssocID="{60457AC0-0C65-414E-A497-086989B8C1B3}" presName="hierRoot4" presStyleCnt="0"/>
      <dgm:spPr/>
    </dgm:pt>
    <dgm:pt modelId="{B4AC9B2E-31EE-4ADC-9DA3-26639A72E0DA}" type="pres">
      <dgm:prSet presAssocID="{60457AC0-0C65-414E-A497-086989B8C1B3}" presName="composite4" presStyleCnt="0"/>
      <dgm:spPr/>
    </dgm:pt>
    <dgm:pt modelId="{F10E3357-B9FD-476C-90D5-EA6748C202DA}" type="pres">
      <dgm:prSet presAssocID="{60457AC0-0C65-414E-A497-086989B8C1B3}" presName="background4" presStyleLbl="node4" presStyleIdx="2" presStyleCnt="3"/>
      <dgm:spPr/>
    </dgm:pt>
    <dgm:pt modelId="{DA5F685A-7FF6-4806-810B-449D678C2D2E}" type="pres">
      <dgm:prSet presAssocID="{60457AC0-0C65-414E-A497-086989B8C1B3}" presName="text4" presStyleLbl="fgAcc4" presStyleIdx="2" presStyleCnt="3">
        <dgm:presLayoutVars>
          <dgm:chPref val="3"/>
        </dgm:presLayoutVars>
      </dgm:prSet>
      <dgm:spPr/>
    </dgm:pt>
    <dgm:pt modelId="{27B2F0CD-F02B-4615-A01E-04DFF9A98242}" type="pres">
      <dgm:prSet presAssocID="{60457AC0-0C65-414E-A497-086989B8C1B3}" presName="hierChild5" presStyleCnt="0"/>
      <dgm:spPr/>
    </dgm:pt>
    <dgm:pt modelId="{DF2C1EB2-39EE-41C9-BC8C-8AD81B7E7FA8}" type="pres">
      <dgm:prSet presAssocID="{5908BB36-7F56-41CB-9B32-FAC11A86CAB0}" presName="Name10" presStyleLbl="parChTrans1D2" presStyleIdx="1" presStyleCnt="2"/>
      <dgm:spPr/>
    </dgm:pt>
    <dgm:pt modelId="{81554A59-5061-40A0-A0AC-AEC3BCB47306}" type="pres">
      <dgm:prSet presAssocID="{78F01EAE-F013-499A-BBCD-82F96B40E137}" presName="hierRoot2" presStyleCnt="0"/>
      <dgm:spPr/>
    </dgm:pt>
    <dgm:pt modelId="{7D5E0CFD-F712-4CAD-B471-1860B300D9F7}" type="pres">
      <dgm:prSet presAssocID="{78F01EAE-F013-499A-BBCD-82F96B40E137}" presName="composite2" presStyleCnt="0"/>
      <dgm:spPr/>
    </dgm:pt>
    <dgm:pt modelId="{18D289AC-001F-4DCA-8E52-BC8319E52DB9}" type="pres">
      <dgm:prSet presAssocID="{78F01EAE-F013-499A-BBCD-82F96B40E137}" presName="background2" presStyleLbl="node2" presStyleIdx="1" presStyleCnt="2"/>
      <dgm:spPr/>
    </dgm:pt>
    <dgm:pt modelId="{B055F9CB-E7E3-4F45-BFC3-1971D470A7AD}" type="pres">
      <dgm:prSet presAssocID="{78F01EAE-F013-499A-BBCD-82F96B40E137}" presName="text2" presStyleLbl="fgAcc2" presStyleIdx="1" presStyleCnt="2">
        <dgm:presLayoutVars>
          <dgm:chPref val="3"/>
        </dgm:presLayoutVars>
      </dgm:prSet>
      <dgm:spPr/>
    </dgm:pt>
    <dgm:pt modelId="{895AC080-EA00-4BAB-93A2-5D631214AB3A}" type="pres">
      <dgm:prSet presAssocID="{78F01EAE-F013-499A-BBCD-82F96B40E137}" presName="hierChild3" presStyleCnt="0"/>
      <dgm:spPr/>
    </dgm:pt>
    <dgm:pt modelId="{FA7D4CBC-3F21-4746-8890-E2C3A864C0C4}" type="pres">
      <dgm:prSet presAssocID="{3AEC905B-4B78-495B-B1D9-745E19175772}" presName="Name17" presStyleLbl="parChTrans1D3" presStyleIdx="2" presStyleCnt="5"/>
      <dgm:spPr/>
    </dgm:pt>
    <dgm:pt modelId="{6E1AA4CC-D13C-44F1-BCB5-53CB6ECBAEC9}" type="pres">
      <dgm:prSet presAssocID="{9500441C-FC27-4D0F-A05F-C8B24F2636D7}" presName="hierRoot3" presStyleCnt="0"/>
      <dgm:spPr/>
    </dgm:pt>
    <dgm:pt modelId="{BD682E5E-18CE-4D3F-9ECC-960AD584462D}" type="pres">
      <dgm:prSet presAssocID="{9500441C-FC27-4D0F-A05F-C8B24F2636D7}" presName="composite3" presStyleCnt="0"/>
      <dgm:spPr/>
    </dgm:pt>
    <dgm:pt modelId="{F432A978-0F86-467E-B9E5-E840C9278284}" type="pres">
      <dgm:prSet presAssocID="{9500441C-FC27-4D0F-A05F-C8B24F2636D7}" presName="background3" presStyleLbl="node3" presStyleIdx="2" presStyleCnt="5"/>
      <dgm:spPr/>
    </dgm:pt>
    <dgm:pt modelId="{1C049D1F-8B86-4E0A-96CD-C7CE7F24966E}" type="pres">
      <dgm:prSet presAssocID="{9500441C-FC27-4D0F-A05F-C8B24F2636D7}" presName="text3" presStyleLbl="fgAcc3" presStyleIdx="2" presStyleCnt="5">
        <dgm:presLayoutVars>
          <dgm:chPref val="3"/>
        </dgm:presLayoutVars>
      </dgm:prSet>
      <dgm:spPr/>
    </dgm:pt>
    <dgm:pt modelId="{E1AEA0F6-76CA-474F-A4EE-7C98BD2D8AE3}" type="pres">
      <dgm:prSet presAssocID="{9500441C-FC27-4D0F-A05F-C8B24F2636D7}" presName="hierChild4" presStyleCnt="0"/>
      <dgm:spPr/>
    </dgm:pt>
    <dgm:pt modelId="{542E6EA1-0E87-4B61-B1EC-AF87C8A19007}" type="pres">
      <dgm:prSet presAssocID="{E3585F42-39E2-4BE8-817F-E28B7D20A48A}" presName="Name17" presStyleLbl="parChTrans1D3" presStyleIdx="3" presStyleCnt="5"/>
      <dgm:spPr/>
    </dgm:pt>
    <dgm:pt modelId="{91C522CD-5427-4761-9548-2F7A7BCBB35A}" type="pres">
      <dgm:prSet presAssocID="{8BDE5B8E-C810-417B-A20E-987E1E463A15}" presName="hierRoot3" presStyleCnt="0"/>
      <dgm:spPr/>
    </dgm:pt>
    <dgm:pt modelId="{C5F5261C-4B37-4071-B073-D815AE6D5F50}" type="pres">
      <dgm:prSet presAssocID="{8BDE5B8E-C810-417B-A20E-987E1E463A15}" presName="composite3" presStyleCnt="0"/>
      <dgm:spPr/>
    </dgm:pt>
    <dgm:pt modelId="{EF4B7226-DAB9-43E6-8894-B68ACF526E58}" type="pres">
      <dgm:prSet presAssocID="{8BDE5B8E-C810-417B-A20E-987E1E463A15}" presName="background3" presStyleLbl="node3" presStyleIdx="3" presStyleCnt="5"/>
      <dgm:spPr/>
    </dgm:pt>
    <dgm:pt modelId="{6B40F5C5-0822-44C3-9490-67E67852CA48}" type="pres">
      <dgm:prSet presAssocID="{8BDE5B8E-C810-417B-A20E-987E1E463A15}" presName="text3" presStyleLbl="fgAcc3" presStyleIdx="3" presStyleCnt="5">
        <dgm:presLayoutVars>
          <dgm:chPref val="3"/>
        </dgm:presLayoutVars>
      </dgm:prSet>
      <dgm:spPr/>
    </dgm:pt>
    <dgm:pt modelId="{49B74768-8D5E-4429-83DF-57DCB650F38B}" type="pres">
      <dgm:prSet presAssocID="{8BDE5B8E-C810-417B-A20E-987E1E463A15}" presName="hierChild4" presStyleCnt="0"/>
      <dgm:spPr/>
    </dgm:pt>
    <dgm:pt modelId="{B405CE82-2901-4987-8408-E79A3CC81577}" type="pres">
      <dgm:prSet presAssocID="{3FE852AA-90F5-4929-A314-048D11E510EB}" presName="Name17" presStyleLbl="parChTrans1D3" presStyleIdx="4" presStyleCnt="5"/>
      <dgm:spPr/>
    </dgm:pt>
    <dgm:pt modelId="{CA7AB3EA-6CAD-49FC-A5B3-68684B3B75B1}" type="pres">
      <dgm:prSet presAssocID="{A9D2D68A-9735-43B5-AF7C-19C8B61D9D85}" presName="hierRoot3" presStyleCnt="0"/>
      <dgm:spPr/>
    </dgm:pt>
    <dgm:pt modelId="{DA444ACD-CCA7-4F51-8760-829B5281386B}" type="pres">
      <dgm:prSet presAssocID="{A9D2D68A-9735-43B5-AF7C-19C8B61D9D85}" presName="composite3" presStyleCnt="0"/>
      <dgm:spPr/>
    </dgm:pt>
    <dgm:pt modelId="{F402FE5A-56F9-4ED0-B7AF-9094C4856DEB}" type="pres">
      <dgm:prSet presAssocID="{A9D2D68A-9735-43B5-AF7C-19C8B61D9D85}" presName="background3" presStyleLbl="node3" presStyleIdx="4" presStyleCnt="5"/>
      <dgm:spPr/>
    </dgm:pt>
    <dgm:pt modelId="{0A27EA74-A65D-4D9B-8921-533CD01365A8}" type="pres">
      <dgm:prSet presAssocID="{A9D2D68A-9735-43B5-AF7C-19C8B61D9D85}" presName="text3" presStyleLbl="fgAcc3" presStyleIdx="4" presStyleCnt="5">
        <dgm:presLayoutVars>
          <dgm:chPref val="3"/>
        </dgm:presLayoutVars>
      </dgm:prSet>
      <dgm:spPr/>
    </dgm:pt>
    <dgm:pt modelId="{0492C435-8FA3-4F8E-8A8B-9940248D91F3}" type="pres">
      <dgm:prSet presAssocID="{A9D2D68A-9735-43B5-AF7C-19C8B61D9D85}" presName="hierChild4" presStyleCnt="0"/>
      <dgm:spPr/>
    </dgm:pt>
  </dgm:ptLst>
  <dgm:cxnLst>
    <dgm:cxn modelId="{22266D00-63B4-4EBF-9D29-B60873482A22}" srcId="{BD6BCE70-EBE7-4FC6-9DA2-B33B55F0E6DA}" destId="{398C4519-30FB-4330-AEE8-182D7B216868}" srcOrd="0" destOrd="0" parTransId="{69421B40-BEA9-43D2-8EEB-23B5A9DE2ADB}" sibTransId="{266DFAC5-9115-48E4-AAC6-092B90328CC2}"/>
    <dgm:cxn modelId="{A608B31F-9A50-4CEF-B3E0-4E86CFCE7CD7}" type="presOf" srcId="{4CC678FD-B7DA-4374-AD67-87701D187302}" destId="{59F2C2B9-7E59-4A7B-86DB-1FF9FCE75C92}" srcOrd="0" destOrd="0" presId="urn:microsoft.com/office/officeart/2005/8/layout/hierarchy1"/>
    <dgm:cxn modelId="{8D367E21-1B35-45B0-9D0F-C534A79A339F}" srcId="{D98DE34A-B9DA-4C04-A4AC-D5AF1C7DCEE8}" destId="{BD6BCE70-EBE7-4FC6-9DA2-B33B55F0E6DA}" srcOrd="0" destOrd="0" parTransId="{FF860416-9CB0-402C-B93F-F48A875A95A5}" sibTransId="{8E8A5A9B-3EBE-4C24-98F2-2E3E8EA586E6}"/>
    <dgm:cxn modelId="{D7929927-5E09-4443-942F-8B3A7E9F677C}" type="presOf" srcId="{8BDE5B8E-C810-417B-A20E-987E1E463A15}" destId="{6B40F5C5-0822-44C3-9490-67E67852CA48}" srcOrd="0" destOrd="0" presId="urn:microsoft.com/office/officeart/2005/8/layout/hierarchy1"/>
    <dgm:cxn modelId="{D520502A-9720-40B2-9766-1F0A06467F0D}" type="presOf" srcId="{990B96F6-1A77-4A08-B273-DC61A0CB7FD2}" destId="{6C9EF81C-1A86-4800-81F1-440E84A89040}" srcOrd="0" destOrd="0" presId="urn:microsoft.com/office/officeart/2005/8/layout/hierarchy1"/>
    <dgm:cxn modelId="{F4065A38-7F06-4CEE-94A1-AF54F9A36259}" type="presOf" srcId="{5D3F5813-5E4D-48EA-9EA0-6326FBCB319A}" destId="{0A1CB103-C765-4D32-88B2-7FBBAC370FB9}" srcOrd="0" destOrd="0" presId="urn:microsoft.com/office/officeart/2005/8/layout/hierarchy1"/>
    <dgm:cxn modelId="{D54DAE39-E729-4C69-9164-59BDA6A2480A}" srcId="{9B54802C-C2FF-403B-B281-75ACC0BE1C1E}" destId="{60457AC0-0C65-414E-A497-086989B8C1B3}" srcOrd="2" destOrd="0" parTransId="{5D3F5813-5E4D-48EA-9EA0-6326FBCB319A}" sibTransId="{E81CA9EF-0677-4E13-957E-2C830B0E76C3}"/>
    <dgm:cxn modelId="{0B3F4353-B659-4183-B33D-4DAF81449F16}" type="presOf" srcId="{BD6BCE70-EBE7-4FC6-9DA2-B33B55F0E6DA}" destId="{940D804C-1632-4B57-8442-26E9D10A3915}" srcOrd="0" destOrd="0" presId="urn:microsoft.com/office/officeart/2005/8/layout/hierarchy1"/>
    <dgm:cxn modelId="{88D22254-F61F-4834-A818-F4780BA1382B}" srcId="{D98DE34A-B9DA-4C04-A4AC-D5AF1C7DCEE8}" destId="{78F01EAE-F013-499A-BBCD-82F96B40E137}" srcOrd="1" destOrd="0" parTransId="{5908BB36-7F56-41CB-9B32-FAC11A86CAB0}" sibTransId="{ACDB256D-C34F-4FA0-A96E-1B57BDE57674}"/>
    <dgm:cxn modelId="{AE10FD57-1247-4752-A53E-775BAD39775F}" type="presOf" srcId="{08F94E11-410D-4310-A60A-4A2D4FAD9261}" destId="{5655333D-09C0-49CC-887A-5BDD215EF83A}" srcOrd="0" destOrd="0" presId="urn:microsoft.com/office/officeart/2005/8/layout/hierarchy1"/>
    <dgm:cxn modelId="{9B8E7859-BFD7-4AA1-B7C5-7C42B5A9D0CC}" type="presOf" srcId="{3FE852AA-90F5-4929-A314-048D11E510EB}" destId="{B405CE82-2901-4987-8408-E79A3CC81577}" srcOrd="0" destOrd="0" presId="urn:microsoft.com/office/officeart/2005/8/layout/hierarchy1"/>
    <dgm:cxn modelId="{386BC359-87AA-45B8-9189-A3294EFAADB4}" srcId="{8F9BE10E-7CCA-4216-AF6A-5EBABF196ACC}" destId="{D98DE34A-B9DA-4C04-A4AC-D5AF1C7DCEE8}" srcOrd="0" destOrd="0" parTransId="{607F7CDE-7483-4D77-85E4-B11E3FACCE10}" sibTransId="{550447BB-9CBC-43C2-A22D-28029CE4186B}"/>
    <dgm:cxn modelId="{D6488865-B341-4469-828E-AA2B55173078}" type="presOf" srcId="{69421B40-BEA9-43D2-8EEB-23B5A9DE2ADB}" destId="{29BC7C94-C2C2-4D8B-BAA6-B4D54AD8036E}" srcOrd="0" destOrd="0" presId="urn:microsoft.com/office/officeart/2005/8/layout/hierarchy1"/>
    <dgm:cxn modelId="{61061A7B-06E5-4EBC-9799-935270405686}" type="presOf" srcId="{9500441C-FC27-4D0F-A05F-C8B24F2636D7}" destId="{1C049D1F-8B86-4E0A-96CD-C7CE7F24966E}" srcOrd="0" destOrd="0" presId="urn:microsoft.com/office/officeart/2005/8/layout/hierarchy1"/>
    <dgm:cxn modelId="{5C817180-FB3A-4196-8FC0-CCF7B40E6614}" srcId="{BD6BCE70-EBE7-4FC6-9DA2-B33B55F0E6DA}" destId="{9B54802C-C2FF-403B-B281-75ACC0BE1C1E}" srcOrd="1" destOrd="0" parTransId="{4CC678FD-B7DA-4374-AD67-87701D187302}" sibTransId="{4EB31FE1-E987-4FE6-B05B-43353F77D95D}"/>
    <dgm:cxn modelId="{66D6D683-8C34-498B-A641-FA6EDF15E069}" type="presOf" srcId="{9953DE66-ECBC-42FA-BCC2-77687A9C1BC4}" destId="{086A003B-6C4B-4F6B-A4FA-27608025A984}" srcOrd="0" destOrd="0" presId="urn:microsoft.com/office/officeart/2005/8/layout/hierarchy1"/>
    <dgm:cxn modelId="{BB29B294-703B-47F3-AF0F-D77E24B29B76}" srcId="{78F01EAE-F013-499A-BBCD-82F96B40E137}" destId="{8BDE5B8E-C810-417B-A20E-987E1E463A15}" srcOrd="1" destOrd="0" parTransId="{E3585F42-39E2-4BE8-817F-E28B7D20A48A}" sibTransId="{515347B7-9BEC-4455-AEC0-47B3F9666785}"/>
    <dgm:cxn modelId="{CD23F294-4383-4818-96B2-2F8DEF56DBFF}" type="presOf" srcId="{398C4519-30FB-4330-AEE8-182D7B216868}" destId="{3CC719DB-D370-4D34-A74A-7CB89EC746ED}" srcOrd="0" destOrd="0" presId="urn:microsoft.com/office/officeart/2005/8/layout/hierarchy1"/>
    <dgm:cxn modelId="{FE2BCCA4-67AF-4094-83DE-B23AF1741FF0}" type="presOf" srcId="{9B54802C-C2FF-403B-B281-75ACC0BE1C1E}" destId="{02F0DDDE-CA21-4083-BB37-F17BC6A9E82D}" srcOrd="0" destOrd="0" presId="urn:microsoft.com/office/officeart/2005/8/layout/hierarchy1"/>
    <dgm:cxn modelId="{9D7300A5-8F97-4AE9-B444-5FEF5F01BDEC}" type="presOf" srcId="{3AEC905B-4B78-495B-B1D9-745E19175772}" destId="{FA7D4CBC-3F21-4746-8890-E2C3A864C0C4}" srcOrd="0" destOrd="0" presId="urn:microsoft.com/office/officeart/2005/8/layout/hierarchy1"/>
    <dgm:cxn modelId="{C74E2EAA-1A47-4850-A3C9-C73C159A2777}" type="presOf" srcId="{5908BB36-7F56-41CB-9B32-FAC11A86CAB0}" destId="{DF2C1EB2-39EE-41C9-BC8C-8AD81B7E7FA8}" srcOrd="0" destOrd="0" presId="urn:microsoft.com/office/officeart/2005/8/layout/hierarchy1"/>
    <dgm:cxn modelId="{C4BDBFAC-28AB-440A-930A-DD5521DF2F36}" type="presOf" srcId="{C3E01437-E753-431A-AC78-B16E7929B3F4}" destId="{8B8266E3-7654-4D7B-B09F-7FEB6EAB7BA5}" srcOrd="0" destOrd="0" presId="urn:microsoft.com/office/officeart/2005/8/layout/hierarchy1"/>
    <dgm:cxn modelId="{B3DF4DAE-7AD0-45BE-841D-154B48EDE3CE}" srcId="{78F01EAE-F013-499A-BBCD-82F96B40E137}" destId="{A9D2D68A-9735-43B5-AF7C-19C8B61D9D85}" srcOrd="2" destOrd="0" parTransId="{3FE852AA-90F5-4929-A314-048D11E510EB}" sibTransId="{7700FDDF-5A78-4290-99C1-614692A9D2FE}"/>
    <dgm:cxn modelId="{612FC7AE-99BA-454C-83DC-C0B048196692}" type="presOf" srcId="{FF860416-9CB0-402C-B93F-F48A875A95A5}" destId="{6B4EEC85-7CC1-434B-9317-E24D093D93DA}" srcOrd="0" destOrd="0" presId="urn:microsoft.com/office/officeart/2005/8/layout/hierarchy1"/>
    <dgm:cxn modelId="{0FF513AF-12EB-40CA-95A0-553A1D3656C0}" type="presOf" srcId="{60457AC0-0C65-414E-A497-086989B8C1B3}" destId="{DA5F685A-7FF6-4806-810B-449D678C2D2E}" srcOrd="0" destOrd="0" presId="urn:microsoft.com/office/officeart/2005/8/layout/hierarchy1"/>
    <dgm:cxn modelId="{2DE30CB3-1444-42DC-A1DC-5E763070827C}" type="presOf" srcId="{D98DE34A-B9DA-4C04-A4AC-D5AF1C7DCEE8}" destId="{4B7A819D-EC5C-453E-A939-6D3ACA3F4FBF}" srcOrd="0" destOrd="0" presId="urn:microsoft.com/office/officeart/2005/8/layout/hierarchy1"/>
    <dgm:cxn modelId="{33843BB4-9CCC-413A-8780-AA1244422F7B}" type="presOf" srcId="{78F01EAE-F013-499A-BBCD-82F96B40E137}" destId="{B055F9CB-E7E3-4F45-BFC3-1971D470A7AD}" srcOrd="0" destOrd="0" presId="urn:microsoft.com/office/officeart/2005/8/layout/hierarchy1"/>
    <dgm:cxn modelId="{920CA6BF-EC78-4102-8E27-0DB73DB9F446}" type="presOf" srcId="{A9D2D68A-9735-43B5-AF7C-19C8B61D9D85}" destId="{0A27EA74-A65D-4D9B-8921-533CD01365A8}" srcOrd="0" destOrd="0" presId="urn:microsoft.com/office/officeart/2005/8/layout/hierarchy1"/>
    <dgm:cxn modelId="{EB6742C8-1E43-4B07-8095-4B90CC86FF5F}" srcId="{78F01EAE-F013-499A-BBCD-82F96B40E137}" destId="{9500441C-FC27-4D0F-A05F-C8B24F2636D7}" srcOrd="0" destOrd="0" parTransId="{3AEC905B-4B78-495B-B1D9-745E19175772}" sibTransId="{07A9EA9E-08C9-4410-81FD-374E9D20EAED}"/>
    <dgm:cxn modelId="{6856A4EA-0299-4426-B93E-719F48E2B394}" srcId="{9B54802C-C2FF-403B-B281-75ACC0BE1C1E}" destId="{08F94E11-410D-4310-A60A-4A2D4FAD9261}" srcOrd="1" destOrd="0" parTransId="{9953DE66-ECBC-42FA-BCC2-77687A9C1BC4}" sibTransId="{A6C8AED5-05B1-48DC-99C9-005C51525432}"/>
    <dgm:cxn modelId="{290CD9EA-698B-46F2-B3B4-BB6C97583951}" type="presOf" srcId="{E3585F42-39E2-4BE8-817F-E28B7D20A48A}" destId="{542E6EA1-0E87-4B61-B1EC-AF87C8A19007}" srcOrd="0" destOrd="0" presId="urn:microsoft.com/office/officeart/2005/8/layout/hierarchy1"/>
    <dgm:cxn modelId="{C7AC92F6-EBB7-4027-AE24-239989150CD6}" type="presOf" srcId="{8F9BE10E-7CCA-4216-AF6A-5EBABF196ACC}" destId="{C4A70CF5-A7A8-45CC-B981-8F9EEA5D9A50}" srcOrd="0" destOrd="0" presId="urn:microsoft.com/office/officeart/2005/8/layout/hierarchy1"/>
    <dgm:cxn modelId="{E10916FD-DCD8-4ACD-843B-56D8B9364053}" srcId="{9B54802C-C2FF-403B-B281-75ACC0BE1C1E}" destId="{990B96F6-1A77-4A08-B273-DC61A0CB7FD2}" srcOrd="0" destOrd="0" parTransId="{C3E01437-E753-431A-AC78-B16E7929B3F4}" sibTransId="{F507CAE1-0F06-424E-86BA-D2074BA99A99}"/>
    <dgm:cxn modelId="{F704E95D-44E9-4823-92CF-CCF03323C156}" type="presParOf" srcId="{C4A70CF5-A7A8-45CC-B981-8F9EEA5D9A50}" destId="{7CB43046-DD27-4527-BF7D-BF1CD606D1B0}" srcOrd="0" destOrd="0" presId="urn:microsoft.com/office/officeart/2005/8/layout/hierarchy1"/>
    <dgm:cxn modelId="{44A329EC-A149-48F2-84D6-D8A1C514D93D}" type="presParOf" srcId="{7CB43046-DD27-4527-BF7D-BF1CD606D1B0}" destId="{245598AB-50E2-4910-97A7-C768453A36E9}" srcOrd="0" destOrd="0" presId="urn:microsoft.com/office/officeart/2005/8/layout/hierarchy1"/>
    <dgm:cxn modelId="{095DC6E8-6730-4E5E-A995-AC3FB23C2D66}" type="presParOf" srcId="{245598AB-50E2-4910-97A7-C768453A36E9}" destId="{EADB3BF1-0138-4CB6-8490-28477769EA91}" srcOrd="0" destOrd="0" presId="urn:microsoft.com/office/officeart/2005/8/layout/hierarchy1"/>
    <dgm:cxn modelId="{31963AFB-7729-48B8-ACD4-43823843552B}" type="presParOf" srcId="{245598AB-50E2-4910-97A7-C768453A36E9}" destId="{4B7A819D-EC5C-453E-A939-6D3ACA3F4FBF}" srcOrd="1" destOrd="0" presId="urn:microsoft.com/office/officeart/2005/8/layout/hierarchy1"/>
    <dgm:cxn modelId="{07E90240-E323-47DB-B540-40916EA02BD8}" type="presParOf" srcId="{7CB43046-DD27-4527-BF7D-BF1CD606D1B0}" destId="{9D00814B-9083-4B28-8A60-39CB3D9B3F84}" srcOrd="1" destOrd="0" presId="urn:microsoft.com/office/officeart/2005/8/layout/hierarchy1"/>
    <dgm:cxn modelId="{783BE96A-49FD-478F-8FEF-F0FF8EC1AA15}" type="presParOf" srcId="{9D00814B-9083-4B28-8A60-39CB3D9B3F84}" destId="{6B4EEC85-7CC1-434B-9317-E24D093D93DA}" srcOrd="0" destOrd="0" presId="urn:microsoft.com/office/officeart/2005/8/layout/hierarchy1"/>
    <dgm:cxn modelId="{A9C29280-2650-4B49-961D-35862012D7AB}" type="presParOf" srcId="{9D00814B-9083-4B28-8A60-39CB3D9B3F84}" destId="{4B334C01-84E1-4845-8B41-9F61C0F4ADA4}" srcOrd="1" destOrd="0" presId="urn:microsoft.com/office/officeart/2005/8/layout/hierarchy1"/>
    <dgm:cxn modelId="{4E3961EC-EC8F-48D2-8DB5-6A97553534B0}" type="presParOf" srcId="{4B334C01-84E1-4845-8B41-9F61C0F4ADA4}" destId="{FBA3F2FA-6D71-4469-AD99-EB23FB04CBE2}" srcOrd="0" destOrd="0" presId="urn:microsoft.com/office/officeart/2005/8/layout/hierarchy1"/>
    <dgm:cxn modelId="{8D322CDA-EF4A-4E87-AEB7-AC02AFF9D9FD}" type="presParOf" srcId="{FBA3F2FA-6D71-4469-AD99-EB23FB04CBE2}" destId="{DC685B20-39B5-42F3-9C5B-46F0C9FBF0B1}" srcOrd="0" destOrd="0" presId="urn:microsoft.com/office/officeart/2005/8/layout/hierarchy1"/>
    <dgm:cxn modelId="{0B2816AF-B0D5-4579-9447-0379AFFF2E43}" type="presParOf" srcId="{FBA3F2FA-6D71-4469-AD99-EB23FB04CBE2}" destId="{940D804C-1632-4B57-8442-26E9D10A3915}" srcOrd="1" destOrd="0" presId="urn:microsoft.com/office/officeart/2005/8/layout/hierarchy1"/>
    <dgm:cxn modelId="{88509DC2-4A30-450D-9090-9E9CDBC9F39D}" type="presParOf" srcId="{4B334C01-84E1-4845-8B41-9F61C0F4ADA4}" destId="{63B55CA2-BE52-4236-97E7-4DFF22B099BD}" srcOrd="1" destOrd="0" presId="urn:microsoft.com/office/officeart/2005/8/layout/hierarchy1"/>
    <dgm:cxn modelId="{6360EC20-980B-4360-A810-B3FA21B39EA8}" type="presParOf" srcId="{63B55CA2-BE52-4236-97E7-4DFF22B099BD}" destId="{29BC7C94-C2C2-4D8B-BAA6-B4D54AD8036E}" srcOrd="0" destOrd="0" presId="urn:microsoft.com/office/officeart/2005/8/layout/hierarchy1"/>
    <dgm:cxn modelId="{C5AAA6CA-F9F0-448E-BEB0-D3D9450D9D42}" type="presParOf" srcId="{63B55CA2-BE52-4236-97E7-4DFF22B099BD}" destId="{C431AF23-4F1C-43E4-BDCA-D81BC1EC70B6}" srcOrd="1" destOrd="0" presId="urn:microsoft.com/office/officeart/2005/8/layout/hierarchy1"/>
    <dgm:cxn modelId="{D8AB969C-6A96-40C3-99EB-42E39CE5FDC1}" type="presParOf" srcId="{C431AF23-4F1C-43E4-BDCA-D81BC1EC70B6}" destId="{D297F097-C553-4204-9C32-2E2B537C2DFD}" srcOrd="0" destOrd="0" presId="urn:microsoft.com/office/officeart/2005/8/layout/hierarchy1"/>
    <dgm:cxn modelId="{A7315BE4-33F3-413F-ACF5-CF0BB7E5A599}" type="presParOf" srcId="{D297F097-C553-4204-9C32-2E2B537C2DFD}" destId="{EA820401-8047-4CBE-95FD-3D9D83954747}" srcOrd="0" destOrd="0" presId="urn:microsoft.com/office/officeart/2005/8/layout/hierarchy1"/>
    <dgm:cxn modelId="{18ACB83E-6D94-473C-9C65-6490BB8982A0}" type="presParOf" srcId="{D297F097-C553-4204-9C32-2E2B537C2DFD}" destId="{3CC719DB-D370-4D34-A74A-7CB89EC746ED}" srcOrd="1" destOrd="0" presId="urn:microsoft.com/office/officeart/2005/8/layout/hierarchy1"/>
    <dgm:cxn modelId="{2E8CADE8-8D5D-4477-B4D1-DA04E77564E2}" type="presParOf" srcId="{C431AF23-4F1C-43E4-BDCA-D81BC1EC70B6}" destId="{557C5B59-5388-46AD-AA55-13DA8B8CA373}" srcOrd="1" destOrd="0" presId="urn:microsoft.com/office/officeart/2005/8/layout/hierarchy1"/>
    <dgm:cxn modelId="{0F8601EB-76CD-4B6A-BA24-426C2DE41100}" type="presParOf" srcId="{63B55CA2-BE52-4236-97E7-4DFF22B099BD}" destId="{59F2C2B9-7E59-4A7B-86DB-1FF9FCE75C92}" srcOrd="2" destOrd="0" presId="urn:microsoft.com/office/officeart/2005/8/layout/hierarchy1"/>
    <dgm:cxn modelId="{B069C74C-34BA-4E12-8260-B4E1B7E34A85}" type="presParOf" srcId="{63B55CA2-BE52-4236-97E7-4DFF22B099BD}" destId="{8D528B9A-F802-452C-819B-65490556E15F}" srcOrd="3" destOrd="0" presId="urn:microsoft.com/office/officeart/2005/8/layout/hierarchy1"/>
    <dgm:cxn modelId="{B1B76E14-36AD-4107-BC2F-56D5C1444887}" type="presParOf" srcId="{8D528B9A-F802-452C-819B-65490556E15F}" destId="{9E32CB28-2459-45D0-8AC0-7D0B2BBDB1E1}" srcOrd="0" destOrd="0" presId="urn:microsoft.com/office/officeart/2005/8/layout/hierarchy1"/>
    <dgm:cxn modelId="{111AF6BC-64E4-467F-B46C-B39AEF3971C2}" type="presParOf" srcId="{9E32CB28-2459-45D0-8AC0-7D0B2BBDB1E1}" destId="{8231DEA0-E218-46A0-88C2-7FCA5D3012DF}" srcOrd="0" destOrd="0" presId="urn:microsoft.com/office/officeart/2005/8/layout/hierarchy1"/>
    <dgm:cxn modelId="{40EAA9FD-320B-4EF1-996B-7428C3311520}" type="presParOf" srcId="{9E32CB28-2459-45D0-8AC0-7D0B2BBDB1E1}" destId="{02F0DDDE-CA21-4083-BB37-F17BC6A9E82D}" srcOrd="1" destOrd="0" presId="urn:microsoft.com/office/officeart/2005/8/layout/hierarchy1"/>
    <dgm:cxn modelId="{90CC8595-8117-4E1D-AAB0-2BBDFEE88D83}" type="presParOf" srcId="{8D528B9A-F802-452C-819B-65490556E15F}" destId="{B073CF1D-81A2-4B88-B361-67284A4BD84F}" srcOrd="1" destOrd="0" presId="urn:microsoft.com/office/officeart/2005/8/layout/hierarchy1"/>
    <dgm:cxn modelId="{C6C60530-E032-4603-9415-E39FBE96CE61}" type="presParOf" srcId="{B073CF1D-81A2-4B88-B361-67284A4BD84F}" destId="{8B8266E3-7654-4D7B-B09F-7FEB6EAB7BA5}" srcOrd="0" destOrd="0" presId="urn:microsoft.com/office/officeart/2005/8/layout/hierarchy1"/>
    <dgm:cxn modelId="{9C4F4BE8-5C4D-4050-8087-F1DDF6C7E68D}" type="presParOf" srcId="{B073CF1D-81A2-4B88-B361-67284A4BD84F}" destId="{FA7D8926-363E-4709-A8F4-B99E3D75F41A}" srcOrd="1" destOrd="0" presId="urn:microsoft.com/office/officeart/2005/8/layout/hierarchy1"/>
    <dgm:cxn modelId="{88805D31-B11C-4C04-A102-0051448F2711}" type="presParOf" srcId="{FA7D8926-363E-4709-A8F4-B99E3D75F41A}" destId="{48CB7DBC-943B-4CC9-8948-66908D30D0A2}" srcOrd="0" destOrd="0" presId="urn:microsoft.com/office/officeart/2005/8/layout/hierarchy1"/>
    <dgm:cxn modelId="{F2CA7F94-A706-4980-87AD-A1F5632E488B}" type="presParOf" srcId="{48CB7DBC-943B-4CC9-8948-66908D30D0A2}" destId="{E803AFE4-4765-4609-96F7-320433DCB05D}" srcOrd="0" destOrd="0" presId="urn:microsoft.com/office/officeart/2005/8/layout/hierarchy1"/>
    <dgm:cxn modelId="{188181F1-0167-4207-B6A3-9DC648354D8A}" type="presParOf" srcId="{48CB7DBC-943B-4CC9-8948-66908D30D0A2}" destId="{6C9EF81C-1A86-4800-81F1-440E84A89040}" srcOrd="1" destOrd="0" presId="urn:microsoft.com/office/officeart/2005/8/layout/hierarchy1"/>
    <dgm:cxn modelId="{1F0C5CC1-6675-4873-87D9-ADCE956BA27D}" type="presParOf" srcId="{FA7D8926-363E-4709-A8F4-B99E3D75F41A}" destId="{E56DFDB6-4342-4C5F-931C-9708B6E5C2BC}" srcOrd="1" destOrd="0" presId="urn:microsoft.com/office/officeart/2005/8/layout/hierarchy1"/>
    <dgm:cxn modelId="{66090CC0-5DF5-4B96-96C2-5FFE567E5D51}" type="presParOf" srcId="{B073CF1D-81A2-4B88-B361-67284A4BD84F}" destId="{086A003B-6C4B-4F6B-A4FA-27608025A984}" srcOrd="2" destOrd="0" presId="urn:microsoft.com/office/officeart/2005/8/layout/hierarchy1"/>
    <dgm:cxn modelId="{D395CCFB-CD92-4349-960D-EB1D6D0BD554}" type="presParOf" srcId="{B073CF1D-81A2-4B88-B361-67284A4BD84F}" destId="{98B122F9-A3DD-4F21-932A-05571C9EB021}" srcOrd="3" destOrd="0" presId="urn:microsoft.com/office/officeart/2005/8/layout/hierarchy1"/>
    <dgm:cxn modelId="{7DF1BC92-A8C4-404B-8C01-15E834C101CC}" type="presParOf" srcId="{98B122F9-A3DD-4F21-932A-05571C9EB021}" destId="{E231343F-06C2-4097-88AA-D756BEE3BC6C}" srcOrd="0" destOrd="0" presId="urn:microsoft.com/office/officeart/2005/8/layout/hierarchy1"/>
    <dgm:cxn modelId="{2A6D62EF-F3D7-40F2-95D5-77B617DBD36E}" type="presParOf" srcId="{E231343F-06C2-4097-88AA-D756BEE3BC6C}" destId="{8DE5F73C-7F4D-4776-A41A-D3BD947666AA}" srcOrd="0" destOrd="0" presId="urn:microsoft.com/office/officeart/2005/8/layout/hierarchy1"/>
    <dgm:cxn modelId="{04028F88-A387-44B4-BA58-5F05A4F165E0}" type="presParOf" srcId="{E231343F-06C2-4097-88AA-D756BEE3BC6C}" destId="{5655333D-09C0-49CC-887A-5BDD215EF83A}" srcOrd="1" destOrd="0" presId="urn:microsoft.com/office/officeart/2005/8/layout/hierarchy1"/>
    <dgm:cxn modelId="{EF2CEB6B-636E-4F7D-9C59-DA08DED360F4}" type="presParOf" srcId="{98B122F9-A3DD-4F21-932A-05571C9EB021}" destId="{7F215485-088C-4FFE-A4DC-F3880E842310}" srcOrd="1" destOrd="0" presId="urn:microsoft.com/office/officeart/2005/8/layout/hierarchy1"/>
    <dgm:cxn modelId="{7ACECF89-4062-4497-8C5C-00A68D24AA30}" type="presParOf" srcId="{B073CF1D-81A2-4B88-B361-67284A4BD84F}" destId="{0A1CB103-C765-4D32-88B2-7FBBAC370FB9}" srcOrd="4" destOrd="0" presId="urn:microsoft.com/office/officeart/2005/8/layout/hierarchy1"/>
    <dgm:cxn modelId="{C48D9672-5DE0-450D-A0FD-B4655783909F}" type="presParOf" srcId="{B073CF1D-81A2-4B88-B361-67284A4BD84F}" destId="{8DFCDF2D-2294-4C66-90F2-A292F7DCDB4D}" srcOrd="5" destOrd="0" presId="urn:microsoft.com/office/officeart/2005/8/layout/hierarchy1"/>
    <dgm:cxn modelId="{2D5FC208-DEA4-4BD4-B5C5-AE3435D00A8B}" type="presParOf" srcId="{8DFCDF2D-2294-4C66-90F2-A292F7DCDB4D}" destId="{B4AC9B2E-31EE-4ADC-9DA3-26639A72E0DA}" srcOrd="0" destOrd="0" presId="urn:microsoft.com/office/officeart/2005/8/layout/hierarchy1"/>
    <dgm:cxn modelId="{614E5183-C022-4426-A8E0-067F3552C4F5}" type="presParOf" srcId="{B4AC9B2E-31EE-4ADC-9DA3-26639A72E0DA}" destId="{F10E3357-B9FD-476C-90D5-EA6748C202DA}" srcOrd="0" destOrd="0" presId="urn:microsoft.com/office/officeart/2005/8/layout/hierarchy1"/>
    <dgm:cxn modelId="{244AC5E9-A895-4571-9EA1-6D0CEED9DA56}" type="presParOf" srcId="{B4AC9B2E-31EE-4ADC-9DA3-26639A72E0DA}" destId="{DA5F685A-7FF6-4806-810B-449D678C2D2E}" srcOrd="1" destOrd="0" presId="urn:microsoft.com/office/officeart/2005/8/layout/hierarchy1"/>
    <dgm:cxn modelId="{0674B8A0-1642-456E-82B5-0CE2BA081F48}" type="presParOf" srcId="{8DFCDF2D-2294-4C66-90F2-A292F7DCDB4D}" destId="{27B2F0CD-F02B-4615-A01E-04DFF9A98242}" srcOrd="1" destOrd="0" presId="urn:microsoft.com/office/officeart/2005/8/layout/hierarchy1"/>
    <dgm:cxn modelId="{100993C6-1EA7-4880-BD75-6229FE453923}" type="presParOf" srcId="{9D00814B-9083-4B28-8A60-39CB3D9B3F84}" destId="{DF2C1EB2-39EE-41C9-BC8C-8AD81B7E7FA8}" srcOrd="2" destOrd="0" presId="urn:microsoft.com/office/officeart/2005/8/layout/hierarchy1"/>
    <dgm:cxn modelId="{FE54E730-EA3D-41DA-8607-93879280D4A4}" type="presParOf" srcId="{9D00814B-9083-4B28-8A60-39CB3D9B3F84}" destId="{81554A59-5061-40A0-A0AC-AEC3BCB47306}" srcOrd="3" destOrd="0" presId="urn:microsoft.com/office/officeart/2005/8/layout/hierarchy1"/>
    <dgm:cxn modelId="{B5FA84FF-50D0-476E-975A-620924CD2B19}" type="presParOf" srcId="{81554A59-5061-40A0-A0AC-AEC3BCB47306}" destId="{7D5E0CFD-F712-4CAD-B471-1860B300D9F7}" srcOrd="0" destOrd="0" presId="urn:microsoft.com/office/officeart/2005/8/layout/hierarchy1"/>
    <dgm:cxn modelId="{8791CE30-D26E-415A-93FE-75F5E6F3F264}" type="presParOf" srcId="{7D5E0CFD-F712-4CAD-B471-1860B300D9F7}" destId="{18D289AC-001F-4DCA-8E52-BC8319E52DB9}" srcOrd="0" destOrd="0" presId="urn:microsoft.com/office/officeart/2005/8/layout/hierarchy1"/>
    <dgm:cxn modelId="{9385B5FB-28BC-4878-840D-66F05C9FF96C}" type="presParOf" srcId="{7D5E0CFD-F712-4CAD-B471-1860B300D9F7}" destId="{B055F9CB-E7E3-4F45-BFC3-1971D470A7AD}" srcOrd="1" destOrd="0" presId="urn:microsoft.com/office/officeart/2005/8/layout/hierarchy1"/>
    <dgm:cxn modelId="{D1C89E4C-4607-4EB8-B2CE-96B653DA4165}" type="presParOf" srcId="{81554A59-5061-40A0-A0AC-AEC3BCB47306}" destId="{895AC080-EA00-4BAB-93A2-5D631214AB3A}" srcOrd="1" destOrd="0" presId="urn:microsoft.com/office/officeart/2005/8/layout/hierarchy1"/>
    <dgm:cxn modelId="{8DFAAFD0-6A31-4A1F-9B35-706C33761E0D}" type="presParOf" srcId="{895AC080-EA00-4BAB-93A2-5D631214AB3A}" destId="{FA7D4CBC-3F21-4746-8890-E2C3A864C0C4}" srcOrd="0" destOrd="0" presId="urn:microsoft.com/office/officeart/2005/8/layout/hierarchy1"/>
    <dgm:cxn modelId="{9D4642EF-69AA-4A5B-96AC-94DC7B2B81C3}" type="presParOf" srcId="{895AC080-EA00-4BAB-93A2-5D631214AB3A}" destId="{6E1AA4CC-D13C-44F1-BCB5-53CB6ECBAEC9}" srcOrd="1" destOrd="0" presId="urn:microsoft.com/office/officeart/2005/8/layout/hierarchy1"/>
    <dgm:cxn modelId="{1AF870F8-F3EE-45B3-A7A7-7E59ECA985CC}" type="presParOf" srcId="{6E1AA4CC-D13C-44F1-BCB5-53CB6ECBAEC9}" destId="{BD682E5E-18CE-4D3F-9ECC-960AD584462D}" srcOrd="0" destOrd="0" presId="urn:microsoft.com/office/officeart/2005/8/layout/hierarchy1"/>
    <dgm:cxn modelId="{159504B3-D78D-47CA-A34C-E1478F6A4949}" type="presParOf" srcId="{BD682E5E-18CE-4D3F-9ECC-960AD584462D}" destId="{F432A978-0F86-467E-B9E5-E840C9278284}" srcOrd="0" destOrd="0" presId="urn:microsoft.com/office/officeart/2005/8/layout/hierarchy1"/>
    <dgm:cxn modelId="{66204A83-B57A-4F8C-8E20-19942F3544F2}" type="presParOf" srcId="{BD682E5E-18CE-4D3F-9ECC-960AD584462D}" destId="{1C049D1F-8B86-4E0A-96CD-C7CE7F24966E}" srcOrd="1" destOrd="0" presId="urn:microsoft.com/office/officeart/2005/8/layout/hierarchy1"/>
    <dgm:cxn modelId="{FE32C9A6-E451-4773-A0D6-1B6CE63406A1}" type="presParOf" srcId="{6E1AA4CC-D13C-44F1-BCB5-53CB6ECBAEC9}" destId="{E1AEA0F6-76CA-474F-A4EE-7C98BD2D8AE3}" srcOrd="1" destOrd="0" presId="urn:microsoft.com/office/officeart/2005/8/layout/hierarchy1"/>
    <dgm:cxn modelId="{548ACD53-67D2-4F7E-9230-AF28C8FD713C}" type="presParOf" srcId="{895AC080-EA00-4BAB-93A2-5D631214AB3A}" destId="{542E6EA1-0E87-4B61-B1EC-AF87C8A19007}" srcOrd="2" destOrd="0" presId="urn:microsoft.com/office/officeart/2005/8/layout/hierarchy1"/>
    <dgm:cxn modelId="{D7D16AE2-AEB5-4C68-9E3D-748D533D3D19}" type="presParOf" srcId="{895AC080-EA00-4BAB-93A2-5D631214AB3A}" destId="{91C522CD-5427-4761-9548-2F7A7BCBB35A}" srcOrd="3" destOrd="0" presId="urn:microsoft.com/office/officeart/2005/8/layout/hierarchy1"/>
    <dgm:cxn modelId="{7332876F-2C55-487F-8043-0ECE206A2ACA}" type="presParOf" srcId="{91C522CD-5427-4761-9548-2F7A7BCBB35A}" destId="{C5F5261C-4B37-4071-B073-D815AE6D5F50}" srcOrd="0" destOrd="0" presId="urn:microsoft.com/office/officeart/2005/8/layout/hierarchy1"/>
    <dgm:cxn modelId="{E093E836-DB76-4576-9875-13F605C1D202}" type="presParOf" srcId="{C5F5261C-4B37-4071-B073-D815AE6D5F50}" destId="{EF4B7226-DAB9-43E6-8894-B68ACF526E58}" srcOrd="0" destOrd="0" presId="urn:microsoft.com/office/officeart/2005/8/layout/hierarchy1"/>
    <dgm:cxn modelId="{5D535C5E-1D55-4812-A144-CC5FC9652CD7}" type="presParOf" srcId="{C5F5261C-4B37-4071-B073-D815AE6D5F50}" destId="{6B40F5C5-0822-44C3-9490-67E67852CA48}" srcOrd="1" destOrd="0" presId="urn:microsoft.com/office/officeart/2005/8/layout/hierarchy1"/>
    <dgm:cxn modelId="{FE0AA0C4-D3AC-4E2E-96F3-4C37BA9F5BE6}" type="presParOf" srcId="{91C522CD-5427-4761-9548-2F7A7BCBB35A}" destId="{49B74768-8D5E-4429-83DF-57DCB650F38B}" srcOrd="1" destOrd="0" presId="urn:microsoft.com/office/officeart/2005/8/layout/hierarchy1"/>
    <dgm:cxn modelId="{C5994263-7949-4C75-B8A0-4C18B8236D96}" type="presParOf" srcId="{895AC080-EA00-4BAB-93A2-5D631214AB3A}" destId="{B405CE82-2901-4987-8408-E79A3CC81577}" srcOrd="4" destOrd="0" presId="urn:microsoft.com/office/officeart/2005/8/layout/hierarchy1"/>
    <dgm:cxn modelId="{BC064008-B030-46F3-92E2-1585DD1BB23A}" type="presParOf" srcId="{895AC080-EA00-4BAB-93A2-5D631214AB3A}" destId="{CA7AB3EA-6CAD-49FC-A5B3-68684B3B75B1}" srcOrd="5" destOrd="0" presId="urn:microsoft.com/office/officeart/2005/8/layout/hierarchy1"/>
    <dgm:cxn modelId="{8A25F0E3-1815-44C8-9BF7-CBCB112819FE}" type="presParOf" srcId="{CA7AB3EA-6CAD-49FC-A5B3-68684B3B75B1}" destId="{DA444ACD-CCA7-4F51-8760-829B5281386B}" srcOrd="0" destOrd="0" presId="urn:microsoft.com/office/officeart/2005/8/layout/hierarchy1"/>
    <dgm:cxn modelId="{FAB737BA-4F4B-437D-B462-C56715FB8A9F}" type="presParOf" srcId="{DA444ACD-CCA7-4F51-8760-829B5281386B}" destId="{F402FE5A-56F9-4ED0-B7AF-9094C4856DEB}" srcOrd="0" destOrd="0" presId="urn:microsoft.com/office/officeart/2005/8/layout/hierarchy1"/>
    <dgm:cxn modelId="{D287308D-DCDE-4970-AEB3-B226F604B535}" type="presParOf" srcId="{DA444ACD-CCA7-4F51-8760-829B5281386B}" destId="{0A27EA74-A65D-4D9B-8921-533CD01365A8}" srcOrd="1" destOrd="0" presId="urn:microsoft.com/office/officeart/2005/8/layout/hierarchy1"/>
    <dgm:cxn modelId="{C25676D0-0B53-4030-AB2F-BC237854158F}" type="presParOf" srcId="{CA7AB3EA-6CAD-49FC-A5B3-68684B3B75B1}" destId="{0492C435-8FA3-4F8E-8A8B-9940248D91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B39D4B-3F13-4E2A-B5C6-A9CB2EEBB850}" type="doc">
      <dgm:prSet loTypeId="urn:microsoft.com/office/officeart/2005/8/layout/hList3" loCatId="list" qsTypeId="urn:microsoft.com/office/officeart/2005/8/quickstyle/simple1" qsCatId="simple" csTypeId="urn:microsoft.com/office/officeart/2005/8/colors/accent0_1" csCatId="mainScheme" phldr="1"/>
      <dgm:spPr/>
      <dgm:t>
        <a:bodyPr/>
        <a:lstStyle/>
        <a:p>
          <a:endParaRPr lang="en-US"/>
        </a:p>
      </dgm:t>
    </dgm:pt>
    <dgm:pt modelId="{72566A2E-586A-429E-8CAB-D286E2A55FAB}">
      <dgm:prSet phldrT="[Text]" phldr="0"/>
      <dgm:spPr/>
      <dgm:t>
        <a:bodyPr/>
        <a:lstStyle/>
        <a:p>
          <a:pPr rtl="0"/>
          <a:r>
            <a:rPr lang="en-US">
              <a:solidFill>
                <a:schemeClr val="bg1"/>
              </a:solidFill>
              <a:latin typeface="Tw Cen MT" panose="020F0302020204030204"/>
            </a:rPr>
            <a:t>Individual Influence research</a:t>
          </a:r>
          <a:r>
            <a:rPr lang="en-US" b="0" i="0" u="none" strike="noStrike" cap="none" baseline="0" noProof="0">
              <a:solidFill>
                <a:schemeClr val="bg1"/>
              </a:solidFill>
              <a:latin typeface="Tw Cen MT"/>
            </a:rPr>
            <a:t> methods are based on</a:t>
          </a:r>
          <a:r>
            <a:rPr lang="en-US" b="0" i="0" u="none" strike="noStrike" cap="none" baseline="0" noProof="0">
              <a:solidFill>
                <a:srgbClr val="010000"/>
              </a:solidFill>
              <a:latin typeface="Tw Cen MT"/>
            </a:rPr>
            <a:t>:</a:t>
          </a:r>
          <a:endParaRPr lang="en-US" b="0" i="0" u="none" strike="noStrike" cap="none" baseline="0" noProof="0">
            <a:solidFill>
              <a:schemeClr val="bg1"/>
            </a:solidFill>
            <a:latin typeface="Tw Cen MT"/>
          </a:endParaRPr>
        </a:p>
      </dgm:t>
    </dgm:pt>
    <dgm:pt modelId="{5DC13232-3334-4BD1-8C34-1922C93870C8}" type="parTrans" cxnId="{CF389EED-82A0-48AF-BB5D-02B043C49196}">
      <dgm:prSet/>
      <dgm:spPr/>
      <dgm:t>
        <a:bodyPr/>
        <a:lstStyle/>
        <a:p>
          <a:endParaRPr lang="en-US"/>
        </a:p>
      </dgm:t>
    </dgm:pt>
    <dgm:pt modelId="{F6C39A1D-3D5B-4DB4-8B78-7C8826D60513}" type="sibTrans" cxnId="{CF389EED-82A0-48AF-BB5D-02B043C49196}">
      <dgm:prSet/>
      <dgm:spPr/>
      <dgm:t>
        <a:bodyPr/>
        <a:lstStyle/>
        <a:p>
          <a:endParaRPr lang="en-US"/>
        </a:p>
      </dgm:t>
    </dgm:pt>
    <dgm:pt modelId="{F44DBA28-D0BD-4278-B638-166CF3307F87}">
      <dgm:prSet phldrT="[Text]" phldr="0"/>
      <dgm:spPr/>
      <dgm:t>
        <a:bodyPr/>
        <a:lstStyle/>
        <a:p>
          <a:r>
            <a:rPr lang="en-US" dirty="0">
              <a:latin typeface="Tw Cen MT" panose="020F0302020204030204"/>
            </a:rPr>
            <a:t>Network</a:t>
          </a:r>
          <a:endParaRPr lang="en-US" dirty="0"/>
        </a:p>
      </dgm:t>
    </dgm:pt>
    <dgm:pt modelId="{81C56F0A-C4C8-4E4A-B223-B02CD0A39000}" type="parTrans" cxnId="{AE9724BE-698B-4947-B82B-71EE08F4C2A8}">
      <dgm:prSet/>
      <dgm:spPr/>
      <dgm:t>
        <a:bodyPr/>
        <a:lstStyle/>
        <a:p>
          <a:endParaRPr lang="en-US"/>
        </a:p>
      </dgm:t>
    </dgm:pt>
    <dgm:pt modelId="{17619BF7-C7E8-4C7A-BC25-F87A1682A58D}" type="sibTrans" cxnId="{AE9724BE-698B-4947-B82B-71EE08F4C2A8}">
      <dgm:prSet/>
      <dgm:spPr/>
      <dgm:t>
        <a:bodyPr/>
        <a:lstStyle/>
        <a:p>
          <a:endParaRPr lang="en-US"/>
        </a:p>
      </dgm:t>
    </dgm:pt>
    <dgm:pt modelId="{B3B73F92-C119-4D96-9507-5473772823FB}">
      <dgm:prSet phldrT="[Text]" phldr="0"/>
      <dgm:spPr/>
      <dgm:t>
        <a:bodyPr/>
        <a:lstStyle/>
        <a:p>
          <a:pPr rtl="0"/>
          <a:r>
            <a:rPr lang="en-US" dirty="0">
              <a:latin typeface="Tw Cen MT" panose="020F0302020204030204"/>
            </a:rPr>
            <a:t>Centrality and structural holes</a:t>
          </a:r>
          <a:endParaRPr lang="en-US" dirty="0"/>
        </a:p>
      </dgm:t>
    </dgm:pt>
    <dgm:pt modelId="{9618A5F0-BBD5-4CD1-AA75-A2693F1244B7}" type="parTrans" cxnId="{5A6A8F4F-4821-45C5-9002-5F66F3292D1A}">
      <dgm:prSet/>
      <dgm:spPr/>
      <dgm:t>
        <a:bodyPr/>
        <a:lstStyle/>
        <a:p>
          <a:endParaRPr lang="en-US"/>
        </a:p>
      </dgm:t>
    </dgm:pt>
    <dgm:pt modelId="{53A6E165-F98B-4E89-8DB5-14B90EFF4962}" type="sibTrans" cxnId="{5A6A8F4F-4821-45C5-9002-5F66F3292D1A}">
      <dgm:prSet/>
      <dgm:spPr/>
      <dgm:t>
        <a:bodyPr/>
        <a:lstStyle/>
        <a:p>
          <a:endParaRPr lang="en-US"/>
        </a:p>
      </dgm:t>
    </dgm:pt>
    <dgm:pt modelId="{51437C19-7C3C-4EC6-8432-874E12C45D16}">
      <dgm:prSet phldrT="[Text]" phldr="0"/>
      <dgm:spPr/>
      <dgm:t>
        <a:bodyPr/>
        <a:lstStyle/>
        <a:p>
          <a:pPr rtl="0"/>
          <a:r>
            <a:rPr lang="en-US" dirty="0">
              <a:latin typeface="Tw Cen MT" panose="020F0302020204030204"/>
            </a:rPr>
            <a:t>Low accuracy</a:t>
          </a:r>
          <a:endParaRPr lang="en-US" dirty="0"/>
        </a:p>
      </dgm:t>
    </dgm:pt>
    <dgm:pt modelId="{B3E613BE-41FF-446E-BD93-3B9BF09EA49D}" type="parTrans" cxnId="{4E5B3C2E-C328-4DCC-9129-6AE1AE71D5E9}">
      <dgm:prSet/>
      <dgm:spPr/>
      <dgm:t>
        <a:bodyPr/>
        <a:lstStyle/>
        <a:p>
          <a:endParaRPr lang="en-US"/>
        </a:p>
      </dgm:t>
    </dgm:pt>
    <dgm:pt modelId="{F8BAD458-3442-4AB6-9A00-99949D7C786F}" type="sibTrans" cxnId="{4E5B3C2E-C328-4DCC-9129-6AE1AE71D5E9}">
      <dgm:prSet/>
      <dgm:spPr/>
      <dgm:t>
        <a:bodyPr/>
        <a:lstStyle/>
        <a:p>
          <a:endParaRPr lang="en-US"/>
        </a:p>
      </dgm:t>
    </dgm:pt>
    <dgm:pt modelId="{4A0CF79E-5CE3-485B-9A31-BC9E1B3AECB9}">
      <dgm:prSet phldr="0"/>
      <dgm:spPr/>
      <dgm:t>
        <a:bodyPr/>
        <a:lstStyle/>
        <a:p>
          <a:pPr rtl="0"/>
          <a:r>
            <a:rPr lang="en-US" dirty="0">
              <a:latin typeface="Tw Cen MT" panose="020F0302020204030204"/>
            </a:rPr>
            <a:t>Mutual Information</a:t>
          </a:r>
        </a:p>
      </dgm:t>
    </dgm:pt>
    <dgm:pt modelId="{03FAA2F8-69D7-4551-AF42-B320497D5409}" type="parTrans" cxnId="{00540191-764E-4700-A144-27141C04A5F2}">
      <dgm:prSet/>
      <dgm:spPr/>
    </dgm:pt>
    <dgm:pt modelId="{7CB84F66-A780-42BA-B5E1-79A3C14BD3FA}" type="sibTrans" cxnId="{00540191-764E-4700-A144-27141C04A5F2}">
      <dgm:prSet/>
      <dgm:spPr/>
    </dgm:pt>
    <dgm:pt modelId="{3334F45F-C827-48AE-BDB9-0AD8C15CFC6B}">
      <dgm:prSet phldr="0"/>
      <dgm:spPr/>
      <dgm:t>
        <a:bodyPr/>
        <a:lstStyle/>
        <a:p>
          <a:pPr rtl="0"/>
          <a:r>
            <a:rPr lang="en-US" dirty="0">
              <a:latin typeface="Tw Cen MT" panose="020F0302020204030204"/>
            </a:rPr>
            <a:t>More objective</a:t>
          </a:r>
        </a:p>
      </dgm:t>
    </dgm:pt>
    <dgm:pt modelId="{AEC4A006-3A32-4E03-BBC1-33E1C31D9B49}" type="parTrans" cxnId="{D9B21741-1285-434F-BB77-A55DE8682929}">
      <dgm:prSet/>
      <dgm:spPr/>
    </dgm:pt>
    <dgm:pt modelId="{FBF2B7A9-930E-4178-8ECD-62AFDA444B81}" type="sibTrans" cxnId="{D9B21741-1285-434F-BB77-A55DE8682929}">
      <dgm:prSet/>
      <dgm:spPr/>
    </dgm:pt>
    <dgm:pt modelId="{D7C88BAF-7C66-4340-82CD-4EBDD94B2E82}">
      <dgm:prSet phldr="0"/>
      <dgm:spPr/>
      <dgm:t>
        <a:bodyPr/>
        <a:lstStyle/>
        <a:p>
          <a:pPr rtl="0"/>
          <a:r>
            <a:rPr lang="en-US" dirty="0">
              <a:latin typeface="Tw Cen MT" panose="020F0302020204030204"/>
            </a:rPr>
            <a:t>Simple</a:t>
          </a:r>
        </a:p>
      </dgm:t>
    </dgm:pt>
    <dgm:pt modelId="{28414544-7DDC-4FA4-9BF6-9EC2E38C67D0}" type="parTrans" cxnId="{2A7B1BA1-7B6D-4061-B71C-A0445C4D20B5}">
      <dgm:prSet/>
      <dgm:spPr/>
    </dgm:pt>
    <dgm:pt modelId="{46FD3C6A-351B-4D8F-B677-DC596E12CE8F}" type="sibTrans" cxnId="{2A7B1BA1-7B6D-4061-B71C-A0445C4D20B5}">
      <dgm:prSet/>
      <dgm:spPr/>
    </dgm:pt>
    <dgm:pt modelId="{CFCE99D6-705E-48CB-8313-43C9281DB9FB}">
      <dgm:prSet phldr="0"/>
      <dgm:spPr/>
      <dgm:t>
        <a:bodyPr/>
        <a:lstStyle/>
        <a:p>
          <a:pPr rtl="0"/>
          <a:r>
            <a:rPr lang="en-US" dirty="0">
              <a:latin typeface="Tw Cen MT" panose="020F0302020204030204"/>
            </a:rPr>
            <a:t>More accurate</a:t>
          </a:r>
        </a:p>
      </dgm:t>
    </dgm:pt>
    <dgm:pt modelId="{76725062-9BEA-4291-84A4-A8E4D58FAD84}" type="parTrans" cxnId="{837F2BAD-0DA2-463E-8E64-ABB40C76DE80}">
      <dgm:prSet/>
      <dgm:spPr/>
    </dgm:pt>
    <dgm:pt modelId="{74C20E3F-E1B4-44E7-AEF5-B1D4E9795672}" type="sibTrans" cxnId="{837F2BAD-0DA2-463E-8E64-ABB40C76DE80}">
      <dgm:prSet/>
      <dgm:spPr/>
    </dgm:pt>
    <dgm:pt modelId="{69621295-4DDD-49B4-9161-51D1C9B19FB8}">
      <dgm:prSet phldr="0"/>
      <dgm:spPr/>
      <dgm:t>
        <a:bodyPr/>
        <a:lstStyle/>
        <a:p>
          <a:pPr rtl="0"/>
          <a:r>
            <a:rPr lang="en-US" dirty="0">
              <a:latin typeface="Tw Cen MT" panose="020F0302020204030204"/>
            </a:rPr>
            <a:t>User attributes</a:t>
          </a:r>
        </a:p>
      </dgm:t>
    </dgm:pt>
    <dgm:pt modelId="{F71C8017-1BCA-4385-8311-D4A923AA312A}" type="parTrans" cxnId="{AB0531CF-3CF5-4029-9BD4-DB10F278E958}">
      <dgm:prSet/>
      <dgm:spPr/>
    </dgm:pt>
    <dgm:pt modelId="{4B728730-1675-4D92-A2E8-06AFDDA701E7}" type="sibTrans" cxnId="{AB0531CF-3CF5-4029-9BD4-DB10F278E958}">
      <dgm:prSet/>
      <dgm:spPr/>
    </dgm:pt>
    <dgm:pt modelId="{88BEB24C-F413-4F1A-BE49-4A885F265781}">
      <dgm:prSet phldr="0"/>
      <dgm:spPr/>
      <dgm:t>
        <a:bodyPr/>
        <a:lstStyle/>
        <a:p>
          <a:pPr rtl="0"/>
          <a:r>
            <a:rPr lang="en-US" dirty="0">
              <a:latin typeface="Tw Cen MT" panose="020F0302020204030204"/>
            </a:rPr>
            <a:t>Difficult to use in large scale data processing</a:t>
          </a:r>
          <a:endParaRPr lang="en-US" dirty="0"/>
        </a:p>
      </dgm:t>
    </dgm:pt>
    <dgm:pt modelId="{56027611-6B9B-4C61-8A2B-D0D01A5D9BD8}" type="parTrans" cxnId="{2E4F3E3A-227A-4C56-A37E-C8EC2FD67EB4}">
      <dgm:prSet/>
      <dgm:spPr/>
    </dgm:pt>
    <dgm:pt modelId="{225634C2-4024-4975-B724-58241C5E207F}" type="sibTrans" cxnId="{2E4F3E3A-227A-4C56-A37E-C8EC2FD67EB4}">
      <dgm:prSet/>
      <dgm:spPr/>
    </dgm:pt>
    <dgm:pt modelId="{E11B6835-8557-4A30-BEE0-820039D7AD84}">
      <dgm:prSet phldr="0"/>
      <dgm:spPr/>
      <dgm:t>
        <a:bodyPr/>
        <a:lstStyle/>
        <a:p>
          <a:pPr rtl="0"/>
          <a:r>
            <a:rPr lang="en-US" dirty="0">
              <a:latin typeface="Tw Cen MT" panose="020F0302020204030204"/>
            </a:rPr>
            <a:t>User's activities, behaviours or other factors</a:t>
          </a:r>
        </a:p>
      </dgm:t>
    </dgm:pt>
    <dgm:pt modelId="{1C711204-DC9B-4468-A782-CF53725EE191}" type="parTrans" cxnId="{9B4A6F33-2F50-498B-8F3B-B5041B000B93}">
      <dgm:prSet/>
      <dgm:spPr/>
    </dgm:pt>
    <dgm:pt modelId="{5D2CDCBB-F791-4DD3-BE22-30281AB950CF}" type="sibTrans" cxnId="{9B4A6F33-2F50-498B-8F3B-B5041B000B93}">
      <dgm:prSet/>
      <dgm:spPr/>
    </dgm:pt>
    <dgm:pt modelId="{63B9EC66-7715-430B-B782-9D9BBC045498}">
      <dgm:prSet phldr="0"/>
      <dgm:spPr/>
      <dgm:t>
        <a:bodyPr/>
        <a:lstStyle/>
        <a:p>
          <a:pPr rtl="0"/>
          <a:r>
            <a:rPr lang="en-US" dirty="0">
              <a:latin typeface="Tw Cen MT" panose="020F0302020204030204"/>
            </a:rPr>
            <a:t>More subjective</a:t>
          </a:r>
          <a:endParaRPr lang="en-US" dirty="0"/>
        </a:p>
      </dgm:t>
    </dgm:pt>
    <dgm:pt modelId="{40043ED5-10E5-4306-8EE2-5E9C74929517}" type="parTrans" cxnId="{7CFDF473-442A-4D0D-8F60-0A6B57E19453}">
      <dgm:prSet/>
      <dgm:spPr/>
    </dgm:pt>
    <dgm:pt modelId="{212620AB-EF6A-42C6-BB4C-279A3C3ED30F}" type="sibTrans" cxnId="{7CFDF473-442A-4D0D-8F60-0A6B57E19453}">
      <dgm:prSet/>
      <dgm:spPr/>
    </dgm:pt>
    <dgm:pt modelId="{25A16BFD-23E1-4105-98C5-81CBC2706E91}" type="pres">
      <dgm:prSet presAssocID="{52B39D4B-3F13-4E2A-B5C6-A9CB2EEBB850}" presName="composite" presStyleCnt="0">
        <dgm:presLayoutVars>
          <dgm:chMax val="1"/>
          <dgm:dir/>
          <dgm:resizeHandles val="exact"/>
        </dgm:presLayoutVars>
      </dgm:prSet>
      <dgm:spPr/>
    </dgm:pt>
    <dgm:pt modelId="{EC5D82C7-ADAD-470D-95CB-7C50A0AE7BC3}" type="pres">
      <dgm:prSet presAssocID="{72566A2E-586A-429E-8CAB-D286E2A55FAB}" presName="roof" presStyleLbl="dkBgShp" presStyleIdx="0" presStyleCnt="2"/>
      <dgm:spPr/>
    </dgm:pt>
    <dgm:pt modelId="{85DDFE35-54E8-46CF-A1E7-FFE918B18BC1}" type="pres">
      <dgm:prSet presAssocID="{72566A2E-586A-429E-8CAB-D286E2A55FAB}" presName="pillars" presStyleCnt="0"/>
      <dgm:spPr/>
    </dgm:pt>
    <dgm:pt modelId="{26ACC8FD-CD02-4494-AF7D-DC766640A33C}" type="pres">
      <dgm:prSet presAssocID="{72566A2E-586A-429E-8CAB-D286E2A55FAB}" presName="pillar1" presStyleLbl="node1" presStyleIdx="0" presStyleCnt="3">
        <dgm:presLayoutVars>
          <dgm:bulletEnabled val="1"/>
        </dgm:presLayoutVars>
      </dgm:prSet>
      <dgm:spPr/>
    </dgm:pt>
    <dgm:pt modelId="{FB5DA35A-7086-4A87-A81B-142EDA0D1545}" type="pres">
      <dgm:prSet presAssocID="{4A0CF79E-5CE3-485B-9A31-BC9E1B3AECB9}" presName="pillarX" presStyleLbl="node1" presStyleIdx="1" presStyleCnt="3">
        <dgm:presLayoutVars>
          <dgm:bulletEnabled val="1"/>
        </dgm:presLayoutVars>
      </dgm:prSet>
      <dgm:spPr/>
    </dgm:pt>
    <dgm:pt modelId="{D94E95CE-809D-4E30-BE39-FE7F4DA65C3F}" type="pres">
      <dgm:prSet presAssocID="{69621295-4DDD-49B4-9161-51D1C9B19FB8}" presName="pillarX" presStyleLbl="node1" presStyleIdx="2" presStyleCnt="3">
        <dgm:presLayoutVars>
          <dgm:bulletEnabled val="1"/>
        </dgm:presLayoutVars>
      </dgm:prSet>
      <dgm:spPr/>
    </dgm:pt>
    <dgm:pt modelId="{5691DEDA-3BE9-42C5-9A34-A69ACE2C1172}" type="pres">
      <dgm:prSet presAssocID="{72566A2E-586A-429E-8CAB-D286E2A55FAB}" presName="base" presStyleLbl="dkBgShp" presStyleIdx="1" presStyleCnt="2"/>
      <dgm:spPr/>
    </dgm:pt>
  </dgm:ptLst>
  <dgm:cxnLst>
    <dgm:cxn modelId="{EC71C909-1535-4820-8197-10501C6FC1D6}" type="presOf" srcId="{CFCE99D6-705E-48CB-8313-43C9281DB9FB}" destId="{FB5DA35A-7086-4A87-A81B-142EDA0D1545}" srcOrd="0" destOrd="2" presId="urn:microsoft.com/office/officeart/2005/8/layout/hList3"/>
    <dgm:cxn modelId="{51086821-2F9B-417F-BE9F-2CE52A2E5F2E}" type="presOf" srcId="{51437C19-7C3C-4EC6-8432-874E12C45D16}" destId="{26ACC8FD-CD02-4494-AF7D-DC766640A33C}" srcOrd="0" destOrd="3" presId="urn:microsoft.com/office/officeart/2005/8/layout/hList3"/>
    <dgm:cxn modelId="{B4451E26-C545-4F5B-8664-807BC4E2B94B}" type="presOf" srcId="{63B9EC66-7715-430B-B782-9D9BBC045498}" destId="{D94E95CE-809D-4E30-BE39-FE7F4DA65C3F}" srcOrd="0" destOrd="2" presId="urn:microsoft.com/office/officeart/2005/8/layout/hList3"/>
    <dgm:cxn modelId="{4E5B3C2E-C328-4DCC-9129-6AE1AE71D5E9}" srcId="{F44DBA28-D0BD-4278-B638-166CF3307F87}" destId="{51437C19-7C3C-4EC6-8432-874E12C45D16}" srcOrd="2" destOrd="0" parTransId="{B3E613BE-41FF-446E-BD93-3B9BF09EA49D}" sibTransId="{F8BAD458-3442-4AB6-9A00-99949D7C786F}"/>
    <dgm:cxn modelId="{9B4A6F33-2F50-498B-8F3B-B5041B000B93}" srcId="{69621295-4DDD-49B4-9161-51D1C9B19FB8}" destId="{E11B6835-8557-4A30-BEE0-820039D7AD84}" srcOrd="0" destOrd="0" parTransId="{1C711204-DC9B-4468-A782-CF53725EE191}" sibTransId="{5D2CDCBB-F791-4DD3-BE22-30281AB950CF}"/>
    <dgm:cxn modelId="{2E4F3E3A-227A-4C56-A37E-C8EC2FD67EB4}" srcId="{4A0CF79E-5CE3-485B-9A31-BC9E1B3AECB9}" destId="{88BEB24C-F413-4F1A-BE49-4A885F265781}" srcOrd="2" destOrd="0" parTransId="{56027611-6B9B-4C61-8A2B-D0D01A5D9BD8}" sibTransId="{225634C2-4024-4975-B724-58241C5E207F}"/>
    <dgm:cxn modelId="{5139E33E-8AEC-4A3A-8E92-FD6915B912EB}" type="presOf" srcId="{69621295-4DDD-49B4-9161-51D1C9B19FB8}" destId="{D94E95CE-809D-4E30-BE39-FE7F4DA65C3F}" srcOrd="0" destOrd="0" presId="urn:microsoft.com/office/officeart/2005/8/layout/hList3"/>
    <dgm:cxn modelId="{D9B21741-1285-434F-BB77-A55DE8682929}" srcId="{4A0CF79E-5CE3-485B-9A31-BC9E1B3AECB9}" destId="{3334F45F-C827-48AE-BDB9-0AD8C15CFC6B}" srcOrd="0" destOrd="0" parTransId="{AEC4A006-3A32-4E03-BBC1-33E1C31D9B49}" sibTransId="{FBF2B7A9-930E-4178-8ECD-62AFDA444B81}"/>
    <dgm:cxn modelId="{5A6A8F4F-4821-45C5-9002-5F66F3292D1A}" srcId="{F44DBA28-D0BD-4278-B638-166CF3307F87}" destId="{B3B73F92-C119-4D96-9507-5473772823FB}" srcOrd="0" destOrd="0" parTransId="{9618A5F0-BBD5-4CD1-AA75-A2693F1244B7}" sibTransId="{53A6E165-F98B-4E89-8DB5-14B90EFF4962}"/>
    <dgm:cxn modelId="{889D4659-2F76-4DB3-A808-B4AD487C4783}" type="presOf" srcId="{72566A2E-586A-429E-8CAB-D286E2A55FAB}" destId="{EC5D82C7-ADAD-470D-95CB-7C50A0AE7BC3}" srcOrd="0" destOrd="0" presId="urn:microsoft.com/office/officeart/2005/8/layout/hList3"/>
    <dgm:cxn modelId="{8A738961-260D-4826-8CD3-7EC145E2CE9E}" type="presOf" srcId="{52B39D4B-3F13-4E2A-B5C6-A9CB2EEBB850}" destId="{25A16BFD-23E1-4105-98C5-81CBC2706E91}" srcOrd="0" destOrd="0" presId="urn:microsoft.com/office/officeart/2005/8/layout/hList3"/>
    <dgm:cxn modelId="{7CFDF473-442A-4D0D-8F60-0A6B57E19453}" srcId="{69621295-4DDD-49B4-9161-51D1C9B19FB8}" destId="{63B9EC66-7715-430B-B782-9D9BBC045498}" srcOrd="1" destOrd="0" parTransId="{40043ED5-10E5-4306-8EE2-5E9C74929517}" sibTransId="{212620AB-EF6A-42C6-BB4C-279A3C3ED30F}"/>
    <dgm:cxn modelId="{7D6AD97E-C389-4673-BFCB-1CADF70BDD8F}" type="presOf" srcId="{F44DBA28-D0BD-4278-B638-166CF3307F87}" destId="{26ACC8FD-CD02-4494-AF7D-DC766640A33C}" srcOrd="0" destOrd="0" presId="urn:microsoft.com/office/officeart/2005/8/layout/hList3"/>
    <dgm:cxn modelId="{371A8A85-AB15-4E7A-B04B-19C111521660}" type="presOf" srcId="{B3B73F92-C119-4D96-9507-5473772823FB}" destId="{26ACC8FD-CD02-4494-AF7D-DC766640A33C}" srcOrd="0" destOrd="1" presId="urn:microsoft.com/office/officeart/2005/8/layout/hList3"/>
    <dgm:cxn modelId="{00540191-764E-4700-A144-27141C04A5F2}" srcId="{72566A2E-586A-429E-8CAB-D286E2A55FAB}" destId="{4A0CF79E-5CE3-485B-9A31-BC9E1B3AECB9}" srcOrd="1" destOrd="0" parTransId="{03FAA2F8-69D7-4551-AF42-B320497D5409}" sibTransId="{7CB84F66-A780-42BA-B5E1-79A3C14BD3FA}"/>
    <dgm:cxn modelId="{2A7B1BA1-7B6D-4061-B71C-A0445C4D20B5}" srcId="{F44DBA28-D0BD-4278-B638-166CF3307F87}" destId="{D7C88BAF-7C66-4340-82CD-4EBDD94B2E82}" srcOrd="1" destOrd="0" parTransId="{28414544-7DDC-4FA4-9BF6-9EC2E38C67D0}" sibTransId="{46FD3C6A-351B-4D8F-B677-DC596E12CE8F}"/>
    <dgm:cxn modelId="{837F2BAD-0DA2-463E-8E64-ABB40C76DE80}" srcId="{4A0CF79E-5CE3-485B-9A31-BC9E1B3AECB9}" destId="{CFCE99D6-705E-48CB-8313-43C9281DB9FB}" srcOrd="1" destOrd="0" parTransId="{76725062-9BEA-4291-84A4-A8E4D58FAD84}" sibTransId="{74C20E3F-E1B4-44E7-AEF5-B1D4E9795672}"/>
    <dgm:cxn modelId="{F9C8E1B6-2BD2-4D56-87CC-7C9E6DE0F4FD}" type="presOf" srcId="{E11B6835-8557-4A30-BEE0-820039D7AD84}" destId="{D94E95CE-809D-4E30-BE39-FE7F4DA65C3F}" srcOrd="0" destOrd="1" presId="urn:microsoft.com/office/officeart/2005/8/layout/hList3"/>
    <dgm:cxn modelId="{AE9724BE-698B-4947-B82B-71EE08F4C2A8}" srcId="{72566A2E-586A-429E-8CAB-D286E2A55FAB}" destId="{F44DBA28-D0BD-4278-B638-166CF3307F87}" srcOrd="0" destOrd="0" parTransId="{81C56F0A-C4C8-4E4A-B223-B02CD0A39000}" sibTransId="{17619BF7-C7E8-4C7A-BC25-F87A1682A58D}"/>
    <dgm:cxn modelId="{AB0531CF-3CF5-4029-9BD4-DB10F278E958}" srcId="{72566A2E-586A-429E-8CAB-D286E2A55FAB}" destId="{69621295-4DDD-49B4-9161-51D1C9B19FB8}" srcOrd="2" destOrd="0" parTransId="{F71C8017-1BCA-4385-8311-D4A923AA312A}" sibTransId="{4B728730-1675-4D92-A2E8-06AFDDA701E7}"/>
    <dgm:cxn modelId="{E473AEEC-C0A5-4E58-8473-E1A079F8DAFE}" type="presOf" srcId="{4A0CF79E-5CE3-485B-9A31-BC9E1B3AECB9}" destId="{FB5DA35A-7086-4A87-A81B-142EDA0D1545}" srcOrd="0" destOrd="0" presId="urn:microsoft.com/office/officeart/2005/8/layout/hList3"/>
    <dgm:cxn modelId="{CF389EED-82A0-48AF-BB5D-02B043C49196}" srcId="{52B39D4B-3F13-4E2A-B5C6-A9CB2EEBB850}" destId="{72566A2E-586A-429E-8CAB-D286E2A55FAB}" srcOrd="0" destOrd="0" parTransId="{5DC13232-3334-4BD1-8C34-1922C93870C8}" sibTransId="{F6C39A1D-3D5B-4DB4-8B78-7C8826D60513}"/>
    <dgm:cxn modelId="{BD9BCDF6-34E9-4149-9B09-26AC57F168DC}" type="presOf" srcId="{D7C88BAF-7C66-4340-82CD-4EBDD94B2E82}" destId="{26ACC8FD-CD02-4494-AF7D-DC766640A33C}" srcOrd="0" destOrd="2" presId="urn:microsoft.com/office/officeart/2005/8/layout/hList3"/>
    <dgm:cxn modelId="{4E8D74F8-F2D6-45C5-9097-2E98026408FA}" type="presOf" srcId="{3334F45F-C827-48AE-BDB9-0AD8C15CFC6B}" destId="{FB5DA35A-7086-4A87-A81B-142EDA0D1545}" srcOrd="0" destOrd="1" presId="urn:microsoft.com/office/officeart/2005/8/layout/hList3"/>
    <dgm:cxn modelId="{489BABFF-75E2-4CC4-9E3C-164B16D9C8F8}" type="presOf" srcId="{88BEB24C-F413-4F1A-BE49-4A885F265781}" destId="{FB5DA35A-7086-4A87-A81B-142EDA0D1545}" srcOrd="0" destOrd="3" presId="urn:microsoft.com/office/officeart/2005/8/layout/hList3"/>
    <dgm:cxn modelId="{496E9437-C855-41DD-AEA5-D1672DB29085}" type="presParOf" srcId="{25A16BFD-23E1-4105-98C5-81CBC2706E91}" destId="{EC5D82C7-ADAD-470D-95CB-7C50A0AE7BC3}" srcOrd="0" destOrd="0" presId="urn:microsoft.com/office/officeart/2005/8/layout/hList3"/>
    <dgm:cxn modelId="{96A00AD4-364F-4E89-A628-62CC1B11474F}" type="presParOf" srcId="{25A16BFD-23E1-4105-98C5-81CBC2706E91}" destId="{85DDFE35-54E8-46CF-A1E7-FFE918B18BC1}" srcOrd="1" destOrd="0" presId="urn:microsoft.com/office/officeart/2005/8/layout/hList3"/>
    <dgm:cxn modelId="{E596AF24-E3D4-406C-B8B3-4A2479DAF5D3}" type="presParOf" srcId="{85DDFE35-54E8-46CF-A1E7-FFE918B18BC1}" destId="{26ACC8FD-CD02-4494-AF7D-DC766640A33C}" srcOrd="0" destOrd="0" presId="urn:microsoft.com/office/officeart/2005/8/layout/hList3"/>
    <dgm:cxn modelId="{8CF9E6D9-0938-4834-B21B-8CA609EC3D9F}" type="presParOf" srcId="{85DDFE35-54E8-46CF-A1E7-FFE918B18BC1}" destId="{FB5DA35A-7086-4A87-A81B-142EDA0D1545}" srcOrd="1" destOrd="0" presId="urn:microsoft.com/office/officeart/2005/8/layout/hList3"/>
    <dgm:cxn modelId="{E1FD3C58-0EB8-4A5A-8D57-30F3057FBEF9}" type="presParOf" srcId="{85DDFE35-54E8-46CF-A1E7-FFE918B18BC1}" destId="{D94E95CE-809D-4E30-BE39-FE7F4DA65C3F}" srcOrd="2" destOrd="0" presId="urn:microsoft.com/office/officeart/2005/8/layout/hList3"/>
    <dgm:cxn modelId="{B3861D69-DC95-4605-8AFE-F1158AAC00EC}" type="presParOf" srcId="{25A16BFD-23E1-4105-98C5-81CBC2706E91}" destId="{5691DEDA-3BE9-42C5-9A34-A69ACE2C1172}"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B0D1B-2666-41B2-AE2F-A9050B3C5DBE}">
      <dsp:nvSpPr>
        <dsp:cNvPr id="0" name=""/>
        <dsp:cNvSpPr/>
      </dsp:nvSpPr>
      <dsp:spPr>
        <a:xfrm>
          <a:off x="4018471" y="1582084"/>
          <a:ext cx="2843097" cy="493430"/>
        </a:xfrm>
        <a:custGeom>
          <a:avLst/>
          <a:gdLst/>
          <a:ahLst/>
          <a:cxnLst/>
          <a:rect l="0" t="0" r="0" b="0"/>
          <a:pathLst>
            <a:path>
              <a:moveTo>
                <a:pt x="0" y="0"/>
              </a:moveTo>
              <a:lnTo>
                <a:pt x="0" y="246715"/>
              </a:lnTo>
              <a:lnTo>
                <a:pt x="2843097" y="246715"/>
              </a:lnTo>
              <a:lnTo>
                <a:pt x="2843097" y="49343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0A603-7AD2-4FBB-BDC6-F8AF07D667AA}">
      <dsp:nvSpPr>
        <dsp:cNvPr id="0" name=""/>
        <dsp:cNvSpPr/>
      </dsp:nvSpPr>
      <dsp:spPr>
        <a:xfrm>
          <a:off x="3972751" y="1582084"/>
          <a:ext cx="91440" cy="493430"/>
        </a:xfrm>
        <a:custGeom>
          <a:avLst/>
          <a:gdLst/>
          <a:ahLst/>
          <a:cxnLst/>
          <a:rect l="0" t="0" r="0" b="0"/>
          <a:pathLst>
            <a:path>
              <a:moveTo>
                <a:pt x="45720" y="0"/>
              </a:moveTo>
              <a:lnTo>
                <a:pt x="45720" y="49343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887211-5761-4FEE-85C2-4C09AA9C0B88}">
      <dsp:nvSpPr>
        <dsp:cNvPr id="0" name=""/>
        <dsp:cNvSpPr/>
      </dsp:nvSpPr>
      <dsp:spPr>
        <a:xfrm>
          <a:off x="1175373" y="1582084"/>
          <a:ext cx="2843097" cy="493430"/>
        </a:xfrm>
        <a:custGeom>
          <a:avLst/>
          <a:gdLst/>
          <a:ahLst/>
          <a:cxnLst/>
          <a:rect l="0" t="0" r="0" b="0"/>
          <a:pathLst>
            <a:path>
              <a:moveTo>
                <a:pt x="2843097" y="0"/>
              </a:moveTo>
              <a:lnTo>
                <a:pt x="2843097" y="246715"/>
              </a:lnTo>
              <a:lnTo>
                <a:pt x="0" y="246715"/>
              </a:lnTo>
              <a:lnTo>
                <a:pt x="0" y="49343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03116F-0A2B-407C-9FE7-729952F0553E}">
      <dsp:nvSpPr>
        <dsp:cNvPr id="0" name=""/>
        <dsp:cNvSpPr/>
      </dsp:nvSpPr>
      <dsp:spPr>
        <a:xfrm>
          <a:off x="2843637" y="407251"/>
          <a:ext cx="2349667" cy="1174833"/>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r>
            <a:rPr lang="en-US" sz="3000" kern="1200">
              <a:latin typeface="Tw Cen MT" panose="020F0302020204030204"/>
            </a:rPr>
            <a:t>Basic Information Diffusion Issues</a:t>
          </a:r>
          <a:endParaRPr lang="en-US" sz="3000" kern="1200"/>
        </a:p>
      </dsp:txBody>
      <dsp:txXfrm>
        <a:off x="2843637" y="407251"/>
        <a:ext cx="2349667" cy="1174833"/>
      </dsp:txXfrm>
    </dsp:sp>
    <dsp:sp modelId="{8483BA6D-4F0D-4915-AF47-9018E017967E}">
      <dsp:nvSpPr>
        <dsp:cNvPr id="0" name=""/>
        <dsp:cNvSpPr/>
      </dsp:nvSpPr>
      <dsp:spPr>
        <a:xfrm>
          <a:off x="539" y="2075515"/>
          <a:ext cx="2349667" cy="1174833"/>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latin typeface="Tw Cen MT" panose="020F0302020204030204"/>
            </a:rPr>
            <a:t>What?</a:t>
          </a:r>
          <a:endParaRPr lang="en-US" sz="3000" kern="1200"/>
        </a:p>
      </dsp:txBody>
      <dsp:txXfrm>
        <a:off x="539" y="2075515"/>
        <a:ext cx="2349667" cy="1174833"/>
      </dsp:txXfrm>
    </dsp:sp>
    <dsp:sp modelId="{E99FD70F-FDE6-40A3-A32F-4A8DC6DCAF56}">
      <dsp:nvSpPr>
        <dsp:cNvPr id="0" name=""/>
        <dsp:cNvSpPr/>
      </dsp:nvSpPr>
      <dsp:spPr>
        <a:xfrm>
          <a:off x="2843637" y="2075515"/>
          <a:ext cx="2349667" cy="1174833"/>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r>
            <a:rPr lang="en-US" sz="3000" kern="1200">
              <a:latin typeface="Tw Cen MT" panose="020F0302020204030204"/>
            </a:rPr>
            <a:t>Why?</a:t>
          </a:r>
        </a:p>
      </dsp:txBody>
      <dsp:txXfrm>
        <a:off x="2843637" y="2075515"/>
        <a:ext cx="2349667" cy="1174833"/>
      </dsp:txXfrm>
    </dsp:sp>
    <dsp:sp modelId="{F9189462-A1CB-4F91-B9C0-F9D4B9468AC0}">
      <dsp:nvSpPr>
        <dsp:cNvPr id="0" name=""/>
        <dsp:cNvSpPr/>
      </dsp:nvSpPr>
      <dsp:spPr>
        <a:xfrm>
          <a:off x="5686734" y="2075515"/>
          <a:ext cx="2349667" cy="1174833"/>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Tw Cen MT" panose="020F0302020204030204"/>
            </a:rPr>
            <a:t>Where?</a:t>
          </a:r>
          <a:endParaRPr lang="en-US" sz="3000" kern="1200" dirty="0"/>
        </a:p>
      </dsp:txBody>
      <dsp:txXfrm>
        <a:off x="5686734" y="2075515"/>
        <a:ext cx="2349667" cy="11748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F0302020204030204"/>
            </a:rPr>
            <a:t>Information Diffusion</a:t>
          </a:r>
          <a:r>
            <a:rPr lang="en-US" sz="2000" b="0" i="0" u="none" strike="noStrike" kern="1200" cap="none" baseline="0" noProof="0">
              <a:latin typeface="Tw Cen MT"/>
            </a:rPr>
            <a:t> Models</a:t>
          </a:r>
          <a:endParaRPr lang="en-US" sz="2000" kern="120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rgbClr val="FF0000"/>
              </a:solidFill>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Influence Maximization</a:t>
          </a:r>
          <a:endParaRPr lang="en-US" sz="2000" kern="1200" dirty="0"/>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Linear Threshold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Game Theory</a:t>
          </a:r>
        </a:p>
      </dsp:txBody>
      <dsp:txXfrm>
        <a:off x="8967022" y="3256892"/>
        <a:ext cx="1585392" cy="9843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w Cen MT" panose="020F0302020204030204"/>
            </a:rPr>
            <a:t>Information Diffusion</a:t>
          </a:r>
          <a:r>
            <a:rPr lang="en-US" sz="1900" b="0" i="0" u="none" strike="noStrike" kern="1200" cap="none" baseline="0" noProof="0">
              <a:latin typeface="Tw Cen MT"/>
            </a:rPr>
            <a:t> Models</a:t>
          </a:r>
          <a:endParaRPr lang="en-US" sz="1900" kern="120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i="0" u="none" strike="noStrike" kern="1200" cap="none" baseline="0" noProof="0" dirty="0">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i="0" u="none" strike="noStrike" kern="1200" cap="none" baseline="0" noProof="0" dirty="0">
              <a:latin typeface="Tw Cen MT"/>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i="0" u="none" strike="noStrike" kern="1200" cap="none" baseline="0" noProof="0" dirty="0">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i="0" u="none" strike="noStrike" kern="1200" cap="none" baseline="0" noProof="0" dirty="0">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rgbClr val="FF0000"/>
              </a:solidFill>
              <a:latin typeface="Tw Cen MT" panose="020F0302020204030204"/>
            </a:rPr>
            <a:t>Influence Maximization</a:t>
          </a:r>
          <a:endParaRPr lang="en-US" sz="1900" b="1" kern="1200" dirty="0">
            <a:solidFill>
              <a:srgbClr val="FF0000"/>
            </a:solidFill>
          </a:endParaRPr>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i="0" u="none" strike="noStrike" kern="1200" cap="none" baseline="0" noProof="0" dirty="0">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i="0" u="none" strike="noStrike" kern="1200" cap="none" baseline="0" noProof="0" dirty="0">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i="0" u="none" strike="noStrike" kern="1200" cap="none" baseline="0" noProof="0" dirty="0">
              <a:latin typeface="Tw Cen MT"/>
            </a:rPr>
            <a:t>Linear Threshold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i="0" u="none" strike="noStrike" kern="1200" cap="none" baseline="0" noProof="0" dirty="0">
              <a:latin typeface="Tw Cen MT"/>
            </a:rPr>
            <a:t>Game Theory</a:t>
          </a:r>
        </a:p>
      </dsp:txBody>
      <dsp:txXfrm>
        <a:off x="8967022" y="3256892"/>
        <a:ext cx="1585392" cy="9843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F0302020204030204"/>
            </a:rPr>
            <a:t>Information Diffusion</a:t>
          </a:r>
          <a:r>
            <a:rPr lang="en-US" sz="2000" b="0" i="0" u="none" strike="noStrike" kern="1200" cap="none" baseline="0" noProof="0">
              <a:latin typeface="Tw Cen MT"/>
            </a:rPr>
            <a:t> Models</a:t>
          </a:r>
          <a:endParaRPr lang="en-US" sz="2000" kern="120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Influence Maximization</a:t>
          </a:r>
          <a:endParaRPr lang="en-US" sz="2000" kern="1200" dirty="0"/>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i="0" u="none" strike="noStrike" kern="1200" cap="none" baseline="0" noProof="0" dirty="0">
              <a:solidFill>
                <a:srgbClr val="FF0000"/>
              </a:solidFill>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Linear Threshold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Game Theory</a:t>
          </a:r>
        </a:p>
      </dsp:txBody>
      <dsp:txXfrm>
        <a:off x="8967022" y="3256892"/>
        <a:ext cx="1585392" cy="9843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F0302020204030204"/>
            </a:rPr>
            <a:t>Information Diffusion</a:t>
          </a:r>
          <a:r>
            <a:rPr lang="en-US" sz="2000" b="0" i="0" u="none" strike="noStrike" kern="1200" cap="none" baseline="0" noProof="0">
              <a:latin typeface="Tw Cen MT"/>
            </a:rPr>
            <a:t> Models</a:t>
          </a:r>
          <a:endParaRPr lang="en-US" sz="2000" kern="120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Influence Maximization</a:t>
          </a:r>
          <a:endParaRPr lang="en-US" sz="2000" kern="1200" dirty="0"/>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i="0" u="none" strike="noStrike" kern="1200" cap="none" baseline="0" noProof="0" dirty="0">
              <a:solidFill>
                <a:srgbClr val="FF0000"/>
              </a:solidFill>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Linear Threshold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Game Theory</a:t>
          </a:r>
        </a:p>
      </dsp:txBody>
      <dsp:txXfrm>
        <a:off x="8967022" y="3256892"/>
        <a:ext cx="1585392" cy="9843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F0302020204030204"/>
            </a:rPr>
            <a:t>Information Diffusion</a:t>
          </a:r>
          <a:r>
            <a:rPr lang="en-US" sz="2000" b="0" i="0" u="none" strike="noStrike" kern="1200" cap="none" baseline="0" noProof="0">
              <a:latin typeface="Tw Cen MT"/>
            </a:rPr>
            <a:t> Models</a:t>
          </a:r>
          <a:endParaRPr lang="en-US" sz="2000" kern="120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Influence Maximization</a:t>
          </a:r>
          <a:endParaRPr lang="en-US" sz="2000" kern="1200" dirty="0"/>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i="0" u="none" strike="noStrike" kern="1200" cap="none" baseline="0" noProof="0" dirty="0">
              <a:solidFill>
                <a:srgbClr val="FF0000"/>
              </a:solidFill>
              <a:latin typeface="Tw Cen MT"/>
            </a:rPr>
            <a:t>Linear Threshold</a:t>
          </a:r>
          <a:r>
            <a:rPr lang="en-US" sz="2000" b="0" i="0" u="none" strike="noStrike" kern="1200" cap="none" baseline="0" noProof="0" dirty="0">
              <a:solidFill>
                <a:srgbClr val="FF0000"/>
              </a:solidFill>
              <a:latin typeface="Tw Cen MT"/>
            </a:rPr>
            <a:t>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Game Theory</a:t>
          </a:r>
        </a:p>
      </dsp:txBody>
      <dsp:txXfrm>
        <a:off x="8967022" y="3256892"/>
        <a:ext cx="1585392" cy="9843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F0302020204030204"/>
            </a:rPr>
            <a:t>Information Diffusion</a:t>
          </a:r>
          <a:r>
            <a:rPr lang="en-US" sz="2000" b="0" i="0" u="none" strike="noStrike" kern="1200" cap="none" baseline="0" noProof="0">
              <a:latin typeface="Tw Cen MT"/>
            </a:rPr>
            <a:t> Models</a:t>
          </a:r>
          <a:endParaRPr lang="en-US" sz="2000" kern="120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Influence Maximization</a:t>
          </a:r>
          <a:endParaRPr lang="en-US" sz="2000" kern="1200" dirty="0"/>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Linear Threshold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i="0" u="none" strike="noStrike" kern="1200" cap="none" baseline="0" noProof="0" dirty="0">
              <a:solidFill>
                <a:srgbClr val="FF0000"/>
              </a:solidFill>
              <a:latin typeface="Tw Cen MT"/>
            </a:rPr>
            <a:t>Game Theory</a:t>
          </a:r>
        </a:p>
      </dsp:txBody>
      <dsp:txXfrm>
        <a:off x="8967022" y="3256892"/>
        <a:ext cx="1585392" cy="984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Information Diffusion</a:t>
          </a:r>
          <a:r>
            <a:rPr lang="en-US" sz="2000" b="0" i="0" u="none" strike="noStrike" kern="1200" cap="none" baseline="0" noProof="0" dirty="0">
              <a:latin typeface="Tw Cen MT"/>
            </a:rPr>
            <a:t> Models</a:t>
          </a:r>
          <a:endParaRPr lang="en-US" sz="2000" kern="1200" dirty="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solidFill>
                <a:schemeClr val="tx1"/>
              </a:solidFill>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Influence Maximization</a:t>
          </a:r>
          <a:endParaRPr lang="en-US" sz="2000" kern="1200" dirty="0"/>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Linear Threshold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Game Theory</a:t>
          </a:r>
        </a:p>
      </dsp:txBody>
      <dsp:txXfrm>
        <a:off x="8967022" y="3256892"/>
        <a:ext cx="1585392" cy="9843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F0302020204030204"/>
            </a:rPr>
            <a:t>Information Diffusion</a:t>
          </a:r>
          <a:r>
            <a:rPr lang="en-US" sz="2000" b="0" i="0" u="none" strike="noStrike" kern="1200" cap="none" baseline="0" noProof="0">
              <a:latin typeface="Tw Cen MT"/>
            </a:rPr>
            <a:t> Models</a:t>
          </a:r>
          <a:endParaRPr lang="en-US" sz="2000" kern="120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i="0" u="none" strike="noStrike" kern="1200" cap="none" baseline="0" noProof="0" dirty="0">
              <a:solidFill>
                <a:srgbClr val="FF0000"/>
              </a:solidFill>
              <a:latin typeface="Aharoni"/>
              <a:cs typeface="Aharoni"/>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Influence Maximization</a:t>
          </a:r>
          <a:endParaRPr lang="en-US" sz="2000" kern="1200" dirty="0"/>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Linear Threshold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Game Theory</a:t>
          </a:r>
        </a:p>
      </dsp:txBody>
      <dsp:txXfrm>
        <a:off x="8967022" y="3256892"/>
        <a:ext cx="1585392" cy="9843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12CE4-B7C2-491B-B9CF-5BCB0C82C73C}">
      <dsp:nvSpPr>
        <dsp:cNvPr id="0" name=""/>
        <dsp:cNvSpPr/>
      </dsp:nvSpPr>
      <dsp:spPr>
        <a:xfrm>
          <a:off x="154256" y="262"/>
          <a:ext cx="1546166" cy="858981"/>
        </a:xfrm>
        <a:prstGeom prst="roundRect">
          <a:avLst>
            <a:gd name="adj" fmla="val 10000"/>
          </a:avLst>
        </a:prstGeom>
        <a:solidFill>
          <a:schemeClr val="l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latin typeface="Tw Cen MT" panose="020F0302020204030204"/>
            </a:rPr>
            <a:t>S</a:t>
          </a:r>
          <a:endParaRPr lang="en-US" sz="4000" kern="1200"/>
        </a:p>
      </dsp:txBody>
      <dsp:txXfrm>
        <a:off x="179415" y="25421"/>
        <a:ext cx="1495848" cy="808663"/>
      </dsp:txXfrm>
    </dsp:sp>
    <dsp:sp modelId="{FDA20AE2-12B2-4522-B648-866BAE60751C}">
      <dsp:nvSpPr>
        <dsp:cNvPr id="0" name=""/>
        <dsp:cNvSpPr/>
      </dsp:nvSpPr>
      <dsp:spPr>
        <a:xfrm rot="5400000">
          <a:off x="766280" y="880718"/>
          <a:ext cx="322118" cy="386541"/>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811377" y="912930"/>
        <a:ext cx="231925" cy="225483"/>
      </dsp:txXfrm>
    </dsp:sp>
    <dsp:sp modelId="{3CF29DAC-6046-44A7-B237-E88A71EEE2F4}">
      <dsp:nvSpPr>
        <dsp:cNvPr id="0" name=""/>
        <dsp:cNvSpPr/>
      </dsp:nvSpPr>
      <dsp:spPr>
        <a:xfrm>
          <a:off x="154256" y="1288734"/>
          <a:ext cx="1546166" cy="858981"/>
        </a:xfrm>
        <a:prstGeom prst="roundRect">
          <a:avLst>
            <a:gd name="adj" fmla="val 10000"/>
          </a:avLst>
        </a:prstGeom>
        <a:solidFill>
          <a:schemeClr val="l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latin typeface="Tw Cen MT" panose="020F0302020204030204"/>
            </a:rPr>
            <a:t>I</a:t>
          </a:r>
          <a:endParaRPr lang="en-US" sz="4000" kern="1200"/>
        </a:p>
      </dsp:txBody>
      <dsp:txXfrm>
        <a:off x="179415" y="1313893"/>
        <a:ext cx="1495848" cy="8086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1747-1061-4E3F-9DDC-54CBD202EBF0}">
      <dsp:nvSpPr>
        <dsp:cNvPr id="0" name=""/>
        <dsp:cNvSpPr/>
      </dsp:nvSpPr>
      <dsp:spPr>
        <a:xfrm>
          <a:off x="-184887" y="4408"/>
          <a:ext cx="2138191" cy="2138191"/>
        </a:xfrm>
        <a:prstGeom prst="circularArrow">
          <a:avLst>
            <a:gd name="adj1" fmla="val 5310"/>
            <a:gd name="adj2" fmla="val 343918"/>
            <a:gd name="adj3" fmla="val 12695751"/>
            <a:gd name="adj4" fmla="val 18075192"/>
            <a:gd name="adj5" fmla="val 6195"/>
          </a:avLst>
        </a:prstGeom>
        <a:solidFill>
          <a:schemeClr val="dk1">
            <a:tint val="40000"/>
            <a:hueOff val="0"/>
            <a:satOff val="0"/>
            <a:lumOff val="0"/>
            <a:alphaOff val="0"/>
          </a:schemeClr>
        </a:solidFill>
        <a:ln w="1270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6BBEC0E-4D7A-4EE9-BEB4-E3FFF94747E8}">
      <dsp:nvSpPr>
        <dsp:cNvPr id="0" name=""/>
        <dsp:cNvSpPr/>
      </dsp:nvSpPr>
      <dsp:spPr>
        <a:xfrm>
          <a:off x="176841" y="91535"/>
          <a:ext cx="1414732" cy="707366"/>
        </a:xfrm>
        <a:prstGeom prst="roundRect">
          <a:avLst/>
        </a:prstGeom>
        <a:solidFill>
          <a:schemeClr val="l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latin typeface="Tw Cen MT"/>
            </a:rPr>
            <a:t>S</a:t>
          </a:r>
          <a:endParaRPr lang="en-US" sz="3100" b="0" i="0" u="none" strike="noStrike" kern="1200" cap="none" baseline="0" noProof="0">
            <a:latin typeface="Tw Cen MT"/>
          </a:endParaRPr>
        </a:p>
      </dsp:txBody>
      <dsp:txXfrm>
        <a:off x="211372" y="126066"/>
        <a:ext cx="1345670" cy="638304"/>
      </dsp:txXfrm>
    </dsp:sp>
    <dsp:sp modelId="{FBBEAA40-84DC-44C1-BAB8-F260FF6F791B}">
      <dsp:nvSpPr>
        <dsp:cNvPr id="0" name=""/>
        <dsp:cNvSpPr/>
      </dsp:nvSpPr>
      <dsp:spPr>
        <a:xfrm>
          <a:off x="176841" y="1349075"/>
          <a:ext cx="1414732" cy="707366"/>
        </a:xfrm>
        <a:prstGeom prst="roundRect">
          <a:avLst/>
        </a:prstGeom>
        <a:solidFill>
          <a:schemeClr val="l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Tw Cen MT" panose="020F0302020204030204"/>
            </a:rPr>
            <a:t>I</a:t>
          </a:r>
        </a:p>
      </dsp:txBody>
      <dsp:txXfrm>
        <a:off x="211372" y="1383606"/>
        <a:ext cx="1345670" cy="638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12CE4-B7C2-491B-B9CF-5BCB0C82C73C}">
      <dsp:nvSpPr>
        <dsp:cNvPr id="0" name=""/>
        <dsp:cNvSpPr/>
      </dsp:nvSpPr>
      <dsp:spPr>
        <a:xfrm>
          <a:off x="379346" y="0"/>
          <a:ext cx="1095986" cy="608881"/>
        </a:xfrm>
        <a:prstGeom prst="roundRect">
          <a:avLst>
            <a:gd name="adj" fmla="val 10000"/>
          </a:avLst>
        </a:prstGeom>
        <a:solidFill>
          <a:schemeClr val="l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Tw Cen MT" panose="020F0302020204030204"/>
            </a:rPr>
            <a:t>S</a:t>
          </a:r>
          <a:endParaRPr lang="en-US" sz="2800" kern="1200"/>
        </a:p>
      </dsp:txBody>
      <dsp:txXfrm>
        <a:off x="397180" y="17834"/>
        <a:ext cx="1060318" cy="573213"/>
      </dsp:txXfrm>
    </dsp:sp>
    <dsp:sp modelId="{FDA20AE2-12B2-4522-B648-866BAE60751C}">
      <dsp:nvSpPr>
        <dsp:cNvPr id="0" name=""/>
        <dsp:cNvSpPr/>
      </dsp:nvSpPr>
      <dsp:spPr>
        <a:xfrm rot="5400000">
          <a:off x="813174" y="624103"/>
          <a:ext cx="228330" cy="27399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845141" y="646936"/>
        <a:ext cx="164398" cy="159831"/>
      </dsp:txXfrm>
    </dsp:sp>
    <dsp:sp modelId="{3CF29DAC-6046-44A7-B237-E88A71EEE2F4}">
      <dsp:nvSpPr>
        <dsp:cNvPr id="0" name=""/>
        <dsp:cNvSpPr/>
      </dsp:nvSpPr>
      <dsp:spPr>
        <a:xfrm>
          <a:off x="379346" y="913321"/>
          <a:ext cx="1095986" cy="608881"/>
        </a:xfrm>
        <a:prstGeom prst="roundRect">
          <a:avLst>
            <a:gd name="adj" fmla="val 10000"/>
          </a:avLst>
        </a:prstGeom>
        <a:solidFill>
          <a:schemeClr val="l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Tw Cen MT" panose="020F0302020204030204"/>
            </a:rPr>
            <a:t>I</a:t>
          </a:r>
          <a:endParaRPr lang="en-US" sz="2800" kern="1200"/>
        </a:p>
      </dsp:txBody>
      <dsp:txXfrm>
        <a:off x="397180" y="931155"/>
        <a:ext cx="1060318" cy="573213"/>
      </dsp:txXfrm>
    </dsp:sp>
    <dsp:sp modelId="{77E24BDE-BDE5-45AC-B28C-86A311E16F01}">
      <dsp:nvSpPr>
        <dsp:cNvPr id="0" name=""/>
        <dsp:cNvSpPr/>
      </dsp:nvSpPr>
      <dsp:spPr>
        <a:xfrm rot="5400000">
          <a:off x="813174" y="1537425"/>
          <a:ext cx="228330" cy="27399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845141" y="1560258"/>
        <a:ext cx="164398" cy="159831"/>
      </dsp:txXfrm>
    </dsp:sp>
    <dsp:sp modelId="{DEB0BB7B-49DF-4A28-8E94-8D4FF6CF48E7}">
      <dsp:nvSpPr>
        <dsp:cNvPr id="0" name=""/>
        <dsp:cNvSpPr/>
      </dsp:nvSpPr>
      <dsp:spPr>
        <a:xfrm>
          <a:off x="379346" y="1826643"/>
          <a:ext cx="1095986" cy="608881"/>
        </a:xfrm>
        <a:prstGeom prst="roundRect">
          <a:avLst>
            <a:gd name="adj" fmla="val 10000"/>
          </a:avLst>
        </a:prstGeom>
        <a:solidFill>
          <a:schemeClr val="l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w Cen MT" panose="020F0302020204030204"/>
            </a:rPr>
            <a:t>R</a:t>
          </a:r>
        </a:p>
      </dsp:txBody>
      <dsp:txXfrm>
        <a:off x="397180" y="1844477"/>
        <a:ext cx="1060318" cy="5732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F0302020204030204"/>
            </a:rPr>
            <a:t>Information Diffusion</a:t>
          </a:r>
          <a:r>
            <a:rPr lang="en-US" sz="2000" b="0" i="0" u="none" strike="noStrike" kern="1200" cap="none" baseline="0" noProof="0">
              <a:latin typeface="Tw Cen MT"/>
            </a:rPr>
            <a:t> Models</a:t>
          </a:r>
          <a:endParaRPr lang="en-US" sz="2000" kern="120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i="0" u="none" strike="noStrike" kern="1200" cap="none" baseline="0" noProof="0" dirty="0">
              <a:solidFill>
                <a:srgbClr val="FF0000"/>
              </a:solidFill>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Influence Maximization</a:t>
          </a:r>
          <a:endParaRPr lang="en-US" sz="2000" kern="1200" dirty="0"/>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Linear Threshold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Game Theory</a:t>
          </a:r>
        </a:p>
      </dsp:txBody>
      <dsp:txXfrm>
        <a:off x="8967022" y="3256892"/>
        <a:ext cx="1585392" cy="9843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5CE82-2901-4987-8408-E79A3CC81577}">
      <dsp:nvSpPr>
        <dsp:cNvPr id="0" name=""/>
        <dsp:cNvSpPr/>
      </dsp:nvSpPr>
      <dsp:spPr>
        <a:xfrm>
          <a:off x="7564195" y="2573557"/>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E6EA1-0E87-4B61-B1EC-AF87C8A19007}">
      <dsp:nvSpPr>
        <dsp:cNvPr id="0" name=""/>
        <dsp:cNvSpPr/>
      </dsp:nvSpPr>
      <dsp:spPr>
        <a:xfrm>
          <a:off x="7518475" y="2573557"/>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D4CBC-3F21-4746-8890-E2C3A864C0C4}">
      <dsp:nvSpPr>
        <dsp:cNvPr id="0" name=""/>
        <dsp:cNvSpPr/>
      </dsp:nvSpPr>
      <dsp:spPr>
        <a:xfrm>
          <a:off x="5551632" y="2573557"/>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C1EB2-39EE-41C9-BC8C-8AD81B7E7FA8}">
      <dsp:nvSpPr>
        <dsp:cNvPr id="0" name=""/>
        <dsp:cNvSpPr/>
      </dsp:nvSpPr>
      <dsp:spPr>
        <a:xfrm>
          <a:off x="5048491" y="1049040"/>
          <a:ext cx="2515703" cy="478898"/>
        </a:xfrm>
        <a:custGeom>
          <a:avLst/>
          <a:gdLst/>
          <a:ahLst/>
          <a:cxnLst/>
          <a:rect l="0" t="0" r="0" b="0"/>
          <a:pathLst>
            <a:path>
              <a:moveTo>
                <a:pt x="0" y="0"/>
              </a:moveTo>
              <a:lnTo>
                <a:pt x="0" y="326355"/>
              </a:lnTo>
              <a:lnTo>
                <a:pt x="2515703" y="326355"/>
              </a:lnTo>
              <a:lnTo>
                <a:pt x="2515703"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B103-C765-4D32-88B2-7FBBAC370FB9}">
      <dsp:nvSpPr>
        <dsp:cNvPr id="0" name=""/>
        <dsp:cNvSpPr/>
      </dsp:nvSpPr>
      <dsp:spPr>
        <a:xfrm>
          <a:off x="3539069" y="4098073"/>
          <a:ext cx="2012563" cy="478898"/>
        </a:xfrm>
        <a:custGeom>
          <a:avLst/>
          <a:gdLst/>
          <a:ahLst/>
          <a:cxnLst/>
          <a:rect l="0" t="0" r="0" b="0"/>
          <a:pathLst>
            <a:path>
              <a:moveTo>
                <a:pt x="0" y="0"/>
              </a:moveTo>
              <a:lnTo>
                <a:pt x="0" y="326355"/>
              </a:lnTo>
              <a:lnTo>
                <a:pt x="2012563" y="326355"/>
              </a:lnTo>
              <a:lnTo>
                <a:pt x="2012563"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A003B-6C4B-4F6B-A4FA-27608025A984}">
      <dsp:nvSpPr>
        <dsp:cNvPr id="0" name=""/>
        <dsp:cNvSpPr/>
      </dsp:nvSpPr>
      <dsp:spPr>
        <a:xfrm>
          <a:off x="3493349" y="4098073"/>
          <a:ext cx="91440" cy="478898"/>
        </a:xfrm>
        <a:custGeom>
          <a:avLst/>
          <a:gdLst/>
          <a:ahLst/>
          <a:cxnLst/>
          <a:rect l="0" t="0" r="0" b="0"/>
          <a:pathLst>
            <a:path>
              <a:moveTo>
                <a:pt x="45720" y="0"/>
              </a:moveTo>
              <a:lnTo>
                <a:pt x="4572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8266E3-7654-4D7B-B09F-7FEB6EAB7BA5}">
      <dsp:nvSpPr>
        <dsp:cNvPr id="0" name=""/>
        <dsp:cNvSpPr/>
      </dsp:nvSpPr>
      <dsp:spPr>
        <a:xfrm>
          <a:off x="1526506" y="4098073"/>
          <a:ext cx="2012563" cy="478898"/>
        </a:xfrm>
        <a:custGeom>
          <a:avLst/>
          <a:gdLst/>
          <a:ahLst/>
          <a:cxnLst/>
          <a:rect l="0" t="0" r="0" b="0"/>
          <a:pathLst>
            <a:path>
              <a:moveTo>
                <a:pt x="2012563" y="0"/>
              </a:moveTo>
              <a:lnTo>
                <a:pt x="2012563"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2C2B9-7E59-4A7B-86DB-1FF9FCE75C92}">
      <dsp:nvSpPr>
        <dsp:cNvPr id="0" name=""/>
        <dsp:cNvSpPr/>
      </dsp:nvSpPr>
      <dsp:spPr>
        <a:xfrm>
          <a:off x="2532787" y="2573557"/>
          <a:ext cx="1006281" cy="478898"/>
        </a:xfrm>
        <a:custGeom>
          <a:avLst/>
          <a:gdLst/>
          <a:ahLst/>
          <a:cxnLst/>
          <a:rect l="0" t="0" r="0" b="0"/>
          <a:pathLst>
            <a:path>
              <a:moveTo>
                <a:pt x="0" y="0"/>
              </a:moveTo>
              <a:lnTo>
                <a:pt x="0" y="326355"/>
              </a:lnTo>
              <a:lnTo>
                <a:pt x="1006281" y="326355"/>
              </a:lnTo>
              <a:lnTo>
                <a:pt x="1006281"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C7C94-C2C2-4D8B-BAA6-B4D54AD8036E}">
      <dsp:nvSpPr>
        <dsp:cNvPr id="0" name=""/>
        <dsp:cNvSpPr/>
      </dsp:nvSpPr>
      <dsp:spPr>
        <a:xfrm>
          <a:off x="1526506" y="2573557"/>
          <a:ext cx="1006281" cy="478898"/>
        </a:xfrm>
        <a:custGeom>
          <a:avLst/>
          <a:gdLst/>
          <a:ahLst/>
          <a:cxnLst/>
          <a:rect l="0" t="0" r="0" b="0"/>
          <a:pathLst>
            <a:path>
              <a:moveTo>
                <a:pt x="1006281" y="0"/>
              </a:moveTo>
              <a:lnTo>
                <a:pt x="1006281" y="326355"/>
              </a:lnTo>
              <a:lnTo>
                <a:pt x="0" y="326355"/>
              </a:lnTo>
              <a:lnTo>
                <a:pt x="0" y="47889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EEC85-7CC1-434B-9317-E24D093D93DA}">
      <dsp:nvSpPr>
        <dsp:cNvPr id="0" name=""/>
        <dsp:cNvSpPr/>
      </dsp:nvSpPr>
      <dsp:spPr>
        <a:xfrm>
          <a:off x="2532787" y="1049040"/>
          <a:ext cx="2515703" cy="478898"/>
        </a:xfrm>
        <a:custGeom>
          <a:avLst/>
          <a:gdLst/>
          <a:ahLst/>
          <a:cxnLst/>
          <a:rect l="0" t="0" r="0" b="0"/>
          <a:pathLst>
            <a:path>
              <a:moveTo>
                <a:pt x="2515703" y="0"/>
              </a:moveTo>
              <a:lnTo>
                <a:pt x="2515703" y="326355"/>
              </a:lnTo>
              <a:lnTo>
                <a:pt x="0" y="326355"/>
              </a:lnTo>
              <a:lnTo>
                <a:pt x="0" y="47889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B3BF1-0138-4CB6-8490-28477769EA91}">
      <dsp:nvSpPr>
        <dsp:cNvPr id="0" name=""/>
        <dsp:cNvSpPr/>
      </dsp:nvSpPr>
      <dsp:spPr>
        <a:xfrm>
          <a:off x="4225170" y="342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A819D-EC5C-453E-A939-6D3ACA3F4FBF}">
      <dsp:nvSpPr>
        <dsp:cNvPr id="0" name=""/>
        <dsp:cNvSpPr/>
      </dsp:nvSpPr>
      <dsp:spPr>
        <a:xfrm>
          <a:off x="4408130" y="17723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F0302020204030204"/>
            </a:rPr>
            <a:t>Information Diffusion</a:t>
          </a:r>
          <a:r>
            <a:rPr lang="en-US" sz="2000" b="0" i="0" u="none" strike="noStrike" kern="1200" cap="none" baseline="0" noProof="0">
              <a:latin typeface="Tw Cen MT"/>
            </a:rPr>
            <a:t> Models</a:t>
          </a:r>
          <a:endParaRPr lang="en-US" sz="2000" kern="1200"/>
        </a:p>
      </dsp:txBody>
      <dsp:txXfrm>
        <a:off x="4438755" y="207859"/>
        <a:ext cx="1585392" cy="984368"/>
      </dsp:txXfrm>
    </dsp:sp>
    <dsp:sp modelId="{DC685B20-39B5-42F3-9C5B-46F0C9FBF0B1}">
      <dsp:nvSpPr>
        <dsp:cNvPr id="0" name=""/>
        <dsp:cNvSpPr/>
      </dsp:nvSpPr>
      <dsp:spPr>
        <a:xfrm>
          <a:off x="1709466"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0D804C-1632-4B57-8442-26E9D10A3915}">
      <dsp:nvSpPr>
        <dsp:cNvPr id="0" name=""/>
        <dsp:cNvSpPr/>
      </dsp:nvSpPr>
      <dsp:spPr>
        <a:xfrm>
          <a:off x="1892426"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Explanatory Model</a:t>
          </a:r>
        </a:p>
      </dsp:txBody>
      <dsp:txXfrm>
        <a:off x="1923051" y="1732376"/>
        <a:ext cx="1585392" cy="984368"/>
      </dsp:txXfrm>
    </dsp:sp>
    <dsp:sp modelId="{EA820401-8047-4CBE-95FD-3D9D83954747}">
      <dsp:nvSpPr>
        <dsp:cNvPr id="0" name=""/>
        <dsp:cNvSpPr/>
      </dsp:nvSpPr>
      <dsp:spPr>
        <a:xfrm>
          <a:off x="70318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C719DB-D370-4D34-A74A-7CB89EC746ED}">
      <dsp:nvSpPr>
        <dsp:cNvPr id="0" name=""/>
        <dsp:cNvSpPr/>
      </dsp:nvSpPr>
      <dsp:spPr>
        <a:xfrm>
          <a:off x="886145"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Epidemics Model</a:t>
          </a:r>
        </a:p>
      </dsp:txBody>
      <dsp:txXfrm>
        <a:off x="916770" y="3256892"/>
        <a:ext cx="1585392" cy="984368"/>
      </dsp:txXfrm>
    </dsp:sp>
    <dsp:sp modelId="{8231DEA0-E218-46A0-88C2-7FCA5D3012DF}">
      <dsp:nvSpPr>
        <dsp:cNvPr id="0" name=""/>
        <dsp:cNvSpPr/>
      </dsp:nvSpPr>
      <dsp:spPr>
        <a:xfrm>
          <a:off x="271574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F0DDDE-CA21-4083-BB37-F17BC6A9E82D}">
      <dsp:nvSpPr>
        <dsp:cNvPr id="0" name=""/>
        <dsp:cNvSpPr/>
      </dsp:nvSpPr>
      <dsp:spPr>
        <a:xfrm>
          <a:off x="2898708"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Influence Model</a:t>
          </a:r>
        </a:p>
      </dsp:txBody>
      <dsp:txXfrm>
        <a:off x="2929333" y="3256892"/>
        <a:ext cx="1585392" cy="984368"/>
      </dsp:txXfrm>
    </dsp:sp>
    <dsp:sp modelId="{E803AFE4-4765-4609-96F7-320433DCB05D}">
      <dsp:nvSpPr>
        <dsp:cNvPr id="0" name=""/>
        <dsp:cNvSpPr/>
      </dsp:nvSpPr>
      <dsp:spPr>
        <a:xfrm>
          <a:off x="703184"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C9EF81C-1A86-4800-81F1-440E84A89040}">
      <dsp:nvSpPr>
        <dsp:cNvPr id="0" name=""/>
        <dsp:cNvSpPr/>
      </dsp:nvSpPr>
      <dsp:spPr>
        <a:xfrm>
          <a:off x="886145"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i="0" u="none" strike="noStrike" kern="1200" cap="none" baseline="0" noProof="0" dirty="0">
              <a:solidFill>
                <a:srgbClr val="FF0000"/>
              </a:solidFill>
              <a:latin typeface="Tw Cen MT"/>
            </a:rPr>
            <a:t>Individual Influence</a:t>
          </a:r>
        </a:p>
      </dsp:txBody>
      <dsp:txXfrm>
        <a:off x="916770" y="4781409"/>
        <a:ext cx="1585392" cy="984368"/>
      </dsp:txXfrm>
    </dsp:sp>
    <dsp:sp modelId="{8DE5F73C-7F4D-4776-A41A-D3BD947666AA}">
      <dsp:nvSpPr>
        <dsp:cNvPr id="0" name=""/>
        <dsp:cNvSpPr/>
      </dsp:nvSpPr>
      <dsp:spPr>
        <a:xfrm>
          <a:off x="2715747"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55333D-09C0-49CC-887A-5BDD215EF83A}">
      <dsp:nvSpPr>
        <dsp:cNvPr id="0" name=""/>
        <dsp:cNvSpPr/>
      </dsp:nvSpPr>
      <dsp:spPr>
        <a:xfrm>
          <a:off x="2898708"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Community Influence</a:t>
          </a:r>
        </a:p>
      </dsp:txBody>
      <dsp:txXfrm>
        <a:off x="2929333" y="4781409"/>
        <a:ext cx="1585392" cy="984368"/>
      </dsp:txXfrm>
    </dsp:sp>
    <dsp:sp modelId="{F10E3357-B9FD-476C-90D5-EA6748C202DA}">
      <dsp:nvSpPr>
        <dsp:cNvPr id="0" name=""/>
        <dsp:cNvSpPr/>
      </dsp:nvSpPr>
      <dsp:spPr>
        <a:xfrm>
          <a:off x="4728311" y="4576972"/>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A5F685A-7FF6-4806-810B-449D678C2D2E}">
      <dsp:nvSpPr>
        <dsp:cNvPr id="0" name=""/>
        <dsp:cNvSpPr/>
      </dsp:nvSpPr>
      <dsp:spPr>
        <a:xfrm>
          <a:off x="4911271" y="4750784"/>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F0302020204030204"/>
            </a:rPr>
            <a:t>Influence Maximization</a:t>
          </a:r>
          <a:endParaRPr lang="en-US" sz="2000" kern="1200" dirty="0"/>
        </a:p>
      </dsp:txBody>
      <dsp:txXfrm>
        <a:off x="4941896" y="4781409"/>
        <a:ext cx="1585392" cy="984368"/>
      </dsp:txXfrm>
    </dsp:sp>
    <dsp:sp modelId="{18D289AC-001F-4DCA-8E52-BC8319E52DB9}">
      <dsp:nvSpPr>
        <dsp:cNvPr id="0" name=""/>
        <dsp:cNvSpPr/>
      </dsp:nvSpPr>
      <dsp:spPr>
        <a:xfrm>
          <a:off x="6740874" y="1527939"/>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5F9CB-E7E3-4F45-BFC3-1971D470A7AD}">
      <dsp:nvSpPr>
        <dsp:cNvPr id="0" name=""/>
        <dsp:cNvSpPr/>
      </dsp:nvSpPr>
      <dsp:spPr>
        <a:xfrm>
          <a:off x="6923834" y="1701751"/>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Predictive Model</a:t>
          </a:r>
        </a:p>
      </dsp:txBody>
      <dsp:txXfrm>
        <a:off x="6954459" y="1732376"/>
        <a:ext cx="1585392" cy="984368"/>
      </dsp:txXfrm>
    </dsp:sp>
    <dsp:sp modelId="{F432A978-0F86-467E-B9E5-E840C9278284}">
      <dsp:nvSpPr>
        <dsp:cNvPr id="0" name=""/>
        <dsp:cNvSpPr/>
      </dsp:nvSpPr>
      <dsp:spPr>
        <a:xfrm>
          <a:off x="4728311"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049D1F-8B86-4E0A-96CD-C7CE7F24966E}">
      <dsp:nvSpPr>
        <dsp:cNvPr id="0" name=""/>
        <dsp:cNvSpPr/>
      </dsp:nvSpPr>
      <dsp:spPr>
        <a:xfrm>
          <a:off x="4911271"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Independent Cascade</a:t>
          </a:r>
        </a:p>
      </dsp:txBody>
      <dsp:txXfrm>
        <a:off x="4941896" y="3256892"/>
        <a:ext cx="1585392" cy="984368"/>
      </dsp:txXfrm>
    </dsp:sp>
    <dsp:sp modelId="{EF4B7226-DAB9-43E6-8894-B68ACF526E58}">
      <dsp:nvSpPr>
        <dsp:cNvPr id="0" name=""/>
        <dsp:cNvSpPr/>
      </dsp:nvSpPr>
      <dsp:spPr>
        <a:xfrm>
          <a:off x="6740874"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40F5C5-0822-44C3-9490-67E67852CA48}">
      <dsp:nvSpPr>
        <dsp:cNvPr id="0" name=""/>
        <dsp:cNvSpPr/>
      </dsp:nvSpPr>
      <dsp:spPr>
        <a:xfrm>
          <a:off x="6923834"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Linear Threshold </a:t>
          </a:r>
        </a:p>
      </dsp:txBody>
      <dsp:txXfrm>
        <a:off x="6954459" y="3256892"/>
        <a:ext cx="1585392" cy="984368"/>
      </dsp:txXfrm>
    </dsp:sp>
    <dsp:sp modelId="{F402FE5A-56F9-4ED0-B7AF-9094C4856DEB}">
      <dsp:nvSpPr>
        <dsp:cNvPr id="0" name=""/>
        <dsp:cNvSpPr/>
      </dsp:nvSpPr>
      <dsp:spPr>
        <a:xfrm>
          <a:off x="8753437" y="3052455"/>
          <a:ext cx="1646642" cy="104561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27EA74-A65D-4D9B-8921-533CD01365A8}">
      <dsp:nvSpPr>
        <dsp:cNvPr id="0" name=""/>
        <dsp:cNvSpPr/>
      </dsp:nvSpPr>
      <dsp:spPr>
        <a:xfrm>
          <a:off x="8936397" y="3226267"/>
          <a:ext cx="1646642" cy="1045618"/>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u="none" strike="noStrike" kern="1200" cap="none" baseline="0" noProof="0" dirty="0">
              <a:latin typeface="Tw Cen MT"/>
            </a:rPr>
            <a:t>Game Theory</a:t>
          </a:r>
        </a:p>
      </dsp:txBody>
      <dsp:txXfrm>
        <a:off x="8967022" y="3256892"/>
        <a:ext cx="1585392" cy="9843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D82C7-ADAD-470D-95CB-7C50A0AE7BC3}">
      <dsp:nvSpPr>
        <dsp:cNvPr id="0" name=""/>
        <dsp:cNvSpPr/>
      </dsp:nvSpPr>
      <dsp:spPr>
        <a:xfrm>
          <a:off x="0" y="0"/>
          <a:ext cx="10854905" cy="937691"/>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kern="1200">
              <a:solidFill>
                <a:schemeClr val="bg1"/>
              </a:solidFill>
              <a:latin typeface="Tw Cen MT" panose="020F0302020204030204"/>
            </a:rPr>
            <a:t>Individual Influence research</a:t>
          </a:r>
          <a:r>
            <a:rPr lang="en-US" sz="4000" b="0" i="0" u="none" strike="noStrike" kern="1200" cap="none" baseline="0" noProof="0">
              <a:solidFill>
                <a:schemeClr val="bg1"/>
              </a:solidFill>
              <a:latin typeface="Tw Cen MT" panose="020F0302020204030204"/>
            </a:rPr>
            <a:t> methods are based on</a:t>
          </a:r>
          <a:r>
            <a:rPr lang="en-US" sz="4000" b="0" i="0" u="none" strike="noStrike" kern="1200" cap="none" baseline="0" noProof="0">
              <a:solidFill>
                <a:srgbClr val="010000"/>
              </a:solidFill>
              <a:latin typeface="Tw Cen MT" panose="020F0302020204030204"/>
            </a:rPr>
            <a:t>:</a:t>
          </a:r>
          <a:endParaRPr lang="en-US" sz="4000" b="0" i="0" u="none" strike="noStrike" kern="1200" cap="none" baseline="0" noProof="0">
            <a:solidFill>
              <a:schemeClr val="bg1"/>
            </a:solidFill>
            <a:latin typeface="Tw Cen MT" panose="020F0302020204030204"/>
          </a:endParaRPr>
        </a:p>
      </dsp:txBody>
      <dsp:txXfrm>
        <a:off x="0" y="0"/>
        <a:ext cx="10854905" cy="937691"/>
      </dsp:txXfrm>
    </dsp:sp>
    <dsp:sp modelId="{26ACC8FD-CD02-4494-AF7D-DC766640A33C}">
      <dsp:nvSpPr>
        <dsp:cNvPr id="0" name=""/>
        <dsp:cNvSpPr/>
      </dsp:nvSpPr>
      <dsp:spPr>
        <a:xfrm>
          <a:off x="5300" y="937691"/>
          <a:ext cx="3614768" cy="1969151"/>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latin typeface="Tw Cen MT" panose="020F0302020204030204"/>
            </a:rPr>
            <a:t>Network</a:t>
          </a:r>
          <a:endParaRPr lang="en-US" sz="2900" kern="1200" dirty="0"/>
        </a:p>
        <a:p>
          <a:pPr marL="228600" lvl="1" indent="-228600" algn="l" defTabSz="1022350" rtl="0">
            <a:lnSpc>
              <a:spcPct val="90000"/>
            </a:lnSpc>
            <a:spcBef>
              <a:spcPct val="0"/>
            </a:spcBef>
            <a:spcAft>
              <a:spcPct val="15000"/>
            </a:spcAft>
            <a:buChar char="•"/>
          </a:pPr>
          <a:r>
            <a:rPr lang="en-US" sz="2300" kern="1200" dirty="0">
              <a:latin typeface="Tw Cen MT" panose="020F0302020204030204"/>
            </a:rPr>
            <a:t>Centrality and structural holes</a:t>
          </a:r>
          <a:endParaRPr lang="en-US" sz="2300" kern="1200" dirty="0"/>
        </a:p>
        <a:p>
          <a:pPr marL="228600" lvl="1" indent="-228600" algn="l" defTabSz="1022350" rtl="0">
            <a:lnSpc>
              <a:spcPct val="90000"/>
            </a:lnSpc>
            <a:spcBef>
              <a:spcPct val="0"/>
            </a:spcBef>
            <a:spcAft>
              <a:spcPct val="15000"/>
            </a:spcAft>
            <a:buChar char="•"/>
          </a:pPr>
          <a:r>
            <a:rPr lang="en-US" sz="2300" kern="1200" dirty="0">
              <a:latin typeface="Tw Cen MT" panose="020F0302020204030204"/>
            </a:rPr>
            <a:t>Simple</a:t>
          </a:r>
        </a:p>
        <a:p>
          <a:pPr marL="228600" lvl="1" indent="-228600" algn="l" defTabSz="1022350" rtl="0">
            <a:lnSpc>
              <a:spcPct val="90000"/>
            </a:lnSpc>
            <a:spcBef>
              <a:spcPct val="0"/>
            </a:spcBef>
            <a:spcAft>
              <a:spcPct val="15000"/>
            </a:spcAft>
            <a:buChar char="•"/>
          </a:pPr>
          <a:r>
            <a:rPr lang="en-US" sz="2300" kern="1200" dirty="0">
              <a:latin typeface="Tw Cen MT" panose="020F0302020204030204"/>
            </a:rPr>
            <a:t>Low accuracy</a:t>
          </a:r>
          <a:endParaRPr lang="en-US" sz="2300" kern="1200" dirty="0"/>
        </a:p>
      </dsp:txBody>
      <dsp:txXfrm>
        <a:off x="5300" y="937691"/>
        <a:ext cx="3614768" cy="1969151"/>
      </dsp:txXfrm>
    </dsp:sp>
    <dsp:sp modelId="{FB5DA35A-7086-4A87-A81B-142EDA0D1545}">
      <dsp:nvSpPr>
        <dsp:cNvPr id="0" name=""/>
        <dsp:cNvSpPr/>
      </dsp:nvSpPr>
      <dsp:spPr>
        <a:xfrm>
          <a:off x="3620068" y="937691"/>
          <a:ext cx="3614768" cy="1969151"/>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dirty="0">
              <a:latin typeface="Tw Cen MT" panose="020F0302020204030204"/>
            </a:rPr>
            <a:t>Mutual Information</a:t>
          </a:r>
        </a:p>
        <a:p>
          <a:pPr marL="228600" lvl="1" indent="-228600" algn="l" defTabSz="1022350" rtl="0">
            <a:lnSpc>
              <a:spcPct val="90000"/>
            </a:lnSpc>
            <a:spcBef>
              <a:spcPct val="0"/>
            </a:spcBef>
            <a:spcAft>
              <a:spcPct val="15000"/>
            </a:spcAft>
            <a:buChar char="•"/>
          </a:pPr>
          <a:r>
            <a:rPr lang="en-US" sz="2300" kern="1200" dirty="0">
              <a:latin typeface="Tw Cen MT" panose="020F0302020204030204"/>
            </a:rPr>
            <a:t>More objective</a:t>
          </a:r>
        </a:p>
        <a:p>
          <a:pPr marL="228600" lvl="1" indent="-228600" algn="l" defTabSz="1022350" rtl="0">
            <a:lnSpc>
              <a:spcPct val="90000"/>
            </a:lnSpc>
            <a:spcBef>
              <a:spcPct val="0"/>
            </a:spcBef>
            <a:spcAft>
              <a:spcPct val="15000"/>
            </a:spcAft>
            <a:buChar char="•"/>
          </a:pPr>
          <a:r>
            <a:rPr lang="en-US" sz="2300" kern="1200" dirty="0">
              <a:latin typeface="Tw Cen MT" panose="020F0302020204030204"/>
            </a:rPr>
            <a:t>More accurate</a:t>
          </a:r>
        </a:p>
        <a:p>
          <a:pPr marL="228600" lvl="1" indent="-228600" algn="l" defTabSz="1022350" rtl="0">
            <a:lnSpc>
              <a:spcPct val="90000"/>
            </a:lnSpc>
            <a:spcBef>
              <a:spcPct val="0"/>
            </a:spcBef>
            <a:spcAft>
              <a:spcPct val="15000"/>
            </a:spcAft>
            <a:buChar char="•"/>
          </a:pPr>
          <a:r>
            <a:rPr lang="en-US" sz="2300" kern="1200" dirty="0">
              <a:latin typeface="Tw Cen MT" panose="020F0302020204030204"/>
            </a:rPr>
            <a:t>Difficult to use in large scale data processing</a:t>
          </a:r>
          <a:endParaRPr lang="en-US" sz="2300" kern="1200" dirty="0"/>
        </a:p>
      </dsp:txBody>
      <dsp:txXfrm>
        <a:off x="3620068" y="937691"/>
        <a:ext cx="3614768" cy="1969151"/>
      </dsp:txXfrm>
    </dsp:sp>
    <dsp:sp modelId="{D94E95CE-809D-4E30-BE39-FE7F4DA65C3F}">
      <dsp:nvSpPr>
        <dsp:cNvPr id="0" name=""/>
        <dsp:cNvSpPr/>
      </dsp:nvSpPr>
      <dsp:spPr>
        <a:xfrm>
          <a:off x="7234836" y="937691"/>
          <a:ext cx="3614768" cy="1969151"/>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dirty="0">
              <a:latin typeface="Tw Cen MT" panose="020F0302020204030204"/>
            </a:rPr>
            <a:t>User attributes</a:t>
          </a:r>
        </a:p>
        <a:p>
          <a:pPr marL="228600" lvl="1" indent="-228600" algn="l" defTabSz="1022350" rtl="0">
            <a:lnSpc>
              <a:spcPct val="90000"/>
            </a:lnSpc>
            <a:spcBef>
              <a:spcPct val="0"/>
            </a:spcBef>
            <a:spcAft>
              <a:spcPct val="15000"/>
            </a:spcAft>
            <a:buChar char="•"/>
          </a:pPr>
          <a:r>
            <a:rPr lang="en-US" sz="2300" kern="1200" dirty="0">
              <a:latin typeface="Tw Cen MT" panose="020F0302020204030204"/>
            </a:rPr>
            <a:t>User's activities, behaviours or other factors</a:t>
          </a:r>
        </a:p>
        <a:p>
          <a:pPr marL="228600" lvl="1" indent="-228600" algn="l" defTabSz="1022350" rtl="0">
            <a:lnSpc>
              <a:spcPct val="90000"/>
            </a:lnSpc>
            <a:spcBef>
              <a:spcPct val="0"/>
            </a:spcBef>
            <a:spcAft>
              <a:spcPct val="15000"/>
            </a:spcAft>
            <a:buChar char="•"/>
          </a:pPr>
          <a:r>
            <a:rPr lang="en-US" sz="2300" kern="1200" dirty="0">
              <a:latin typeface="Tw Cen MT" panose="020F0302020204030204"/>
            </a:rPr>
            <a:t>More subjective</a:t>
          </a:r>
          <a:endParaRPr lang="en-US" sz="2300" kern="1200" dirty="0"/>
        </a:p>
      </dsp:txBody>
      <dsp:txXfrm>
        <a:off x="7234836" y="937691"/>
        <a:ext cx="3614768" cy="1969151"/>
      </dsp:txXfrm>
    </dsp:sp>
    <dsp:sp modelId="{5691DEDA-3BE9-42C5-9A34-A69ACE2C1172}">
      <dsp:nvSpPr>
        <dsp:cNvPr id="0" name=""/>
        <dsp:cNvSpPr/>
      </dsp:nvSpPr>
      <dsp:spPr>
        <a:xfrm>
          <a:off x="0" y="2906843"/>
          <a:ext cx="10854905" cy="218794"/>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12/11/23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756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12/11/23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921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12/11/23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877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12/11/23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492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12/11/23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591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12/11/23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366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12/11/23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411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12/11/23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858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12/11/23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729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12/11/23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1486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12/11/23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751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12/11/23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13387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image" Target="../media/image2.jpeg"/><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1.jpe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6.xml"/><Relationship Id="rId7" Type="http://schemas.openxmlformats.org/officeDocument/2006/relationships/image" Target="../media/image3.jpe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6963" y="758826"/>
            <a:ext cx="10058400" cy="4062326"/>
          </a:xfrm>
        </p:spPr>
        <p:txBody>
          <a:bodyPr anchor="b">
            <a:normAutofit/>
          </a:bodyPr>
          <a:lstStyle/>
          <a:p>
            <a:r>
              <a:rPr lang="en-US" sz="6000" dirty="0">
                <a:ea typeface="+mj-lt"/>
                <a:cs typeface="+mj-lt"/>
              </a:rPr>
              <a:t>Information Diffusion in Online Social Networks: Models and Methods</a:t>
            </a:r>
            <a:endParaRPr lang="en-US" sz="6000" dirty="0"/>
          </a:p>
        </p:txBody>
      </p:sp>
      <p:sp>
        <p:nvSpPr>
          <p:cNvPr id="3" name="Subtitle 2"/>
          <p:cNvSpPr>
            <a:spLocks noGrp="1"/>
          </p:cNvSpPr>
          <p:nvPr>
            <p:ph type="subTitle" idx="1"/>
          </p:nvPr>
        </p:nvSpPr>
        <p:spPr>
          <a:xfrm>
            <a:off x="1100138" y="5305783"/>
            <a:ext cx="10058400" cy="793389"/>
          </a:xfrm>
        </p:spPr>
        <p:txBody>
          <a:bodyPr vert="horz" lIns="91440" tIns="45720" rIns="91440" bIns="45720" rtlCol="0" anchor="t">
            <a:normAutofit/>
          </a:bodyPr>
          <a:lstStyle/>
          <a:p>
            <a:pPr algn="r"/>
            <a:endParaRPr lang="en-US" dirty="0"/>
          </a:p>
        </p:txBody>
      </p:sp>
      <p:cxnSp>
        <p:nvCxnSpPr>
          <p:cNvPr id="10" name="Straight Connector 9">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3329">
            <a:extLst>
              <a:ext uri="{FF2B5EF4-FFF2-40B4-BE49-F238E27FC236}">
                <a16:creationId xmlns:a16="http://schemas.microsoft.com/office/drawing/2014/main" id="{88B72832-AD13-420C-87D9-C104E8276912}"/>
              </a:ext>
            </a:extLst>
          </p:cNvPr>
          <p:cNvGraphicFramePr/>
          <p:nvPr>
            <p:extLst>
              <p:ext uri="{D42A27DB-BD31-4B8C-83A1-F6EECF244321}">
                <p14:modId xmlns:p14="http://schemas.microsoft.com/office/powerpoint/2010/main" val="2566853979"/>
              </p:ext>
            </p:extLst>
          </p:nvPr>
        </p:nvGraphicFramePr>
        <p:xfrm>
          <a:off x="431321" y="219974"/>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21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3329">
            <a:extLst>
              <a:ext uri="{FF2B5EF4-FFF2-40B4-BE49-F238E27FC236}">
                <a16:creationId xmlns:a16="http://schemas.microsoft.com/office/drawing/2014/main" id="{77D229C1-598C-4431-97C1-CF8FD109CC2D}"/>
              </a:ext>
            </a:extLst>
          </p:cNvPr>
          <p:cNvGraphicFramePr/>
          <p:nvPr>
            <p:extLst>
              <p:ext uri="{D42A27DB-BD31-4B8C-83A1-F6EECF244321}">
                <p14:modId xmlns:p14="http://schemas.microsoft.com/office/powerpoint/2010/main" val="2574790211"/>
              </p:ext>
            </p:extLst>
          </p:nvPr>
        </p:nvGraphicFramePr>
        <p:xfrm>
          <a:off x="445698" y="205597"/>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821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E635-E083-4788-B9B8-5923BEB0C099}"/>
              </a:ext>
            </a:extLst>
          </p:cNvPr>
          <p:cNvSpPr>
            <a:spLocks noGrp="1"/>
          </p:cNvSpPr>
          <p:nvPr>
            <p:ph type="title"/>
          </p:nvPr>
        </p:nvSpPr>
        <p:spPr/>
        <p:txBody>
          <a:bodyPr/>
          <a:lstStyle/>
          <a:p>
            <a:r>
              <a:rPr lang="en-US"/>
              <a:t>Individual Influence</a:t>
            </a:r>
          </a:p>
        </p:txBody>
      </p:sp>
      <p:sp>
        <p:nvSpPr>
          <p:cNvPr id="3" name="Content Placeholder 2">
            <a:extLst>
              <a:ext uri="{FF2B5EF4-FFF2-40B4-BE49-F238E27FC236}">
                <a16:creationId xmlns:a16="http://schemas.microsoft.com/office/drawing/2014/main" id="{C6720126-945F-48EA-931B-C96C1524A86F}"/>
              </a:ext>
            </a:extLst>
          </p:cNvPr>
          <p:cNvSpPr>
            <a:spLocks noGrp="1"/>
          </p:cNvSpPr>
          <p:nvPr>
            <p:ph idx="1"/>
          </p:nvPr>
        </p:nvSpPr>
        <p:spPr/>
        <p:txBody>
          <a:bodyPr vert="horz" lIns="0" tIns="45720" rIns="0" bIns="45720" rtlCol="0" anchor="t">
            <a:normAutofit/>
          </a:bodyPr>
          <a:lstStyle/>
          <a:p>
            <a:pPr marL="383540" lvl="1">
              <a:buFont typeface="Arial" panose="020F0502020204030204" pitchFamily="34" charset="0"/>
              <a:buChar char="•"/>
            </a:pPr>
            <a:r>
              <a:rPr lang="en-US"/>
              <a:t>Opinion leaders related research</a:t>
            </a:r>
          </a:p>
          <a:p>
            <a:pPr marL="383540" lvl="1">
              <a:buFont typeface="Arial" panose="020F0502020204030204" pitchFamily="34" charset="0"/>
              <a:buChar char="•"/>
            </a:pPr>
            <a:r>
              <a:rPr lang="en-US"/>
              <a:t>Opinion leaders – nodes who play a role as a bridge of information diffusion</a:t>
            </a:r>
          </a:p>
          <a:p>
            <a:pPr marL="200660" lvl="1" indent="0">
              <a:buNone/>
            </a:pPr>
            <a:endParaRPr lang="en-US" dirty="0"/>
          </a:p>
        </p:txBody>
      </p:sp>
      <p:graphicFrame>
        <p:nvGraphicFramePr>
          <p:cNvPr id="4" name="Diagram 4">
            <a:extLst>
              <a:ext uri="{FF2B5EF4-FFF2-40B4-BE49-F238E27FC236}">
                <a16:creationId xmlns:a16="http://schemas.microsoft.com/office/drawing/2014/main" id="{BE8F4E84-E72A-4F3B-B15F-190CA01B583B}"/>
              </a:ext>
            </a:extLst>
          </p:cNvPr>
          <p:cNvGraphicFramePr/>
          <p:nvPr>
            <p:extLst>
              <p:ext uri="{D42A27DB-BD31-4B8C-83A1-F6EECF244321}">
                <p14:modId xmlns:p14="http://schemas.microsoft.com/office/powerpoint/2010/main" val="1849733622"/>
              </p:ext>
            </p:extLst>
          </p:nvPr>
        </p:nvGraphicFramePr>
        <p:xfrm>
          <a:off x="704491" y="3009181"/>
          <a:ext cx="10854905" cy="3125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19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D68-589B-47E7-BBCA-799151A6A712}"/>
              </a:ext>
            </a:extLst>
          </p:cNvPr>
          <p:cNvSpPr>
            <a:spLocks noGrp="1"/>
          </p:cNvSpPr>
          <p:nvPr>
            <p:ph type="title"/>
          </p:nvPr>
        </p:nvSpPr>
        <p:spPr/>
        <p:txBody>
          <a:bodyPr/>
          <a:lstStyle/>
          <a:p>
            <a:r>
              <a:rPr lang="en-US"/>
              <a:t>Proposed Individual Influence methods:</a:t>
            </a:r>
            <a:endParaRPr lang="en-US" dirty="0"/>
          </a:p>
        </p:txBody>
      </p:sp>
      <p:sp>
        <p:nvSpPr>
          <p:cNvPr id="3" name="Content Placeholder 2">
            <a:extLst>
              <a:ext uri="{FF2B5EF4-FFF2-40B4-BE49-F238E27FC236}">
                <a16:creationId xmlns:a16="http://schemas.microsoft.com/office/drawing/2014/main" id="{BA586E89-B4C8-4611-B696-19BA4341DDA0}"/>
              </a:ext>
            </a:extLst>
          </p:cNvPr>
          <p:cNvSpPr>
            <a:spLocks noGrp="1"/>
          </p:cNvSpPr>
          <p:nvPr>
            <p:ph idx="1"/>
          </p:nvPr>
        </p:nvSpPr>
        <p:spPr/>
        <p:txBody>
          <a:bodyPr vert="horz" lIns="0" tIns="45720" rIns="0" bIns="45720" rtlCol="0" anchor="t">
            <a:normAutofit/>
          </a:bodyPr>
          <a:lstStyle/>
          <a:p>
            <a:pPr marL="200660" lvl="1" indent="0">
              <a:buNone/>
            </a:pPr>
            <a:r>
              <a:rPr lang="en-US" dirty="0"/>
              <a:t>1. </a:t>
            </a:r>
            <a:r>
              <a:rPr lang="en-US" dirty="0" err="1"/>
              <a:t>Chenxu</a:t>
            </a:r>
            <a:r>
              <a:rPr lang="en-US" dirty="0"/>
              <a:t> et al.</a:t>
            </a:r>
          </a:p>
          <a:p>
            <a:pPr marL="566420" lvl="2"/>
            <a:r>
              <a:rPr lang="en-US" dirty="0"/>
              <a:t>Based on network structure only</a:t>
            </a:r>
          </a:p>
          <a:p>
            <a:pPr marL="566420" lvl="2"/>
            <a:r>
              <a:rPr lang="en-US" dirty="0"/>
              <a:t>Mines opinion leader by finding out tipping point node</a:t>
            </a:r>
          </a:p>
          <a:p>
            <a:pPr marL="566420" lvl="2"/>
            <a:r>
              <a:rPr lang="en-US" dirty="0"/>
              <a:t>Spread weakly correlated to number of opinion leaders</a:t>
            </a:r>
          </a:p>
          <a:p>
            <a:pPr marL="566420" lvl="2"/>
            <a:r>
              <a:rPr lang="en-US" dirty="0"/>
              <a:t>Initial influence depends on the number of fans but not the influence duration</a:t>
            </a:r>
          </a:p>
          <a:p>
            <a:pPr marL="566420" lvl="2"/>
            <a:r>
              <a:rPr lang="en-US" dirty="0"/>
              <a:t>Application : identify opinion leaders, prediction</a:t>
            </a:r>
          </a:p>
          <a:p>
            <a:pPr marL="200660" lvl="1" indent="0">
              <a:buNone/>
            </a:pPr>
            <a:r>
              <a:rPr lang="en-US" dirty="0"/>
              <a:t>2. Bo et al.</a:t>
            </a:r>
          </a:p>
          <a:p>
            <a:pPr marL="566420" lvl="2"/>
            <a:r>
              <a:rPr lang="en-US" dirty="0"/>
              <a:t>Based on user interactions and their own </a:t>
            </a:r>
            <a:r>
              <a:rPr lang="en-US" dirty="0" err="1"/>
              <a:t>behaviour</a:t>
            </a:r>
          </a:p>
          <a:p>
            <a:pPr marL="566420" lvl="2"/>
            <a:r>
              <a:rPr lang="en-US" dirty="0"/>
              <a:t>4 categories of people : ordinary, active, subject opinion leaders and network leaders</a:t>
            </a:r>
          </a:p>
          <a:p>
            <a:pPr marL="566420" lvl="2"/>
            <a:r>
              <a:rPr lang="en-US" dirty="0"/>
              <a:t>Network opinion leaders found through layers of screening</a:t>
            </a:r>
          </a:p>
        </p:txBody>
      </p:sp>
    </p:spTree>
    <p:extLst>
      <p:ext uri="{BB962C8B-B14F-4D97-AF65-F5344CB8AC3E}">
        <p14:creationId xmlns:p14="http://schemas.microsoft.com/office/powerpoint/2010/main" val="370610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5F38-7A28-4A0B-A78D-007704812E95}"/>
              </a:ext>
            </a:extLst>
          </p:cNvPr>
          <p:cNvSpPr>
            <a:spLocks noGrp="1"/>
          </p:cNvSpPr>
          <p:nvPr>
            <p:ph type="title"/>
          </p:nvPr>
        </p:nvSpPr>
        <p:spPr/>
        <p:txBody>
          <a:bodyPr/>
          <a:lstStyle/>
          <a:p>
            <a:r>
              <a:rPr lang="en-US" dirty="0">
                <a:solidFill>
                  <a:srgbClr val="404040"/>
                </a:solidFill>
                <a:latin typeface="Tw Cen MT"/>
              </a:rPr>
              <a:t>Proposed Individual </a:t>
            </a:r>
            <a:r>
              <a:rPr lang="en-US">
                <a:solidFill>
                  <a:srgbClr val="404040"/>
                </a:solidFill>
                <a:latin typeface="Tw Cen MT"/>
              </a:rPr>
              <a:t>Influence methods:</a:t>
            </a:r>
            <a:r>
              <a:rPr lang="en-US" dirty="0">
                <a:latin typeface="Tw Cen MT"/>
                <a:ea typeface="Tw Cen MT"/>
                <a:cs typeface="Tw Cen MT"/>
              </a:rPr>
              <a:t>​</a:t>
            </a:r>
            <a:endParaRPr lang="en-US" dirty="0"/>
          </a:p>
        </p:txBody>
      </p:sp>
      <p:sp>
        <p:nvSpPr>
          <p:cNvPr id="3" name="Content Placeholder 2">
            <a:extLst>
              <a:ext uri="{FF2B5EF4-FFF2-40B4-BE49-F238E27FC236}">
                <a16:creationId xmlns:a16="http://schemas.microsoft.com/office/drawing/2014/main" id="{CD5233CA-2DB8-47C9-866E-22BA367C9D8B}"/>
              </a:ext>
            </a:extLst>
          </p:cNvPr>
          <p:cNvSpPr>
            <a:spLocks noGrp="1"/>
          </p:cNvSpPr>
          <p:nvPr>
            <p:ph idx="1"/>
          </p:nvPr>
        </p:nvSpPr>
        <p:spPr>
          <a:xfrm>
            <a:off x="1097280" y="2108201"/>
            <a:ext cx="10058400" cy="4062815"/>
          </a:xfrm>
        </p:spPr>
        <p:txBody>
          <a:bodyPr vert="horz" lIns="0" tIns="45720" rIns="0" bIns="45720" rtlCol="0" anchor="t">
            <a:normAutofit fontScale="92500" lnSpcReduction="10000"/>
          </a:bodyPr>
          <a:lstStyle/>
          <a:p>
            <a:pPr marL="200660" lvl="1" indent="0">
              <a:buNone/>
            </a:pPr>
            <a:r>
              <a:rPr lang="en-US"/>
              <a:t>3. Jiaxin et al.</a:t>
            </a:r>
            <a:endParaRPr lang="en-US" dirty="0"/>
          </a:p>
          <a:p>
            <a:pPr marL="566420" lvl="2"/>
            <a:r>
              <a:rPr lang="en-US"/>
              <a:t>Based on network structure and user behaviours</a:t>
            </a:r>
          </a:p>
          <a:p>
            <a:pPr marL="566420" lvl="2"/>
            <a:r>
              <a:rPr lang="en-US"/>
              <a:t>Influence evaluation takes into consideration :Temporal distribution of individual retweet behaviours, Time-validity of a piece of information, Preference of user retweet</a:t>
            </a:r>
          </a:p>
          <a:p>
            <a:pPr marL="566420" lvl="2"/>
            <a:r>
              <a:rPr lang="en-US"/>
              <a:t>Applications: Influence prediction</a:t>
            </a:r>
          </a:p>
          <a:p>
            <a:r>
              <a:rPr lang="en-US"/>
              <a:t>4. Xianhui et. Al.</a:t>
            </a:r>
            <a:endParaRPr lang="en-US" dirty="0"/>
          </a:p>
          <a:p>
            <a:pPr marL="566420" lvl="2"/>
            <a:r>
              <a:rPr lang="en-US"/>
              <a:t>Uses all 3 : network structure, interactions and user behaviours along with topic and edge weight</a:t>
            </a:r>
          </a:p>
          <a:p>
            <a:pPr marL="566420" lvl="2"/>
            <a:r>
              <a:rPr lang="en-US"/>
              <a:t>Application: mining topic opinion leadeer</a:t>
            </a:r>
          </a:p>
          <a:p>
            <a:r>
              <a:rPr lang="en-US"/>
              <a:t>5. Ullah et al.</a:t>
            </a:r>
          </a:p>
          <a:p>
            <a:pPr marL="566420" lvl="2"/>
            <a:r>
              <a:rPr lang="en-US"/>
              <a:t>Based on all 3 </a:t>
            </a:r>
          </a:p>
          <a:p>
            <a:pPr marL="566420" lvl="2"/>
            <a:r>
              <a:rPr lang="en-US"/>
              <a:t>Nodes are ranked based on weights between different nodes</a:t>
            </a:r>
          </a:p>
          <a:p>
            <a:pPr marL="566420" lvl="2"/>
            <a:r>
              <a:rPr lang="en-US"/>
              <a:t>Top K influence nodes are selected by node neighbours, neighbour-of-neighbours and topologival connections</a:t>
            </a:r>
          </a:p>
          <a:p>
            <a:pPr marL="200660" lvl="1" indent="0">
              <a:buNone/>
            </a:pPr>
            <a:endParaRPr lang="en-US" dirty="0"/>
          </a:p>
        </p:txBody>
      </p:sp>
    </p:spTree>
    <p:extLst>
      <p:ext uri="{BB962C8B-B14F-4D97-AF65-F5344CB8AC3E}">
        <p14:creationId xmlns:p14="http://schemas.microsoft.com/office/powerpoint/2010/main" val="111146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3329">
            <a:extLst>
              <a:ext uri="{FF2B5EF4-FFF2-40B4-BE49-F238E27FC236}">
                <a16:creationId xmlns:a16="http://schemas.microsoft.com/office/drawing/2014/main" id="{8D5ABA9E-63AF-4B8D-98C4-213998A1CA73}"/>
              </a:ext>
            </a:extLst>
          </p:cNvPr>
          <p:cNvGraphicFramePr/>
          <p:nvPr>
            <p:extLst>
              <p:ext uri="{D42A27DB-BD31-4B8C-83A1-F6EECF244321}">
                <p14:modId xmlns:p14="http://schemas.microsoft.com/office/powerpoint/2010/main" val="729380273"/>
              </p:ext>
            </p:extLst>
          </p:nvPr>
        </p:nvGraphicFramePr>
        <p:xfrm>
          <a:off x="431321" y="219974"/>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247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D256-2904-4598-9E77-5241943090BB}"/>
              </a:ext>
            </a:extLst>
          </p:cNvPr>
          <p:cNvSpPr>
            <a:spLocks noGrp="1"/>
          </p:cNvSpPr>
          <p:nvPr>
            <p:ph type="title"/>
          </p:nvPr>
        </p:nvSpPr>
        <p:spPr/>
        <p:txBody>
          <a:bodyPr/>
          <a:lstStyle/>
          <a:p>
            <a:r>
              <a:rPr lang="en-US"/>
              <a:t>Community Influence</a:t>
            </a:r>
          </a:p>
        </p:txBody>
      </p:sp>
      <p:sp>
        <p:nvSpPr>
          <p:cNvPr id="3" name="Content Placeholder 2">
            <a:extLst>
              <a:ext uri="{FF2B5EF4-FFF2-40B4-BE49-F238E27FC236}">
                <a16:creationId xmlns:a16="http://schemas.microsoft.com/office/drawing/2014/main" id="{56F10691-FE2D-4199-BA13-271007BD3FDA}"/>
              </a:ext>
            </a:extLst>
          </p:cNvPr>
          <p:cNvSpPr>
            <a:spLocks noGrp="1"/>
          </p:cNvSpPr>
          <p:nvPr>
            <p:ph idx="1"/>
          </p:nvPr>
        </p:nvSpPr>
        <p:spPr/>
        <p:txBody>
          <a:bodyPr vert="horz" lIns="0" tIns="45720" rIns="0" bIns="45720" rtlCol="0" anchor="t">
            <a:normAutofit/>
          </a:bodyPr>
          <a:lstStyle/>
          <a:p>
            <a:pPr marL="383540" lvl="1"/>
            <a:r>
              <a:rPr lang="en-US">
                <a:ea typeface="+mn-lt"/>
                <a:cs typeface="+mn-lt"/>
              </a:rPr>
              <a:t>A community is a subset of the network in which the users are densely connected and have similar attributes</a:t>
            </a:r>
          </a:p>
          <a:p>
            <a:pPr marL="383540" lvl="1"/>
            <a:r>
              <a:rPr lang="en-US"/>
              <a:t>Detect communities using</a:t>
            </a:r>
          </a:p>
          <a:p>
            <a:pPr marL="566420" lvl="2"/>
            <a:r>
              <a:rPr lang="en-US"/>
              <a:t>Links</a:t>
            </a:r>
          </a:p>
          <a:p>
            <a:pPr marL="566420" lvl="2"/>
            <a:r>
              <a:rPr lang="en-US"/>
              <a:t>Content</a:t>
            </a:r>
          </a:p>
          <a:p>
            <a:pPr marL="566420" lvl="2"/>
            <a:r>
              <a:rPr lang="en-US"/>
              <a:t>Node attributes</a:t>
            </a:r>
          </a:p>
          <a:p>
            <a:pPr marL="566420" lvl="2"/>
            <a:r>
              <a:rPr lang="en-US"/>
              <a:t>Sentiment topics</a:t>
            </a:r>
            <a:endParaRPr lang="en-US" dirty="0"/>
          </a:p>
        </p:txBody>
      </p:sp>
    </p:spTree>
    <p:extLst>
      <p:ext uri="{BB962C8B-B14F-4D97-AF65-F5344CB8AC3E}">
        <p14:creationId xmlns:p14="http://schemas.microsoft.com/office/powerpoint/2010/main" val="86744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182D-ACC0-4DBA-9CB1-7A8702F22E36}"/>
              </a:ext>
            </a:extLst>
          </p:cNvPr>
          <p:cNvSpPr>
            <a:spLocks noGrp="1"/>
          </p:cNvSpPr>
          <p:nvPr>
            <p:ph type="title"/>
          </p:nvPr>
        </p:nvSpPr>
        <p:spPr/>
        <p:txBody>
          <a:bodyPr/>
          <a:lstStyle/>
          <a:p>
            <a:r>
              <a:rPr lang="en-US" dirty="0">
                <a:ea typeface="+mj-lt"/>
                <a:cs typeface="+mj-lt"/>
              </a:rPr>
              <a:t>Proposed Community Influence </a:t>
            </a:r>
            <a:br>
              <a:rPr lang="en-US" dirty="0">
                <a:ea typeface="+mj-lt"/>
                <a:cs typeface="+mj-lt"/>
              </a:rPr>
            </a:br>
            <a:r>
              <a:rPr lang="en-US" dirty="0">
                <a:ea typeface="+mj-lt"/>
                <a:cs typeface="+mj-lt"/>
              </a:rPr>
              <a:t>methods: </a:t>
            </a:r>
          </a:p>
        </p:txBody>
      </p:sp>
      <p:sp>
        <p:nvSpPr>
          <p:cNvPr id="3" name="Content Placeholder 2">
            <a:extLst>
              <a:ext uri="{FF2B5EF4-FFF2-40B4-BE49-F238E27FC236}">
                <a16:creationId xmlns:a16="http://schemas.microsoft.com/office/drawing/2014/main" id="{98C379D0-6DA4-481C-AB42-46AD43E4C661}"/>
              </a:ext>
            </a:extLst>
          </p:cNvPr>
          <p:cNvSpPr>
            <a:spLocks noGrp="1"/>
          </p:cNvSpPr>
          <p:nvPr>
            <p:ph idx="1"/>
          </p:nvPr>
        </p:nvSpPr>
        <p:spPr/>
        <p:txBody>
          <a:bodyPr vert="horz" lIns="0" tIns="45720" rIns="0" bIns="45720" rtlCol="0" anchor="t">
            <a:normAutofit lnSpcReduction="10000"/>
          </a:bodyPr>
          <a:lstStyle/>
          <a:p>
            <a:r>
              <a:rPr lang="en-US"/>
              <a:t>1. PCL-DC </a:t>
            </a:r>
          </a:p>
          <a:p>
            <a:pPr marL="383540" lvl="1"/>
            <a:r>
              <a:rPr lang="en-US"/>
              <a:t>Popularity-based Conditional Link Model: A conditional model for link analysis</a:t>
            </a:r>
          </a:p>
          <a:p>
            <a:pPr marL="566420" lvl="2"/>
            <a:r>
              <a:rPr lang="en-US"/>
              <a:t>Hidden variables are introduced to explicitly  model the popularity of nodes</a:t>
            </a:r>
          </a:p>
          <a:p>
            <a:pPr marL="383540" lvl="1"/>
            <a:r>
              <a:rPr lang="en-US"/>
              <a:t>Discriminative approach for Content analysis</a:t>
            </a:r>
          </a:p>
          <a:p>
            <a:pPr marL="566420" lvl="2"/>
            <a:r>
              <a:rPr lang="en-US"/>
              <a:t>Reduces impact of irrelevant content attributes</a:t>
            </a:r>
            <a:endParaRPr lang="en-US" dirty="0"/>
          </a:p>
          <a:p>
            <a:r>
              <a:rPr lang="en-US"/>
              <a:t>2. SA-Cluster-Inc</a:t>
            </a:r>
          </a:p>
          <a:p>
            <a:pPr marL="383540" lvl="1"/>
            <a:r>
              <a:rPr lang="en-US"/>
              <a:t>Calculate distance from one graph node to another</a:t>
            </a:r>
          </a:p>
          <a:p>
            <a:pPr marL="383540" lvl="1"/>
            <a:r>
              <a:rPr lang="en-US"/>
              <a:t>K means algorithm is used to cluster nodes</a:t>
            </a:r>
            <a:endParaRPr lang="en-US" dirty="0"/>
          </a:p>
          <a:p>
            <a:pPr marL="383540" lvl="1"/>
            <a:r>
              <a:rPr lang="en-US"/>
              <a:t>According to the clustering, a neighbourhood walk distance matrix – updated</a:t>
            </a:r>
            <a:endParaRPr lang="en-US" dirty="0"/>
          </a:p>
          <a:p>
            <a:pPr marL="383540" lvl="1"/>
            <a:r>
              <a:rPr lang="en-US"/>
              <a:t>Only increament matrix – calculated – hence making it more efficient</a:t>
            </a:r>
            <a:endParaRPr lang="en-US" dirty="0"/>
          </a:p>
        </p:txBody>
      </p:sp>
    </p:spTree>
    <p:extLst>
      <p:ext uri="{BB962C8B-B14F-4D97-AF65-F5344CB8AC3E}">
        <p14:creationId xmlns:p14="http://schemas.microsoft.com/office/powerpoint/2010/main" val="3329169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BAF5-2D40-4AFD-BA8A-9648230E0FC9}"/>
              </a:ext>
            </a:extLst>
          </p:cNvPr>
          <p:cNvSpPr>
            <a:spLocks noGrp="1"/>
          </p:cNvSpPr>
          <p:nvPr>
            <p:ph type="title"/>
          </p:nvPr>
        </p:nvSpPr>
        <p:spPr/>
        <p:txBody>
          <a:bodyPr/>
          <a:lstStyle/>
          <a:p>
            <a:r>
              <a:rPr lang="en-US">
                <a:ea typeface="+mj-lt"/>
                <a:cs typeface="+mj-lt"/>
              </a:rPr>
              <a:t>Proposed Community Influence </a:t>
            </a:r>
            <a:br>
              <a:rPr lang="en-US" dirty="0">
                <a:ea typeface="+mj-lt"/>
                <a:cs typeface="+mj-lt"/>
              </a:rPr>
            </a:br>
            <a:r>
              <a:rPr lang="en-US" dirty="0">
                <a:ea typeface="+mj-lt"/>
                <a:cs typeface="+mj-lt"/>
              </a:rPr>
              <a:t>methods: </a:t>
            </a:r>
          </a:p>
        </p:txBody>
      </p:sp>
      <p:sp>
        <p:nvSpPr>
          <p:cNvPr id="3" name="Content Placeholder 2">
            <a:extLst>
              <a:ext uri="{FF2B5EF4-FFF2-40B4-BE49-F238E27FC236}">
                <a16:creationId xmlns:a16="http://schemas.microsoft.com/office/drawing/2014/main" id="{3DC7176C-6AD3-4EC9-AA68-C365962DC3EF}"/>
              </a:ext>
            </a:extLst>
          </p:cNvPr>
          <p:cNvSpPr>
            <a:spLocks noGrp="1"/>
          </p:cNvSpPr>
          <p:nvPr>
            <p:ph idx="1"/>
          </p:nvPr>
        </p:nvSpPr>
        <p:spPr/>
        <p:txBody>
          <a:bodyPr vert="horz" lIns="0" tIns="45720" rIns="0" bIns="45720" rtlCol="0" anchor="t">
            <a:normAutofit fontScale="92500"/>
          </a:bodyPr>
          <a:lstStyle/>
          <a:p>
            <a:r>
              <a:rPr lang="en-US"/>
              <a:t>3. CODICIL – COmmunity Discovery Inferred from Content Information and Link-structure</a:t>
            </a:r>
          </a:p>
          <a:p>
            <a:pPr marL="383540" lvl="1"/>
            <a:r>
              <a:rPr lang="en-US"/>
              <a:t>Link strength – estimated based on whether the link will reside in the community in the future</a:t>
            </a:r>
            <a:endParaRPr lang="en-US" dirty="0"/>
          </a:p>
          <a:p>
            <a:pPr marL="383540" lvl="1"/>
            <a:r>
              <a:rPr lang="en-US"/>
              <a:t>Content similarity – estimated through cosine similarity or Jaccard similarity coefficient</a:t>
            </a:r>
            <a:endParaRPr lang="en-US" dirty="0"/>
          </a:p>
          <a:p>
            <a:pPr marL="383540" lvl="1"/>
            <a:r>
              <a:rPr lang="en-US"/>
              <a:t>Content and link similarity is fused using a simple mechanism</a:t>
            </a:r>
            <a:endParaRPr lang="en-US" dirty="0"/>
          </a:p>
          <a:p>
            <a:pPr marL="383540" lvl="1"/>
            <a:r>
              <a:rPr lang="en-US"/>
              <a:t>Resulting graph is clustered </a:t>
            </a:r>
            <a:endParaRPr lang="en-US" dirty="0"/>
          </a:p>
          <a:p>
            <a:r>
              <a:rPr lang="en-US"/>
              <a:t>4. Sentiment topic based</a:t>
            </a:r>
            <a:endParaRPr lang="en-US" dirty="0"/>
          </a:p>
          <a:p>
            <a:pPr marL="383540" lvl="1"/>
            <a:r>
              <a:rPr lang="en-US"/>
              <a:t>Combined links, topics and sentiment to find communities</a:t>
            </a:r>
            <a:endParaRPr lang="en-US" dirty="0"/>
          </a:p>
          <a:p>
            <a:pPr marL="383540" lvl="1"/>
            <a:r>
              <a:rPr lang="en-US"/>
              <a:t>This method explains the structure of overlap communities</a:t>
            </a:r>
            <a:endParaRPr lang="en-US" dirty="0"/>
          </a:p>
          <a:p>
            <a:pPr marL="383540" lvl="1"/>
            <a:endParaRPr lang="en-US" dirty="0"/>
          </a:p>
        </p:txBody>
      </p:sp>
    </p:spTree>
    <p:extLst>
      <p:ext uri="{BB962C8B-B14F-4D97-AF65-F5344CB8AC3E}">
        <p14:creationId xmlns:p14="http://schemas.microsoft.com/office/powerpoint/2010/main" val="299296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2F48-059C-450E-899E-C0F4D3F442C9}"/>
              </a:ext>
            </a:extLst>
          </p:cNvPr>
          <p:cNvSpPr>
            <a:spLocks noGrp="1"/>
          </p:cNvSpPr>
          <p:nvPr>
            <p:ph type="title"/>
          </p:nvPr>
        </p:nvSpPr>
        <p:spPr/>
        <p:txBody>
          <a:bodyPr/>
          <a:lstStyle/>
          <a:p>
            <a:r>
              <a:rPr lang="en-US">
                <a:ea typeface="+mj-lt"/>
                <a:cs typeface="+mj-lt"/>
              </a:rPr>
              <a:t>Proposed Community Influence </a:t>
            </a:r>
            <a:br>
              <a:rPr lang="en-US" dirty="0">
                <a:ea typeface="+mj-lt"/>
                <a:cs typeface="+mj-lt"/>
              </a:rPr>
            </a:br>
            <a:r>
              <a:rPr lang="en-US">
                <a:ea typeface="+mj-lt"/>
                <a:cs typeface="+mj-lt"/>
              </a:rPr>
              <a:t>methods: </a:t>
            </a:r>
          </a:p>
        </p:txBody>
      </p:sp>
      <p:sp>
        <p:nvSpPr>
          <p:cNvPr id="3" name="Content Placeholder 2">
            <a:extLst>
              <a:ext uri="{FF2B5EF4-FFF2-40B4-BE49-F238E27FC236}">
                <a16:creationId xmlns:a16="http://schemas.microsoft.com/office/drawing/2014/main" id="{81B2345E-7078-4958-8593-777B262C77E7}"/>
              </a:ext>
            </a:extLst>
          </p:cNvPr>
          <p:cNvSpPr>
            <a:spLocks noGrp="1"/>
          </p:cNvSpPr>
          <p:nvPr>
            <p:ph idx="1"/>
          </p:nvPr>
        </p:nvSpPr>
        <p:spPr/>
        <p:txBody>
          <a:bodyPr vert="horz" lIns="0" tIns="45720" rIns="0" bIns="45720" rtlCol="0" anchor="t">
            <a:normAutofit fontScale="92500" lnSpcReduction="10000"/>
          </a:bodyPr>
          <a:lstStyle/>
          <a:p>
            <a:r>
              <a:rPr lang="en-US" dirty="0"/>
              <a:t>5. SVO – Sentiment Value Objectivity</a:t>
            </a:r>
          </a:p>
          <a:p>
            <a:pPr marL="383540" lvl="1"/>
            <a:r>
              <a:rPr lang="en-US" dirty="0"/>
              <a:t>Takes into consideration – user's sentiment towards their own content, volume and objectivity towards related content</a:t>
            </a:r>
          </a:p>
          <a:p>
            <a:pPr marL="383540" lvl="1"/>
            <a:r>
              <a:rPr lang="en-US" dirty="0"/>
              <a:t>Will build an edge if similarity is greater than threshold value</a:t>
            </a:r>
          </a:p>
          <a:p>
            <a:pPr marL="383540" lvl="1"/>
            <a:r>
              <a:rPr lang="en-US" dirty="0"/>
              <a:t>Clustering technique then identifies latent semantic communities</a:t>
            </a:r>
          </a:p>
          <a:p>
            <a:r>
              <a:rPr lang="en-US" dirty="0"/>
              <a:t>6. Interest and trust based</a:t>
            </a:r>
          </a:p>
          <a:p>
            <a:pPr marL="383540" lvl="1"/>
            <a:r>
              <a:rPr lang="en-US" dirty="0"/>
              <a:t>Implicit community detection based </a:t>
            </a:r>
            <a:r>
              <a:rPr lang="en-US" dirty="0" err="1"/>
              <a:t>ontrust</a:t>
            </a:r>
            <a:r>
              <a:rPr lang="en-US" dirty="0"/>
              <a:t> and interest modeling</a:t>
            </a:r>
          </a:p>
          <a:p>
            <a:pPr marL="383540" lvl="1"/>
            <a:r>
              <a:rPr lang="en-US">
                <a:ea typeface="+mn-lt"/>
                <a:cs typeface="+mn-lt"/>
              </a:rPr>
              <a:t>proposed </a:t>
            </a:r>
            <a:r>
              <a:rPr lang="en-US" dirty="0">
                <a:ea typeface="+mn-lt"/>
                <a:cs typeface="+mn-lt"/>
              </a:rPr>
              <a:t>community clustering algorithm begins by ranking the nodes by the weighted degree and then selecting the initial community centers that are not in the neighbors of each other's</a:t>
            </a:r>
          </a:p>
          <a:p>
            <a:pPr marL="383540" lvl="1"/>
            <a:r>
              <a:rPr lang="en-US" dirty="0">
                <a:ea typeface="+mn-lt"/>
                <a:cs typeface="+mn-lt"/>
              </a:rPr>
              <a:t>assign the user to the community with whom the user has the higher interest and trust similarity and higher common connections topology</a:t>
            </a:r>
            <a:endParaRPr lang="en-US" dirty="0"/>
          </a:p>
          <a:p>
            <a:pPr marL="383540" lvl="1"/>
            <a:endParaRPr lang="en-US" dirty="0"/>
          </a:p>
        </p:txBody>
      </p:sp>
    </p:spTree>
    <p:extLst>
      <p:ext uri="{BB962C8B-B14F-4D97-AF65-F5344CB8AC3E}">
        <p14:creationId xmlns:p14="http://schemas.microsoft.com/office/powerpoint/2010/main" val="345873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DB78-E437-469D-A97B-479A0D5556B8}"/>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1B2EF627-2604-42A2-9FBC-B948AFD20AA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When a piece of information flows from one individual or community to another in a network, then an information diffusion process—also known as information propagation, information spread, or information dissemination—has occurred</a:t>
            </a:r>
          </a:p>
          <a:p>
            <a:pPr>
              <a:buFont typeface="Arial" panose="020F0502020204030204" pitchFamily="34" charset="0"/>
              <a:buChar char="•"/>
            </a:pPr>
            <a:endParaRPr lang="en-US" dirty="0"/>
          </a:p>
        </p:txBody>
      </p:sp>
      <p:graphicFrame>
        <p:nvGraphicFramePr>
          <p:cNvPr id="4" name="Diagram 4">
            <a:extLst>
              <a:ext uri="{FF2B5EF4-FFF2-40B4-BE49-F238E27FC236}">
                <a16:creationId xmlns:a16="http://schemas.microsoft.com/office/drawing/2014/main" id="{6A78FB69-33E2-49AA-9AF0-5588666C7070}"/>
              </a:ext>
            </a:extLst>
          </p:cNvPr>
          <p:cNvGraphicFramePr/>
          <p:nvPr/>
        </p:nvGraphicFramePr>
        <p:xfrm>
          <a:off x="1984077" y="3023559"/>
          <a:ext cx="8036942"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611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3329">
            <a:extLst>
              <a:ext uri="{FF2B5EF4-FFF2-40B4-BE49-F238E27FC236}">
                <a16:creationId xmlns:a16="http://schemas.microsoft.com/office/drawing/2014/main" id="{9825E7BB-D12C-4DAB-8D45-06EDB5A85381}"/>
              </a:ext>
            </a:extLst>
          </p:cNvPr>
          <p:cNvGraphicFramePr/>
          <p:nvPr>
            <p:extLst>
              <p:ext uri="{D42A27DB-BD31-4B8C-83A1-F6EECF244321}">
                <p14:modId xmlns:p14="http://schemas.microsoft.com/office/powerpoint/2010/main" val="1171656743"/>
              </p:ext>
            </p:extLst>
          </p:nvPr>
        </p:nvGraphicFramePr>
        <p:xfrm>
          <a:off x="431321" y="219974"/>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3727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68DA-282A-4CD9-973D-326C007E9E5B}"/>
              </a:ext>
            </a:extLst>
          </p:cNvPr>
          <p:cNvSpPr>
            <a:spLocks noGrp="1"/>
          </p:cNvSpPr>
          <p:nvPr>
            <p:ph type="title"/>
          </p:nvPr>
        </p:nvSpPr>
        <p:spPr/>
        <p:txBody>
          <a:bodyPr/>
          <a:lstStyle/>
          <a:p>
            <a:r>
              <a:rPr lang="en-US"/>
              <a:t>Influence Maximization</a:t>
            </a:r>
          </a:p>
        </p:txBody>
      </p:sp>
      <p:sp>
        <p:nvSpPr>
          <p:cNvPr id="3" name="Content Placeholder 2">
            <a:extLst>
              <a:ext uri="{FF2B5EF4-FFF2-40B4-BE49-F238E27FC236}">
                <a16:creationId xmlns:a16="http://schemas.microsoft.com/office/drawing/2014/main" id="{D539F2AF-E8D9-4423-9A10-FA733C99DDB0}"/>
              </a:ext>
            </a:extLst>
          </p:cNvPr>
          <p:cNvSpPr>
            <a:spLocks noGrp="1"/>
          </p:cNvSpPr>
          <p:nvPr>
            <p:ph idx="1"/>
          </p:nvPr>
        </p:nvSpPr>
        <p:spPr/>
        <p:txBody>
          <a:bodyPr vert="horz" lIns="0" tIns="45720" rIns="0" bIns="45720" rtlCol="0" anchor="t">
            <a:normAutofit/>
          </a:bodyPr>
          <a:lstStyle/>
          <a:p>
            <a:pPr marL="383540" lvl="1"/>
            <a:r>
              <a:rPr lang="en-US" dirty="0">
                <a:ea typeface="+mn-lt"/>
                <a:cs typeface="+mn-lt"/>
              </a:rPr>
              <a:t>Influence maximization (</a:t>
            </a:r>
            <a:r>
              <a:rPr lang="en-US" cap="all" dirty="0">
                <a:ea typeface="+mn-lt"/>
                <a:cs typeface="+mn-lt"/>
              </a:rPr>
              <a:t>IM</a:t>
            </a:r>
            <a:r>
              <a:rPr lang="en-US" dirty="0">
                <a:ea typeface="+mn-lt"/>
                <a:cs typeface="+mn-lt"/>
              </a:rPr>
              <a:t>) is the problem of finding a small subset of nodes (seed nodes) in a social network that could maximize the spread of influence.</a:t>
            </a:r>
          </a:p>
          <a:p>
            <a:pPr marL="383540" lvl="1"/>
            <a:r>
              <a:rPr lang="en-US" dirty="0">
                <a:ea typeface="+mn-lt"/>
                <a:cs typeface="+mn-lt"/>
              </a:rPr>
              <a:t>Influence maximization research is always data and model driven. </a:t>
            </a:r>
          </a:p>
          <a:p>
            <a:pPr marL="383540" lvl="1"/>
            <a:r>
              <a:rPr lang="en-US" dirty="0">
                <a:ea typeface="+mn-lt"/>
                <a:cs typeface="+mn-lt"/>
              </a:rPr>
              <a:t>In a model-driven algorithm, a known influence diffusion model is given initially, then a certain heuristic algorithm can be used to choose seed nodes. It is not adaptive for some network topology. </a:t>
            </a:r>
          </a:p>
          <a:p>
            <a:pPr marL="383540" lvl="1"/>
            <a:r>
              <a:rPr lang="en-US" dirty="0">
                <a:ea typeface="+mn-lt"/>
                <a:cs typeface="+mn-lt"/>
              </a:rPr>
              <a:t>However, the analysis of the social networks is based on real social network data in data-driven models. The ultimate model will then be achieved by way of a learning process. Thus, these models are very adaptive.</a:t>
            </a:r>
            <a:endParaRPr lang="en-US" dirty="0"/>
          </a:p>
        </p:txBody>
      </p:sp>
    </p:spTree>
    <p:extLst>
      <p:ext uri="{BB962C8B-B14F-4D97-AF65-F5344CB8AC3E}">
        <p14:creationId xmlns:p14="http://schemas.microsoft.com/office/powerpoint/2010/main" val="106562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D800-DAC3-416F-8C7B-4E22EBCD6D37}"/>
              </a:ext>
            </a:extLst>
          </p:cNvPr>
          <p:cNvSpPr>
            <a:spLocks noGrp="1"/>
          </p:cNvSpPr>
          <p:nvPr>
            <p:ph type="title"/>
          </p:nvPr>
        </p:nvSpPr>
        <p:spPr/>
        <p:txBody>
          <a:bodyPr/>
          <a:lstStyle/>
          <a:p>
            <a:r>
              <a:rPr lang="en-US">
                <a:ea typeface="+mj-lt"/>
                <a:cs typeface="+mj-lt"/>
              </a:rPr>
              <a:t>Proposed Influence maximization </a:t>
            </a:r>
            <a:br>
              <a:rPr lang="en-US" dirty="0">
                <a:ea typeface="+mj-lt"/>
                <a:cs typeface="+mj-lt"/>
              </a:rPr>
            </a:br>
            <a:r>
              <a:rPr lang="en-US">
                <a:ea typeface="+mj-lt"/>
                <a:cs typeface="+mj-lt"/>
              </a:rPr>
              <a:t>methods: </a:t>
            </a:r>
          </a:p>
        </p:txBody>
      </p:sp>
      <p:sp>
        <p:nvSpPr>
          <p:cNvPr id="3" name="Content Placeholder 2">
            <a:extLst>
              <a:ext uri="{FF2B5EF4-FFF2-40B4-BE49-F238E27FC236}">
                <a16:creationId xmlns:a16="http://schemas.microsoft.com/office/drawing/2014/main" id="{3930B0B8-6B52-4BC0-9C91-ED99E15ECCDF}"/>
              </a:ext>
            </a:extLst>
          </p:cNvPr>
          <p:cNvSpPr>
            <a:spLocks noGrp="1"/>
          </p:cNvSpPr>
          <p:nvPr>
            <p:ph idx="1"/>
          </p:nvPr>
        </p:nvSpPr>
        <p:spPr/>
        <p:txBody>
          <a:bodyPr vert="horz" lIns="0" tIns="45720" rIns="0" bIns="45720" rtlCol="0" anchor="t">
            <a:normAutofit fontScale="92500"/>
          </a:bodyPr>
          <a:lstStyle/>
          <a:p>
            <a:r>
              <a:rPr lang="en-US"/>
              <a:t>1. OIM – Online Influence Maximization</a:t>
            </a:r>
          </a:p>
          <a:p>
            <a:pPr marL="383540" lvl="1"/>
            <a:r>
              <a:rPr lang="en-US"/>
              <a:t>Influence nodes selected based on loop iteration method</a:t>
            </a:r>
            <a:endParaRPr lang="en-US" dirty="0"/>
          </a:p>
          <a:p>
            <a:pPr marL="383540" lvl="1"/>
            <a:r>
              <a:rPr lang="en-US"/>
              <a:t>First – User's existing influence information is used to obtain initial influence nodes</a:t>
            </a:r>
            <a:endParaRPr lang="en-US" dirty="0"/>
          </a:p>
          <a:p>
            <a:pPr marL="383540" lvl="1"/>
            <a:r>
              <a:rPr lang="en-US"/>
              <a:t>Second – Seed nodes are selected using Explore-Exploit strategy based on influence competition</a:t>
            </a:r>
            <a:endParaRPr lang="en-US" dirty="0"/>
          </a:p>
          <a:p>
            <a:pPr marL="383540" lvl="1"/>
            <a:r>
              <a:rPr lang="en-US"/>
              <a:t>Third – Accodring to users' feedback, influence information is updated</a:t>
            </a:r>
          </a:p>
          <a:p>
            <a:r>
              <a:rPr lang="en-US"/>
              <a:t>2. Adaptively Seeding</a:t>
            </a:r>
          </a:p>
          <a:p>
            <a:pPr marL="383540" lvl="1"/>
            <a:r>
              <a:rPr lang="en-US"/>
              <a:t>Proposed that choosing influence nodes is limited to a specific range</a:t>
            </a:r>
          </a:p>
          <a:p>
            <a:pPr marL="383540" lvl="1"/>
            <a:r>
              <a:rPr lang="en-US"/>
              <a:t>However, some engaged users can be at the bttom of the network</a:t>
            </a:r>
            <a:endParaRPr lang="en-US" dirty="0"/>
          </a:p>
          <a:p>
            <a:pPr marL="383540" lvl="1"/>
            <a:r>
              <a:rPr lang="en-US"/>
              <a:t>Proposed an adaptive method wsuch that it slects users in a amanner where it targets their friends</a:t>
            </a:r>
            <a:endParaRPr lang="en-US" dirty="0"/>
          </a:p>
        </p:txBody>
      </p:sp>
    </p:spTree>
    <p:extLst>
      <p:ext uri="{BB962C8B-B14F-4D97-AF65-F5344CB8AC3E}">
        <p14:creationId xmlns:p14="http://schemas.microsoft.com/office/powerpoint/2010/main" val="813004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1C81-19A7-4CDC-8B84-9775A3C5B6F2}"/>
              </a:ext>
            </a:extLst>
          </p:cNvPr>
          <p:cNvSpPr>
            <a:spLocks noGrp="1"/>
          </p:cNvSpPr>
          <p:nvPr>
            <p:ph type="title"/>
          </p:nvPr>
        </p:nvSpPr>
        <p:spPr/>
        <p:txBody>
          <a:bodyPr/>
          <a:lstStyle/>
          <a:p>
            <a:r>
              <a:rPr lang="en-US">
                <a:ea typeface="+mj-lt"/>
                <a:cs typeface="+mj-lt"/>
              </a:rPr>
              <a:t>Proposed Influence maximization </a:t>
            </a:r>
            <a:br>
              <a:rPr lang="en-US" dirty="0">
                <a:ea typeface="+mj-lt"/>
                <a:cs typeface="+mj-lt"/>
              </a:rPr>
            </a:br>
            <a:r>
              <a:rPr lang="en-US">
                <a:ea typeface="+mj-lt"/>
                <a:cs typeface="+mj-lt"/>
              </a:rPr>
              <a:t>methods: </a:t>
            </a:r>
          </a:p>
        </p:txBody>
      </p:sp>
      <p:sp>
        <p:nvSpPr>
          <p:cNvPr id="3" name="Content Placeholder 2">
            <a:extLst>
              <a:ext uri="{FF2B5EF4-FFF2-40B4-BE49-F238E27FC236}">
                <a16:creationId xmlns:a16="http://schemas.microsoft.com/office/drawing/2014/main" id="{03A94B9C-8B9A-456F-883D-226430C4BDF6}"/>
              </a:ext>
            </a:extLst>
          </p:cNvPr>
          <p:cNvSpPr>
            <a:spLocks noGrp="1"/>
          </p:cNvSpPr>
          <p:nvPr>
            <p:ph idx="1"/>
          </p:nvPr>
        </p:nvSpPr>
        <p:spPr/>
        <p:txBody>
          <a:bodyPr vert="horz" lIns="0" tIns="45720" rIns="0" bIns="45720" rtlCol="0" anchor="t">
            <a:normAutofit/>
          </a:bodyPr>
          <a:lstStyle/>
          <a:p>
            <a:r>
              <a:rPr lang="en-US"/>
              <a:t>3. CINEMA</a:t>
            </a:r>
          </a:p>
          <a:p>
            <a:pPr marL="383540" lvl="1"/>
            <a:r>
              <a:rPr lang="en-US"/>
              <a:t>Proposed a conformity aware cascade model – interplay of influence as well as conformity for obtaining the influence probability</a:t>
            </a:r>
          </a:p>
          <a:p>
            <a:pPr marL="383540" lvl="1"/>
            <a:r>
              <a:rPr lang="en-US"/>
              <a:t>Also added context specific influence for more accuracy</a:t>
            </a:r>
            <a:endParaRPr lang="en-US" dirty="0"/>
          </a:p>
          <a:p>
            <a:pPr marL="383540" lvl="1"/>
            <a:r>
              <a:rPr lang="en-US"/>
              <a:t>Finally uses a greedy algorithm for generating a high quality seed set</a:t>
            </a:r>
            <a:endParaRPr lang="en-US" dirty="0"/>
          </a:p>
          <a:p>
            <a:r>
              <a:rPr lang="en-US"/>
              <a:t>4. Optimal Percolation</a:t>
            </a:r>
          </a:p>
          <a:p>
            <a:pPr marL="383540" lvl="1"/>
            <a:r>
              <a:rPr lang="en-US"/>
              <a:t>Optimal percolation in random networks to identify minimum set of influencers</a:t>
            </a:r>
            <a:endParaRPr lang="en-US" dirty="0"/>
          </a:p>
          <a:p>
            <a:pPr marL="383540" lvl="1"/>
            <a:r>
              <a:rPr lang="en-US"/>
              <a:t>The function of weak relationship nodes is identified</a:t>
            </a:r>
            <a:endParaRPr lang="en-US" dirty="0"/>
          </a:p>
          <a:p>
            <a:pPr marL="383540" lvl="1"/>
            <a:endParaRPr lang="en-US" dirty="0"/>
          </a:p>
        </p:txBody>
      </p:sp>
    </p:spTree>
    <p:extLst>
      <p:ext uri="{BB962C8B-B14F-4D97-AF65-F5344CB8AC3E}">
        <p14:creationId xmlns:p14="http://schemas.microsoft.com/office/powerpoint/2010/main" val="1745080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16D5-C7BA-4F4A-B70F-443DA2CFECA5}"/>
              </a:ext>
            </a:extLst>
          </p:cNvPr>
          <p:cNvSpPr>
            <a:spLocks noGrp="1"/>
          </p:cNvSpPr>
          <p:nvPr>
            <p:ph type="title"/>
          </p:nvPr>
        </p:nvSpPr>
        <p:spPr/>
        <p:txBody>
          <a:bodyPr/>
          <a:lstStyle/>
          <a:p>
            <a:r>
              <a:rPr lang="en-US">
                <a:ea typeface="+mj-lt"/>
                <a:cs typeface="+mj-lt"/>
              </a:rPr>
              <a:t>Proposed Influence maximization </a:t>
            </a:r>
            <a:br>
              <a:rPr lang="en-US" dirty="0">
                <a:ea typeface="+mj-lt"/>
                <a:cs typeface="+mj-lt"/>
              </a:rPr>
            </a:br>
            <a:r>
              <a:rPr lang="en-US">
                <a:ea typeface="+mj-lt"/>
                <a:cs typeface="+mj-lt"/>
              </a:rPr>
              <a:t>methods: </a:t>
            </a:r>
          </a:p>
        </p:txBody>
      </p:sp>
      <p:sp>
        <p:nvSpPr>
          <p:cNvPr id="3" name="Content Placeholder 2">
            <a:extLst>
              <a:ext uri="{FF2B5EF4-FFF2-40B4-BE49-F238E27FC236}">
                <a16:creationId xmlns:a16="http://schemas.microsoft.com/office/drawing/2014/main" id="{AF0F2271-B0FB-4C6D-91C5-315F10D7D99B}"/>
              </a:ext>
            </a:extLst>
          </p:cNvPr>
          <p:cNvSpPr>
            <a:spLocks noGrp="1"/>
          </p:cNvSpPr>
          <p:nvPr>
            <p:ph idx="1"/>
          </p:nvPr>
        </p:nvSpPr>
        <p:spPr/>
        <p:txBody>
          <a:bodyPr vert="horz" lIns="0" tIns="45720" rIns="0" bIns="45720" rtlCol="0" anchor="t">
            <a:normAutofit fontScale="92500" lnSpcReduction="10000"/>
          </a:bodyPr>
          <a:lstStyle/>
          <a:p>
            <a:r>
              <a:rPr lang="en-US"/>
              <a:t>5. MRCIM</a:t>
            </a:r>
          </a:p>
          <a:p>
            <a:pPr marL="383540" lvl="1"/>
            <a:r>
              <a:rPr lang="en-US"/>
              <a:t>Multi-Round Competitive Influence Maximization model</a:t>
            </a:r>
          </a:p>
          <a:p>
            <a:pPr marL="383540" lvl="1"/>
            <a:r>
              <a:rPr lang="en-US"/>
              <a:t>Influential nodes found by multiple iterations of several network groups</a:t>
            </a:r>
            <a:endParaRPr lang="en-US" dirty="0"/>
          </a:p>
          <a:p>
            <a:pPr marL="383540" lvl="1"/>
            <a:r>
              <a:rPr lang="en-US"/>
              <a:t>Opponent's strategy is taken into consideration here</a:t>
            </a:r>
          </a:p>
          <a:p>
            <a:pPr marL="383540" lvl="1"/>
            <a:r>
              <a:rPr lang="en-US"/>
              <a:t>Meta-learning to aximize expected influence in the long run</a:t>
            </a:r>
            <a:endParaRPr lang="en-US" dirty="0"/>
          </a:p>
          <a:p>
            <a:r>
              <a:rPr lang="en-US"/>
              <a:t>6. GetReal</a:t>
            </a:r>
          </a:p>
          <a:p>
            <a:pPr marL="383540" lvl="1"/>
            <a:r>
              <a:rPr lang="en-US"/>
              <a:t>Based on game theory</a:t>
            </a:r>
          </a:p>
          <a:p>
            <a:pPr marL="383540" lvl="1"/>
            <a:r>
              <a:rPr lang="en-US"/>
              <a:t>Each network group is seen as a competitor for influence</a:t>
            </a:r>
            <a:endParaRPr lang="en-US" dirty="0"/>
          </a:p>
          <a:p>
            <a:pPr marL="383540" lvl="1"/>
            <a:r>
              <a:rPr lang="en-US"/>
              <a:t>This algorithm finds the best IM strategy a group should adopt so that it can maximize influence</a:t>
            </a:r>
            <a:endParaRPr lang="en-US" dirty="0"/>
          </a:p>
          <a:p>
            <a:pPr marL="383540" lvl="1"/>
            <a:r>
              <a:rPr lang="en-US"/>
              <a:t>Expected influence is seen as payoffs</a:t>
            </a:r>
            <a:endParaRPr lang="en-US" dirty="0"/>
          </a:p>
        </p:txBody>
      </p:sp>
    </p:spTree>
    <p:extLst>
      <p:ext uri="{BB962C8B-B14F-4D97-AF65-F5344CB8AC3E}">
        <p14:creationId xmlns:p14="http://schemas.microsoft.com/office/powerpoint/2010/main" val="146247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3329">
            <a:extLst>
              <a:ext uri="{FF2B5EF4-FFF2-40B4-BE49-F238E27FC236}">
                <a16:creationId xmlns:a16="http://schemas.microsoft.com/office/drawing/2014/main" id="{931F482C-3342-422E-B4E1-2DBC2F6C5112}"/>
              </a:ext>
            </a:extLst>
          </p:cNvPr>
          <p:cNvGraphicFramePr/>
          <p:nvPr>
            <p:extLst>
              <p:ext uri="{D42A27DB-BD31-4B8C-83A1-F6EECF244321}">
                <p14:modId xmlns:p14="http://schemas.microsoft.com/office/powerpoint/2010/main" val="474507426"/>
              </p:ext>
            </p:extLst>
          </p:nvPr>
        </p:nvGraphicFramePr>
        <p:xfrm>
          <a:off x="431321" y="219974"/>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107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3329">
            <a:extLst>
              <a:ext uri="{FF2B5EF4-FFF2-40B4-BE49-F238E27FC236}">
                <a16:creationId xmlns:a16="http://schemas.microsoft.com/office/drawing/2014/main" id="{BEE6A4E1-7E28-48D4-AD7B-188B88557A71}"/>
              </a:ext>
            </a:extLst>
          </p:cNvPr>
          <p:cNvGraphicFramePr/>
          <p:nvPr>
            <p:extLst>
              <p:ext uri="{D42A27DB-BD31-4B8C-83A1-F6EECF244321}">
                <p14:modId xmlns:p14="http://schemas.microsoft.com/office/powerpoint/2010/main" val="2721757543"/>
              </p:ext>
            </p:extLst>
          </p:nvPr>
        </p:nvGraphicFramePr>
        <p:xfrm>
          <a:off x="431321" y="219974"/>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54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AB1D-281F-4E7B-B386-76CD4DD82DA3}"/>
              </a:ext>
            </a:extLst>
          </p:cNvPr>
          <p:cNvSpPr>
            <a:spLocks noGrp="1"/>
          </p:cNvSpPr>
          <p:nvPr>
            <p:ph type="title"/>
          </p:nvPr>
        </p:nvSpPr>
        <p:spPr/>
        <p:txBody>
          <a:bodyPr/>
          <a:lstStyle/>
          <a:p>
            <a:r>
              <a:rPr lang="en-US"/>
              <a:t>Independent Cascade Model (ICM)</a:t>
            </a:r>
            <a:endParaRPr lang="en-US" dirty="0"/>
          </a:p>
        </p:txBody>
      </p:sp>
      <p:sp>
        <p:nvSpPr>
          <p:cNvPr id="3" name="Content Placeholder 2">
            <a:extLst>
              <a:ext uri="{FF2B5EF4-FFF2-40B4-BE49-F238E27FC236}">
                <a16:creationId xmlns:a16="http://schemas.microsoft.com/office/drawing/2014/main" id="{E53D455A-ADE1-4877-A7D1-2F8030166962}"/>
              </a:ext>
            </a:extLst>
          </p:cNvPr>
          <p:cNvSpPr>
            <a:spLocks noGrp="1"/>
          </p:cNvSpPr>
          <p:nvPr>
            <p:ph idx="1"/>
          </p:nvPr>
        </p:nvSpPr>
        <p:spPr/>
        <p:txBody>
          <a:bodyPr vert="horz" lIns="0" tIns="45720" rIns="0" bIns="45720" rtlCol="0" anchor="t">
            <a:normAutofit/>
          </a:bodyPr>
          <a:lstStyle/>
          <a:p>
            <a:pPr marL="383540" lvl="1"/>
            <a:r>
              <a:rPr lang="en-US">
                <a:ea typeface="+mn-lt"/>
                <a:cs typeface="+mn-lt"/>
              </a:rPr>
              <a:t>The inactive node v can be activated by the active node u independently with a probability of P(u, v) at time t.</a:t>
            </a:r>
          </a:p>
          <a:p>
            <a:pPr marL="383540" lvl="1"/>
            <a:r>
              <a:rPr lang="en-US">
                <a:ea typeface="+mn-lt"/>
                <a:cs typeface="+mn-lt"/>
              </a:rPr>
              <a:t>If node v is activated, then it will be an active node at time t. </a:t>
            </a:r>
            <a:endParaRPr lang="en-US" dirty="0">
              <a:ea typeface="+mn-lt"/>
              <a:cs typeface="+mn-lt"/>
            </a:endParaRPr>
          </a:p>
          <a:p>
            <a:pPr marL="383540" lvl="1"/>
            <a:r>
              <a:rPr lang="en-US">
                <a:ea typeface="+mn-lt"/>
                <a:cs typeface="+mn-lt"/>
              </a:rPr>
              <a:t>Active node will never interact with the same inactive node again despite success or failure</a:t>
            </a:r>
            <a:endParaRPr lang="en-US" dirty="0">
              <a:ea typeface="+mn-lt"/>
              <a:cs typeface="+mn-lt"/>
            </a:endParaRPr>
          </a:p>
          <a:p>
            <a:pPr marL="383540" lvl="1"/>
            <a:r>
              <a:rPr lang="en-US">
                <a:ea typeface="+mn-lt"/>
                <a:cs typeface="+mn-lt"/>
              </a:rPr>
              <a:t>The IC model is mainly used for prediction and influence research</a:t>
            </a:r>
          </a:p>
          <a:p>
            <a:pPr marL="383540" lvl="1"/>
            <a:r>
              <a:rPr lang="en-US"/>
              <a:t>The methods using this model mainly focus on scalability</a:t>
            </a:r>
            <a:endParaRPr lang="en-US" dirty="0"/>
          </a:p>
        </p:txBody>
      </p:sp>
    </p:spTree>
    <p:extLst>
      <p:ext uri="{BB962C8B-B14F-4D97-AF65-F5344CB8AC3E}">
        <p14:creationId xmlns:p14="http://schemas.microsoft.com/office/powerpoint/2010/main" val="2503104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831C-2C66-464A-9FBE-78041DE3A64C}"/>
              </a:ext>
            </a:extLst>
          </p:cNvPr>
          <p:cNvSpPr>
            <a:spLocks noGrp="1"/>
          </p:cNvSpPr>
          <p:nvPr>
            <p:ph type="title"/>
          </p:nvPr>
        </p:nvSpPr>
        <p:spPr/>
        <p:txBody>
          <a:bodyPr/>
          <a:lstStyle/>
          <a:p>
            <a:r>
              <a:rPr lang="en-US">
                <a:solidFill>
                  <a:srgbClr val="404040"/>
                </a:solidFill>
                <a:latin typeface="Tw Cen MT"/>
              </a:rPr>
              <a:t>Proposed ICM </a:t>
            </a:r>
            <a:r>
              <a:rPr lang="en-US">
                <a:latin typeface="Tw Cen MT"/>
                <a:ea typeface="Tw Cen MT"/>
                <a:cs typeface="Tw Cen MT"/>
              </a:rPr>
              <a:t>​</a:t>
            </a:r>
            <a:r>
              <a:rPr lang="en-US">
                <a:solidFill>
                  <a:srgbClr val="404040"/>
                </a:solidFill>
                <a:latin typeface="Tw Cen MT"/>
              </a:rPr>
              <a:t>methods: </a:t>
            </a:r>
            <a:r>
              <a:rPr lang="en-US">
                <a:latin typeface="Tw Cen MT"/>
                <a:ea typeface="Tw Cen MT"/>
                <a:cs typeface="Tw Cen MT"/>
              </a:rPr>
              <a:t>​</a:t>
            </a:r>
            <a:endParaRPr lang="en-US"/>
          </a:p>
        </p:txBody>
      </p:sp>
      <p:sp>
        <p:nvSpPr>
          <p:cNvPr id="3" name="Content Placeholder 2">
            <a:extLst>
              <a:ext uri="{FF2B5EF4-FFF2-40B4-BE49-F238E27FC236}">
                <a16:creationId xmlns:a16="http://schemas.microsoft.com/office/drawing/2014/main" id="{8975150A-7C62-47F6-9B13-165E70CB99F5}"/>
              </a:ext>
            </a:extLst>
          </p:cNvPr>
          <p:cNvSpPr>
            <a:spLocks noGrp="1"/>
          </p:cNvSpPr>
          <p:nvPr>
            <p:ph idx="1"/>
          </p:nvPr>
        </p:nvSpPr>
        <p:spPr/>
        <p:txBody>
          <a:bodyPr vert="horz" lIns="0" tIns="45720" rIns="0" bIns="45720" rtlCol="0" anchor="t">
            <a:normAutofit fontScale="92500" lnSpcReduction="10000"/>
          </a:bodyPr>
          <a:lstStyle/>
          <a:p>
            <a:r>
              <a:rPr lang="en-US"/>
              <a:t>1. Saito et. al. </a:t>
            </a:r>
          </a:p>
          <a:p>
            <a:pPr marL="383540" lvl="1"/>
            <a:r>
              <a:rPr lang="en-US"/>
              <a:t>Expectation – Maximization (EM) algorithm to predict propogation probability</a:t>
            </a:r>
            <a:endParaRPr lang="en-US" dirty="0"/>
          </a:p>
          <a:p>
            <a:pPr marL="383540" lvl="1"/>
            <a:r>
              <a:rPr lang="en-US"/>
              <a:t>Not suitable for large amounts of data – time consumption</a:t>
            </a:r>
          </a:p>
          <a:p>
            <a:r>
              <a:rPr lang="en-US"/>
              <a:t>2. Wang et. al. </a:t>
            </a:r>
          </a:p>
          <a:p>
            <a:pPr marL="383540" lvl="1"/>
            <a:r>
              <a:rPr lang="en-US"/>
              <a:t>Believed that scalability is important</a:t>
            </a:r>
            <a:endParaRPr lang="en-US" dirty="0"/>
          </a:p>
          <a:p>
            <a:pPr marL="383540" lvl="1"/>
            <a:r>
              <a:rPr lang="en-US"/>
              <a:t>Used a heuristic algorithm for restricting computations to local influence regions of nodes, hence improving performance</a:t>
            </a:r>
          </a:p>
          <a:p>
            <a:r>
              <a:rPr lang="en-US"/>
              <a:t>3. Jung et. al. </a:t>
            </a:r>
          </a:p>
          <a:p>
            <a:pPr marL="383540" lvl="1"/>
            <a:r>
              <a:rPr lang="en-US"/>
              <a:t>IRIE (Influence Ranking and Influence Information algorithm) </a:t>
            </a:r>
          </a:p>
          <a:p>
            <a:pPr marL="383540" lvl="1"/>
            <a:r>
              <a:rPr lang="en-US"/>
              <a:t>Improved running time as well as memory usage</a:t>
            </a:r>
            <a:endParaRPr lang="en-US" dirty="0"/>
          </a:p>
        </p:txBody>
      </p:sp>
    </p:spTree>
    <p:extLst>
      <p:ext uri="{BB962C8B-B14F-4D97-AF65-F5344CB8AC3E}">
        <p14:creationId xmlns:p14="http://schemas.microsoft.com/office/powerpoint/2010/main" val="3899993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68B2-60F4-4A35-AA69-919F8A9E479F}"/>
              </a:ext>
            </a:extLst>
          </p:cNvPr>
          <p:cNvSpPr>
            <a:spLocks noGrp="1"/>
          </p:cNvSpPr>
          <p:nvPr>
            <p:ph type="title"/>
          </p:nvPr>
        </p:nvSpPr>
        <p:spPr/>
        <p:txBody>
          <a:bodyPr/>
          <a:lstStyle/>
          <a:p>
            <a:r>
              <a:rPr lang="en-US">
                <a:ea typeface="+mj-lt"/>
                <a:cs typeface="+mj-lt"/>
              </a:rPr>
              <a:t>Proposed ICM  methods:  </a:t>
            </a:r>
          </a:p>
        </p:txBody>
      </p:sp>
      <p:sp>
        <p:nvSpPr>
          <p:cNvPr id="3" name="Content Placeholder 2">
            <a:extLst>
              <a:ext uri="{FF2B5EF4-FFF2-40B4-BE49-F238E27FC236}">
                <a16:creationId xmlns:a16="http://schemas.microsoft.com/office/drawing/2014/main" id="{278CD62B-61EF-41E3-B4CD-C9F4DDACAFA2}"/>
              </a:ext>
            </a:extLst>
          </p:cNvPr>
          <p:cNvSpPr>
            <a:spLocks noGrp="1"/>
          </p:cNvSpPr>
          <p:nvPr>
            <p:ph idx="1"/>
          </p:nvPr>
        </p:nvSpPr>
        <p:spPr/>
        <p:txBody>
          <a:bodyPr vert="horz" lIns="0" tIns="45720" rIns="0" bIns="45720" rtlCol="0" anchor="t">
            <a:normAutofit lnSpcReduction="10000"/>
          </a:bodyPr>
          <a:lstStyle/>
          <a:p>
            <a:r>
              <a:rPr lang="en-US"/>
              <a:t>4. Arora et. al. </a:t>
            </a:r>
          </a:p>
          <a:p>
            <a:pPr marL="383540" lvl="1"/>
            <a:r>
              <a:rPr lang="en-US"/>
              <a:t>A Scalable Algorithm for Influence Maximization (ASIM)</a:t>
            </a:r>
          </a:p>
          <a:p>
            <a:pPr marL="383540" lvl="1"/>
            <a:r>
              <a:rPr lang="en-US"/>
              <a:t>Improved running time and memory consumption</a:t>
            </a:r>
            <a:endParaRPr lang="en-US" dirty="0"/>
          </a:p>
          <a:p>
            <a:r>
              <a:rPr lang="en-US"/>
              <a:t>5. Barbieri et. al. </a:t>
            </a:r>
          </a:p>
          <a:p>
            <a:pPr marL="383540" lvl="1"/>
            <a:r>
              <a:rPr lang="en-US"/>
              <a:t>Introduced Topic Independent Cascade (TIC) and Topic Linear Threshold (TLC) </a:t>
            </a:r>
          </a:p>
          <a:p>
            <a:pPr marL="383540" lvl="1"/>
            <a:r>
              <a:rPr lang="en-US"/>
              <a:t>Drastic reduction in parameters when seen from a topic modelling point-of-view</a:t>
            </a:r>
            <a:endParaRPr lang="en-US" dirty="0"/>
          </a:p>
          <a:p>
            <a:r>
              <a:rPr lang="en-US"/>
              <a:t>6. Kim et al.</a:t>
            </a:r>
          </a:p>
          <a:p>
            <a:pPr marL="383540" lvl="1"/>
            <a:r>
              <a:rPr lang="en-US"/>
              <a:t>Proposed a CT-IC (Continuously activated and time restricted Independent Cascade) model</a:t>
            </a:r>
          </a:p>
          <a:p>
            <a:pPr marL="383540" lvl="1"/>
            <a:r>
              <a:rPr lang="en-US"/>
              <a:t>Active nodes will activate inactive odes continuously in a limited time frame</a:t>
            </a:r>
            <a:endParaRPr lang="en-US" dirty="0"/>
          </a:p>
        </p:txBody>
      </p:sp>
    </p:spTree>
    <p:extLst>
      <p:ext uri="{BB962C8B-B14F-4D97-AF65-F5344CB8AC3E}">
        <p14:creationId xmlns:p14="http://schemas.microsoft.com/office/powerpoint/2010/main" val="197087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9" name="Diagram 3329">
            <a:extLst>
              <a:ext uri="{FF2B5EF4-FFF2-40B4-BE49-F238E27FC236}">
                <a16:creationId xmlns:a16="http://schemas.microsoft.com/office/drawing/2014/main" id="{4A5095BC-601A-4BF7-B9AB-522853371B63}"/>
              </a:ext>
            </a:extLst>
          </p:cNvPr>
          <p:cNvGraphicFramePr/>
          <p:nvPr>
            <p:extLst>
              <p:ext uri="{D42A27DB-BD31-4B8C-83A1-F6EECF244321}">
                <p14:modId xmlns:p14="http://schemas.microsoft.com/office/powerpoint/2010/main" val="2242059923"/>
              </p:ext>
            </p:extLst>
          </p:nvPr>
        </p:nvGraphicFramePr>
        <p:xfrm>
          <a:off x="388190" y="162465"/>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63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3329">
            <a:extLst>
              <a:ext uri="{FF2B5EF4-FFF2-40B4-BE49-F238E27FC236}">
                <a16:creationId xmlns:a16="http://schemas.microsoft.com/office/drawing/2014/main" id="{499047F6-522C-4D6A-B367-5A517E4650E2}"/>
              </a:ext>
            </a:extLst>
          </p:cNvPr>
          <p:cNvGraphicFramePr/>
          <p:nvPr>
            <p:extLst>
              <p:ext uri="{D42A27DB-BD31-4B8C-83A1-F6EECF244321}">
                <p14:modId xmlns:p14="http://schemas.microsoft.com/office/powerpoint/2010/main" val="3124782734"/>
              </p:ext>
            </p:extLst>
          </p:nvPr>
        </p:nvGraphicFramePr>
        <p:xfrm>
          <a:off x="431321" y="219974"/>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981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C907-A115-4978-AC57-8F7484DF69B3}"/>
              </a:ext>
            </a:extLst>
          </p:cNvPr>
          <p:cNvSpPr>
            <a:spLocks noGrp="1"/>
          </p:cNvSpPr>
          <p:nvPr>
            <p:ph type="title"/>
          </p:nvPr>
        </p:nvSpPr>
        <p:spPr/>
        <p:txBody>
          <a:bodyPr/>
          <a:lstStyle/>
          <a:p>
            <a:r>
              <a:rPr lang="en-US"/>
              <a:t>Linear Threshold Model (LTM)</a:t>
            </a:r>
          </a:p>
        </p:txBody>
      </p:sp>
      <p:sp>
        <p:nvSpPr>
          <p:cNvPr id="3" name="Content Placeholder 2">
            <a:extLst>
              <a:ext uri="{FF2B5EF4-FFF2-40B4-BE49-F238E27FC236}">
                <a16:creationId xmlns:a16="http://schemas.microsoft.com/office/drawing/2014/main" id="{F07FB943-AA88-4E98-BF6A-57AFECC2A8C9}"/>
              </a:ext>
            </a:extLst>
          </p:cNvPr>
          <p:cNvSpPr>
            <a:spLocks noGrp="1"/>
          </p:cNvSpPr>
          <p:nvPr>
            <p:ph idx="1"/>
          </p:nvPr>
        </p:nvSpPr>
        <p:spPr/>
        <p:txBody>
          <a:bodyPr vert="horz" lIns="0" tIns="45720" rIns="0" bIns="45720" rtlCol="0" anchor="t">
            <a:normAutofit/>
          </a:bodyPr>
          <a:lstStyle/>
          <a:p>
            <a:pPr marL="383540" lvl="1">
              <a:buFont typeface="Arial" panose="020F0502020204030204" pitchFamily="34" charset="0"/>
              <a:buChar char="•"/>
            </a:pPr>
            <a:r>
              <a:rPr lang="en-US">
                <a:ea typeface="+mn-lt"/>
                <a:cs typeface="+mn-lt"/>
              </a:rPr>
              <a:t>Each active node v has an activation threshold at time t. </a:t>
            </a:r>
          </a:p>
          <a:p>
            <a:pPr marL="383540" lvl="1">
              <a:buFont typeface="Arial" panose="020F0502020204030204" pitchFamily="34" charset="0"/>
              <a:buChar char="•"/>
            </a:pPr>
            <a:r>
              <a:rPr lang="en-US">
                <a:ea typeface="+mn-lt"/>
                <a:cs typeface="+mn-lt"/>
              </a:rPr>
              <a:t>All the neighborhoods of v try to activate v. </a:t>
            </a:r>
          </a:p>
          <a:p>
            <a:pPr marL="383540" lvl="1">
              <a:buFont typeface="Arial" panose="020F0502020204030204" pitchFamily="34" charset="0"/>
              <a:buChar char="•"/>
            </a:pPr>
            <a:r>
              <a:rPr lang="en-US">
                <a:ea typeface="+mn-lt"/>
                <a:cs typeface="+mn-lt"/>
              </a:rPr>
              <a:t>When the influence degree of all active nodes exceeds the activation threshold of v, inactive node v will become an active node at time t + 1. </a:t>
            </a:r>
          </a:p>
          <a:p>
            <a:pPr marL="383540" lvl="1">
              <a:buFont typeface="Arial" panose="020F0502020204030204" pitchFamily="34" charset="0"/>
              <a:buChar char="•"/>
            </a:pPr>
            <a:r>
              <a:rPr lang="en-US">
                <a:ea typeface="+mn-lt"/>
                <a:cs typeface="+mn-lt"/>
              </a:rPr>
              <a:t>All the active neighbors can activate v many times. </a:t>
            </a:r>
          </a:p>
          <a:p>
            <a:pPr marL="383540" lvl="1">
              <a:buFont typeface="Arial" panose="020F0502020204030204" pitchFamily="34" charset="0"/>
              <a:buChar char="•"/>
            </a:pPr>
            <a:r>
              <a:rPr lang="en-US">
                <a:ea typeface="+mn-lt"/>
                <a:cs typeface="+mn-lt"/>
              </a:rPr>
              <a:t>As with the IC model, the LT model is used to study influence in social networks, with a focus on threshold behavior during the influence spreading process</a:t>
            </a:r>
          </a:p>
          <a:p>
            <a:pPr marL="383540" lvl="1">
              <a:buFont typeface="Arial" panose="020F0502020204030204" pitchFamily="34" charset="0"/>
              <a:buChar char="•"/>
            </a:pPr>
            <a:r>
              <a:rPr lang="en-US"/>
              <a:t>Always adopts Greedy/heuristic to find the seed nodes</a:t>
            </a:r>
            <a:endParaRPr lang="en-US" dirty="0"/>
          </a:p>
        </p:txBody>
      </p:sp>
    </p:spTree>
    <p:extLst>
      <p:ext uri="{BB962C8B-B14F-4D97-AF65-F5344CB8AC3E}">
        <p14:creationId xmlns:p14="http://schemas.microsoft.com/office/powerpoint/2010/main" val="741097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95CE-0571-4B55-9714-CA5CBEA6A351}"/>
              </a:ext>
            </a:extLst>
          </p:cNvPr>
          <p:cNvSpPr>
            <a:spLocks noGrp="1"/>
          </p:cNvSpPr>
          <p:nvPr>
            <p:ph type="title"/>
          </p:nvPr>
        </p:nvSpPr>
        <p:spPr/>
        <p:txBody>
          <a:bodyPr/>
          <a:lstStyle/>
          <a:p>
            <a:r>
              <a:rPr lang="en-US">
                <a:ea typeface="+mj-lt"/>
                <a:cs typeface="+mj-lt"/>
              </a:rPr>
              <a:t>Proposed LTM methods:  </a:t>
            </a:r>
          </a:p>
        </p:txBody>
      </p:sp>
      <p:sp>
        <p:nvSpPr>
          <p:cNvPr id="3" name="Content Placeholder 2">
            <a:extLst>
              <a:ext uri="{FF2B5EF4-FFF2-40B4-BE49-F238E27FC236}">
                <a16:creationId xmlns:a16="http://schemas.microsoft.com/office/drawing/2014/main" id="{B3404963-2655-4952-BD84-474D036F729A}"/>
              </a:ext>
            </a:extLst>
          </p:cNvPr>
          <p:cNvSpPr>
            <a:spLocks noGrp="1"/>
          </p:cNvSpPr>
          <p:nvPr>
            <p:ph idx="1"/>
          </p:nvPr>
        </p:nvSpPr>
        <p:spPr/>
        <p:txBody>
          <a:bodyPr vert="horz" lIns="0" tIns="45720" rIns="0" bIns="45720" rtlCol="0" anchor="t">
            <a:normAutofit fontScale="92500" lnSpcReduction="10000"/>
          </a:bodyPr>
          <a:lstStyle/>
          <a:p>
            <a:r>
              <a:rPr lang="en-US"/>
              <a:t>1. Lagnier et. al. </a:t>
            </a:r>
          </a:p>
          <a:p>
            <a:pPr marL="383540" lvl="1"/>
            <a:r>
              <a:rPr lang="en-US"/>
              <a:t>Decaying Reinforced user-centric (DRUC) model</a:t>
            </a:r>
            <a:endParaRPr lang="en-US" dirty="0"/>
          </a:p>
          <a:p>
            <a:pPr marL="383540" lvl="1"/>
            <a:r>
              <a:rPr lang="en-US"/>
              <a:t>Combines information content with user profile</a:t>
            </a:r>
            <a:endParaRPr lang="en-US" dirty="0"/>
          </a:p>
          <a:p>
            <a:pPr marL="383540" lvl="1"/>
            <a:r>
              <a:rPr lang="en-US"/>
              <a:t>At any given time, probability of information diffusion is decided by 3 factors – user's interest in the content, user's intent in spreading the information, and influence of neighbouring nodes</a:t>
            </a:r>
            <a:endParaRPr lang="en-US" dirty="0"/>
          </a:p>
          <a:p>
            <a:r>
              <a:rPr lang="en-US"/>
              <a:t>2. Chen et al.</a:t>
            </a:r>
            <a:endParaRPr lang="en-US" dirty="0"/>
          </a:p>
          <a:p>
            <a:pPr marL="383540" lvl="1"/>
            <a:r>
              <a:rPr lang="en-US"/>
              <a:t>First phase – Threshold based heuristic algorithm (TBH) is based on activation threshold of nodes. It identifies Potential Influenced Nodes (PINs) according to dynamically changing activation threshold of nodes in activating proces. Nodes with maximal PIN value are selected as seed nodes.</a:t>
            </a:r>
          </a:p>
          <a:p>
            <a:pPr marL="383540" lvl="1"/>
            <a:r>
              <a:rPr lang="en-US"/>
              <a:t>Second phase – A greedy algorithm is aplied to choose the maximum influencing nodes from these seed nodes.</a:t>
            </a:r>
            <a:endParaRPr lang="en-US" dirty="0"/>
          </a:p>
        </p:txBody>
      </p:sp>
    </p:spTree>
    <p:extLst>
      <p:ext uri="{BB962C8B-B14F-4D97-AF65-F5344CB8AC3E}">
        <p14:creationId xmlns:p14="http://schemas.microsoft.com/office/powerpoint/2010/main" val="586311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3329">
            <a:extLst>
              <a:ext uri="{FF2B5EF4-FFF2-40B4-BE49-F238E27FC236}">
                <a16:creationId xmlns:a16="http://schemas.microsoft.com/office/drawing/2014/main" id="{3A2D5751-C840-4FDF-AEEA-42EC22A545DB}"/>
              </a:ext>
            </a:extLst>
          </p:cNvPr>
          <p:cNvGraphicFramePr/>
          <p:nvPr>
            <p:extLst>
              <p:ext uri="{D42A27DB-BD31-4B8C-83A1-F6EECF244321}">
                <p14:modId xmlns:p14="http://schemas.microsoft.com/office/powerpoint/2010/main" val="2343106715"/>
              </p:ext>
            </p:extLst>
          </p:nvPr>
        </p:nvGraphicFramePr>
        <p:xfrm>
          <a:off x="431321" y="219974"/>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9835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238A-8F5F-45F2-AF3F-864403CF533E}"/>
              </a:ext>
            </a:extLst>
          </p:cNvPr>
          <p:cNvSpPr>
            <a:spLocks noGrp="1"/>
          </p:cNvSpPr>
          <p:nvPr>
            <p:ph type="title"/>
          </p:nvPr>
        </p:nvSpPr>
        <p:spPr/>
        <p:txBody>
          <a:bodyPr/>
          <a:lstStyle/>
          <a:p>
            <a:r>
              <a:rPr lang="en-US"/>
              <a:t>Game Theory Model (GTM)</a:t>
            </a:r>
          </a:p>
        </p:txBody>
      </p:sp>
      <p:sp>
        <p:nvSpPr>
          <p:cNvPr id="3" name="Content Placeholder 2">
            <a:extLst>
              <a:ext uri="{FF2B5EF4-FFF2-40B4-BE49-F238E27FC236}">
                <a16:creationId xmlns:a16="http://schemas.microsoft.com/office/drawing/2014/main" id="{4AD6CE14-0CB7-4151-AE67-BB87365F8133}"/>
              </a:ext>
            </a:extLst>
          </p:cNvPr>
          <p:cNvSpPr>
            <a:spLocks noGrp="1"/>
          </p:cNvSpPr>
          <p:nvPr>
            <p:ph idx="1"/>
          </p:nvPr>
        </p:nvSpPr>
        <p:spPr/>
        <p:txBody>
          <a:bodyPr vert="horz" lIns="0" tIns="45720" rIns="0" bIns="45720" rtlCol="0" anchor="t">
            <a:normAutofit/>
          </a:bodyPr>
          <a:lstStyle/>
          <a:p>
            <a:pPr marL="383540" lvl="1"/>
            <a:r>
              <a:rPr lang="en-US">
                <a:ea typeface="+mn-lt"/>
                <a:cs typeface="+mn-lt"/>
              </a:rPr>
              <a:t>A strategy that maximizes profit. </a:t>
            </a:r>
            <a:endParaRPr lang="en-US" dirty="0">
              <a:ea typeface="+mn-lt"/>
              <a:cs typeface="+mn-lt"/>
            </a:endParaRPr>
          </a:p>
          <a:p>
            <a:pPr marL="383540" lvl="1"/>
            <a:r>
              <a:rPr lang="en-US">
                <a:ea typeface="+mn-lt"/>
                <a:cs typeface="+mn-lt"/>
              </a:rPr>
              <a:t>The study of game theory is limited to multiple individuals or groups with specific restrictions. It always utilities an opponent’s strategy to maximize profit. </a:t>
            </a:r>
          </a:p>
          <a:p>
            <a:pPr marL="383540" lvl="1"/>
            <a:r>
              <a:rPr lang="en-US">
                <a:ea typeface="+mn-lt"/>
                <a:cs typeface="+mn-lt"/>
              </a:rPr>
              <a:t>A piece of information is either spread or not because of costs, benefits, and strategic choice</a:t>
            </a:r>
            <a:endParaRPr lang="en-US"/>
          </a:p>
        </p:txBody>
      </p:sp>
    </p:spTree>
    <p:extLst>
      <p:ext uri="{BB962C8B-B14F-4D97-AF65-F5344CB8AC3E}">
        <p14:creationId xmlns:p14="http://schemas.microsoft.com/office/powerpoint/2010/main" val="2267834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46B7-5372-446E-AACE-A49F72B245EC}"/>
              </a:ext>
            </a:extLst>
          </p:cNvPr>
          <p:cNvSpPr>
            <a:spLocks noGrp="1"/>
          </p:cNvSpPr>
          <p:nvPr>
            <p:ph type="title"/>
          </p:nvPr>
        </p:nvSpPr>
        <p:spPr/>
        <p:txBody>
          <a:bodyPr/>
          <a:lstStyle/>
          <a:p>
            <a:r>
              <a:rPr lang="en-US">
                <a:ea typeface="+mj-lt"/>
                <a:cs typeface="+mj-lt"/>
              </a:rPr>
              <a:t>Proposed GTM methods:  </a:t>
            </a:r>
          </a:p>
        </p:txBody>
      </p:sp>
      <p:sp>
        <p:nvSpPr>
          <p:cNvPr id="3" name="Content Placeholder 2">
            <a:extLst>
              <a:ext uri="{FF2B5EF4-FFF2-40B4-BE49-F238E27FC236}">
                <a16:creationId xmlns:a16="http://schemas.microsoft.com/office/drawing/2014/main" id="{5AE5DBC1-003F-4138-9979-6E414C6199D6}"/>
              </a:ext>
            </a:extLst>
          </p:cNvPr>
          <p:cNvSpPr>
            <a:spLocks noGrp="1"/>
          </p:cNvSpPr>
          <p:nvPr>
            <p:ph idx="1"/>
          </p:nvPr>
        </p:nvSpPr>
        <p:spPr/>
        <p:txBody>
          <a:bodyPr vert="horz" lIns="0" tIns="45720" rIns="0" bIns="45720" rtlCol="0" anchor="t">
            <a:normAutofit/>
          </a:bodyPr>
          <a:lstStyle/>
          <a:p>
            <a:r>
              <a:rPr lang="en-US"/>
              <a:t>1. Camerer et. al.  </a:t>
            </a:r>
          </a:p>
          <a:p>
            <a:pPr marL="383540" lvl="1"/>
            <a:r>
              <a:rPr lang="en-US">
                <a:ea typeface="+mn-lt"/>
                <a:cs typeface="+mn-lt"/>
              </a:rPr>
              <a:t>utilized game theory to model and analyze the interactions between cascading behavior and individual and group effect in a network</a:t>
            </a:r>
          </a:p>
          <a:p>
            <a:r>
              <a:rPr lang="en-US">
                <a:ea typeface="+mn-lt"/>
                <a:cs typeface="+mn-lt"/>
              </a:rPr>
              <a:t>2. Qifa et. al. </a:t>
            </a:r>
            <a:endParaRPr lang="en-US" dirty="0">
              <a:ea typeface="+mn-lt"/>
              <a:cs typeface="+mn-lt"/>
            </a:endParaRPr>
          </a:p>
          <a:p>
            <a:pPr marL="383540" lvl="1"/>
            <a:r>
              <a:rPr lang="en-US">
                <a:ea typeface="+mn-lt"/>
                <a:cs typeface="+mn-lt"/>
              </a:rPr>
              <a:t>Microscopic view</a:t>
            </a:r>
            <a:endParaRPr lang="en-US" dirty="0">
              <a:ea typeface="+mn-lt"/>
              <a:cs typeface="+mn-lt"/>
            </a:endParaRPr>
          </a:p>
          <a:p>
            <a:pPr marL="383540" lvl="1"/>
            <a:r>
              <a:rPr lang="en-US">
                <a:ea typeface="+mn-lt"/>
                <a:cs typeface="+mn-lt"/>
              </a:rPr>
              <a:t>Results show that if the profit from information diffusion is more than the cost of information, users will choose to spread the information</a:t>
            </a:r>
            <a:endParaRPr lang="en-US" dirty="0">
              <a:ea typeface="+mn-lt"/>
              <a:cs typeface="+mn-lt"/>
            </a:endParaRPr>
          </a:p>
          <a:p>
            <a:pPr marL="383540" lvl="1"/>
            <a:r>
              <a:rPr lang="en-US">
                <a:ea typeface="+mn-lt"/>
                <a:cs typeface="+mn-lt"/>
              </a:rPr>
              <a:t>The closer is the relationship that exists between users, the more easily information is spread</a:t>
            </a:r>
          </a:p>
        </p:txBody>
      </p:sp>
    </p:spTree>
    <p:extLst>
      <p:ext uri="{BB962C8B-B14F-4D97-AF65-F5344CB8AC3E}">
        <p14:creationId xmlns:p14="http://schemas.microsoft.com/office/powerpoint/2010/main" val="2110476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9AB8-4C9A-40EC-891B-EE8EF56303B9}"/>
              </a:ext>
            </a:extLst>
          </p:cNvPr>
          <p:cNvSpPr>
            <a:spLocks noGrp="1"/>
          </p:cNvSpPr>
          <p:nvPr>
            <p:ph type="title"/>
          </p:nvPr>
        </p:nvSpPr>
        <p:spPr/>
        <p:txBody>
          <a:bodyPr/>
          <a:lstStyle/>
          <a:p>
            <a:r>
              <a:rPr lang="en-US">
                <a:ea typeface="+mj-lt"/>
                <a:cs typeface="+mj-lt"/>
              </a:rPr>
              <a:t>Proposed GTM methods:  </a:t>
            </a:r>
          </a:p>
        </p:txBody>
      </p:sp>
      <p:sp>
        <p:nvSpPr>
          <p:cNvPr id="3" name="Content Placeholder 2">
            <a:extLst>
              <a:ext uri="{FF2B5EF4-FFF2-40B4-BE49-F238E27FC236}">
                <a16:creationId xmlns:a16="http://schemas.microsoft.com/office/drawing/2014/main" id="{31D6344B-0FC1-489A-9C82-6E7E4E04CC5A}"/>
              </a:ext>
            </a:extLst>
          </p:cNvPr>
          <p:cNvSpPr>
            <a:spLocks noGrp="1"/>
          </p:cNvSpPr>
          <p:nvPr>
            <p:ph idx="1"/>
          </p:nvPr>
        </p:nvSpPr>
        <p:spPr/>
        <p:txBody>
          <a:bodyPr vert="horz" lIns="0" tIns="45720" rIns="0" bIns="45720" rtlCol="0" anchor="t">
            <a:normAutofit lnSpcReduction="10000"/>
          </a:bodyPr>
          <a:lstStyle/>
          <a:p>
            <a:r>
              <a:rPr lang="en-US"/>
              <a:t>3. Yuanzhuo et. al. </a:t>
            </a:r>
          </a:p>
          <a:p>
            <a:pPr marL="383540" lvl="1"/>
            <a:r>
              <a:rPr lang="en-US">
                <a:ea typeface="+mn-lt"/>
                <a:cs typeface="+mn-lt"/>
              </a:rPr>
              <a:t>proposed an evolutionary game model of network group behaviors based on a game model</a:t>
            </a:r>
          </a:p>
          <a:p>
            <a:pPr marL="383540" lvl="1"/>
            <a:r>
              <a:rPr lang="en-US">
                <a:ea typeface="+mn-lt"/>
                <a:cs typeface="+mn-lt"/>
              </a:rPr>
              <a:t>Because of the sociality and randomness, group behaviors often show great uncertainty in a network</a:t>
            </a:r>
            <a:endParaRPr lang="en-US" dirty="0">
              <a:ea typeface="+mn-lt"/>
              <a:cs typeface="+mn-lt"/>
            </a:endParaRPr>
          </a:p>
          <a:p>
            <a:pPr marL="383540" lvl="1"/>
            <a:r>
              <a:rPr lang="en-US">
                <a:ea typeface="+mn-lt"/>
                <a:cs typeface="+mn-lt"/>
              </a:rPr>
              <a:t>suitable for solving the dynamic problem of information propagation in social networks.</a:t>
            </a:r>
            <a:endParaRPr lang="en-US" dirty="0">
              <a:ea typeface="+mn-lt"/>
              <a:cs typeface="+mn-lt"/>
            </a:endParaRPr>
          </a:p>
          <a:p>
            <a:r>
              <a:rPr lang="en-US">
                <a:ea typeface="+mn-lt"/>
                <a:cs typeface="+mn-lt"/>
              </a:rPr>
              <a:t>4. Liu et. al. </a:t>
            </a:r>
          </a:p>
          <a:p>
            <a:pPr marL="383540" lvl="1"/>
            <a:r>
              <a:rPr lang="en-US">
                <a:ea typeface="+mn-lt"/>
                <a:cs typeface="+mn-lt"/>
              </a:rPr>
              <a:t>proposed a joint game model to predict future relationships between users </a:t>
            </a:r>
          </a:p>
          <a:p>
            <a:pPr marL="383540" lvl="1"/>
            <a:r>
              <a:rPr lang="en-US">
                <a:ea typeface="+mn-lt"/>
                <a:cs typeface="+mn-lt"/>
              </a:rPr>
              <a:t>Takes into consideration the structure of a social network and interactive features comprehensively.</a:t>
            </a:r>
            <a:endParaRPr lang="en-US" dirty="0">
              <a:ea typeface="+mn-lt"/>
              <a:cs typeface="+mn-lt"/>
            </a:endParaRPr>
          </a:p>
          <a:p>
            <a:pPr marL="383540" lvl="1"/>
            <a:endParaRPr lang="en-US" dirty="0">
              <a:ea typeface="+mn-lt"/>
              <a:cs typeface="+mn-lt"/>
            </a:endParaRPr>
          </a:p>
        </p:txBody>
      </p:sp>
    </p:spTree>
    <p:extLst>
      <p:ext uri="{BB962C8B-B14F-4D97-AF65-F5344CB8AC3E}">
        <p14:creationId xmlns:p14="http://schemas.microsoft.com/office/powerpoint/2010/main" val="2318623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191B-B455-A743-8B35-7AEC3EEADF5E}"/>
              </a:ext>
            </a:extLst>
          </p:cNvPr>
          <p:cNvSpPr>
            <a:spLocks noGrp="1"/>
          </p:cNvSpPr>
          <p:nvPr>
            <p:ph type="title"/>
          </p:nvPr>
        </p:nvSpPr>
        <p:spPr/>
        <p:txBody>
          <a:bodyPr/>
          <a:lstStyle/>
          <a:p>
            <a:r>
              <a:rPr lang="en-US" dirty="0"/>
              <a:t>Hate Spread Modelling Approaches</a:t>
            </a:r>
          </a:p>
        </p:txBody>
      </p:sp>
      <p:sp>
        <p:nvSpPr>
          <p:cNvPr id="3" name="Content Placeholder 2">
            <a:extLst>
              <a:ext uri="{FF2B5EF4-FFF2-40B4-BE49-F238E27FC236}">
                <a16:creationId xmlns:a16="http://schemas.microsoft.com/office/drawing/2014/main" id="{F6611074-C7DA-5147-9A47-8C326D9CEF21}"/>
              </a:ext>
            </a:extLst>
          </p:cNvPr>
          <p:cNvSpPr>
            <a:spLocks noGrp="1"/>
          </p:cNvSpPr>
          <p:nvPr>
            <p:ph idx="1"/>
          </p:nvPr>
        </p:nvSpPr>
        <p:spPr/>
        <p:txBody>
          <a:bodyPr>
            <a:normAutofit fontScale="70000" lnSpcReduction="20000"/>
          </a:bodyPr>
          <a:lstStyle/>
          <a:p>
            <a:r>
              <a:rPr lang="en-US" dirty="0"/>
              <a:t>Detailed description of some highly relevant papers</a:t>
            </a:r>
          </a:p>
          <a:p>
            <a:r>
              <a:rPr lang="en-IN" b="1" dirty="0"/>
              <a:t>”Like Sheep Among Wolves”: Characterizing Hateful Users on Twitter by </a:t>
            </a:r>
            <a:r>
              <a:rPr lang="en-IN" b="1" dirty="0" err="1"/>
              <a:t>Reibeiro</a:t>
            </a:r>
            <a:r>
              <a:rPr lang="en-IN" b="1" dirty="0"/>
              <a:t> et al.</a:t>
            </a:r>
          </a:p>
          <a:p>
            <a:pPr lvl="1"/>
            <a:r>
              <a:rPr lang="en-IN" dirty="0"/>
              <a:t>Identifying and characterizing hateful users on Twitter</a:t>
            </a:r>
            <a:endParaRPr lang="en-IN" b="1" dirty="0"/>
          </a:p>
          <a:p>
            <a:pPr lvl="1"/>
            <a:r>
              <a:rPr lang="en-IN" dirty="0"/>
              <a:t>They collect a dataset of 100k users along with up to 200 tweets from their timelines with a random walk-based crawler on the retweet graph, and annotate 4, 972 as hateful or not through crowdsourcing.</a:t>
            </a:r>
          </a:p>
          <a:p>
            <a:pPr lvl="1"/>
            <a:r>
              <a:rPr lang="en-IN" dirty="0"/>
              <a:t>Examine attributes provided by Twitter’s API, such as number of followers and creation date as well as attributes related to users activity</a:t>
            </a:r>
          </a:p>
          <a:p>
            <a:pPr lvl="1"/>
            <a:r>
              <a:rPr lang="en-IN" dirty="0"/>
              <a:t>Employ belief propagation method to discover more hateful users given a set of hateful users</a:t>
            </a:r>
          </a:p>
          <a:p>
            <a:pPr lvl="1"/>
            <a:r>
              <a:rPr lang="en-IN" dirty="0"/>
              <a:t>Compare centrality measures such as betweenness and eigenvector centrality between hateful and normal users</a:t>
            </a:r>
          </a:p>
          <a:p>
            <a:pPr lvl="1"/>
            <a:r>
              <a:rPr lang="en-IN" dirty="0"/>
              <a:t>Hateful users have more recent account creation dates, more statuses, and </a:t>
            </a:r>
            <a:r>
              <a:rPr lang="en-IN" dirty="0" err="1"/>
              <a:t>followees</a:t>
            </a:r>
            <a:r>
              <a:rPr lang="en-IN" dirty="0"/>
              <a:t> per day. Additionally, they </a:t>
            </a:r>
            <a:r>
              <a:rPr lang="en-IN" dirty="0" err="1"/>
              <a:t>favorite</a:t>
            </a:r>
            <a:r>
              <a:rPr lang="en-IN" dirty="0"/>
              <a:t> more tweets, tweet in shorter intervals </a:t>
            </a:r>
          </a:p>
          <a:p>
            <a:pPr lvl="1"/>
            <a:r>
              <a:rPr lang="en-IN" dirty="0"/>
              <a:t>They are more central in the retweet network, contradicting the “lone wolf” </a:t>
            </a:r>
            <a:r>
              <a:rPr lang="en-IN"/>
              <a:t>stereotype often </a:t>
            </a:r>
            <a:r>
              <a:rPr lang="en-IN" dirty="0"/>
              <a:t>associated with such </a:t>
            </a:r>
            <a:r>
              <a:rPr lang="en-IN" dirty="0" err="1"/>
              <a:t>behavior</a:t>
            </a:r>
            <a:r>
              <a:rPr lang="en-IN" dirty="0"/>
              <a:t>.</a:t>
            </a:r>
          </a:p>
          <a:p>
            <a:pPr lvl="1"/>
            <a:r>
              <a:rPr lang="en-IN" dirty="0"/>
              <a:t>Hateful users are more negative, more profane, and use fewer words associated with topics such as hate, terrorism, violence and anger</a:t>
            </a:r>
          </a:p>
          <a:p>
            <a:pPr lvl="2"/>
            <a:endParaRPr lang="en-IN" dirty="0"/>
          </a:p>
          <a:p>
            <a:pPr lvl="2"/>
            <a:endParaRPr lang="en-IN" dirty="0"/>
          </a:p>
          <a:p>
            <a:pPr lvl="2"/>
            <a:endParaRPr lang="en-IN" dirty="0"/>
          </a:p>
          <a:p>
            <a:endParaRPr lang="en-US" dirty="0"/>
          </a:p>
          <a:p>
            <a:endParaRPr lang="en-US" dirty="0"/>
          </a:p>
        </p:txBody>
      </p:sp>
    </p:spTree>
    <p:extLst>
      <p:ext uri="{BB962C8B-B14F-4D97-AF65-F5344CB8AC3E}">
        <p14:creationId xmlns:p14="http://schemas.microsoft.com/office/powerpoint/2010/main" val="2846249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191B-B455-A743-8B35-7AEC3EEADF5E}"/>
              </a:ext>
            </a:extLst>
          </p:cNvPr>
          <p:cNvSpPr>
            <a:spLocks noGrp="1"/>
          </p:cNvSpPr>
          <p:nvPr>
            <p:ph type="title"/>
          </p:nvPr>
        </p:nvSpPr>
        <p:spPr/>
        <p:txBody>
          <a:bodyPr/>
          <a:lstStyle/>
          <a:p>
            <a:r>
              <a:rPr lang="en-US" dirty="0"/>
              <a:t>Hate Spread Modelling Approaches</a:t>
            </a:r>
          </a:p>
        </p:txBody>
      </p:sp>
      <p:sp>
        <p:nvSpPr>
          <p:cNvPr id="3" name="Content Placeholder 2">
            <a:extLst>
              <a:ext uri="{FF2B5EF4-FFF2-40B4-BE49-F238E27FC236}">
                <a16:creationId xmlns:a16="http://schemas.microsoft.com/office/drawing/2014/main" id="{F6611074-C7DA-5147-9A47-8C326D9CEF21}"/>
              </a:ext>
            </a:extLst>
          </p:cNvPr>
          <p:cNvSpPr>
            <a:spLocks noGrp="1"/>
          </p:cNvSpPr>
          <p:nvPr>
            <p:ph idx="1"/>
          </p:nvPr>
        </p:nvSpPr>
        <p:spPr/>
        <p:txBody>
          <a:bodyPr>
            <a:normAutofit fontScale="92500" lnSpcReduction="20000"/>
          </a:bodyPr>
          <a:lstStyle/>
          <a:p>
            <a:r>
              <a:rPr lang="en-IN" sz="1600" b="1" dirty="0"/>
              <a:t>Spread of hate speech in online social media by Mathew et al. [26]</a:t>
            </a:r>
          </a:p>
          <a:p>
            <a:r>
              <a:rPr lang="en-IN" sz="1400" dirty="0"/>
              <a:t>They perform a study that looks into the diffusion dynamics of posts by hateful accounts. </a:t>
            </a:r>
          </a:p>
          <a:p>
            <a:r>
              <a:rPr lang="en-IN" sz="1400" dirty="0"/>
              <a:t>As a case study, they also investigate the detailed account characteristics of Robert Gregory Bowers, the sole suspect of the Pittsburgh synagogue shooting.</a:t>
            </a:r>
          </a:p>
          <a:p>
            <a:r>
              <a:rPr lang="en-IN" sz="1400" dirty="0"/>
              <a:t>They crawled the Gab platform and acquire 21M posts by 341K users over a period of 20 Months (October, 2016 to June, 2018).</a:t>
            </a:r>
          </a:p>
          <a:p>
            <a:r>
              <a:rPr lang="en-IN" sz="1400" dirty="0"/>
              <a:t>They then use lexicon based filtering by creating a lexicon of 45 high precision unigrams and bigrams that are often associated with hate</a:t>
            </a:r>
          </a:p>
          <a:p>
            <a:r>
              <a:rPr lang="en-IN" sz="1400" dirty="0"/>
              <a:t>They identifying hateful users by using belief propagation network (DeGroot’s model of information diffusion)</a:t>
            </a:r>
          </a:p>
          <a:p>
            <a:r>
              <a:rPr lang="en-IN" sz="1400" dirty="0"/>
              <a:t>They also looked at the diffusion dynamics of the posts made by hateful users</a:t>
            </a:r>
          </a:p>
          <a:p>
            <a:pPr lvl="1"/>
            <a:r>
              <a:rPr lang="en-IN" sz="1000" dirty="0"/>
              <a:t>They create a DAG for each post based on the reposting mechanism. </a:t>
            </a:r>
          </a:p>
          <a:p>
            <a:r>
              <a:rPr lang="en-IN" sz="1400" dirty="0"/>
              <a:t>Results: </a:t>
            </a:r>
            <a:r>
              <a:rPr lang="en-IN" sz="1400" dirty="0" err="1"/>
              <a:t>i</a:t>
            </a:r>
            <a:r>
              <a:rPr lang="en-IN" sz="1400" dirty="0"/>
              <a:t>) The posts of hateful users diffuse significantly farther, wider, deeper and faster than non-hateful ones, (ii) Posts having attachments as well as those exhibiting community aspect tend to be more viral, (iii) Hateful users are more proactive and cohesive. This observation is based on their fast repost rate and the high proportion of them being early propagators, (iv) Hateful users are also more influential due to the significantly large values of structural virality, average depth and breadth.</a:t>
            </a:r>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US" sz="1400" dirty="0"/>
          </a:p>
        </p:txBody>
      </p:sp>
    </p:spTree>
    <p:extLst>
      <p:ext uri="{BB962C8B-B14F-4D97-AF65-F5344CB8AC3E}">
        <p14:creationId xmlns:p14="http://schemas.microsoft.com/office/powerpoint/2010/main" val="427364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3329">
            <a:extLst>
              <a:ext uri="{FF2B5EF4-FFF2-40B4-BE49-F238E27FC236}">
                <a16:creationId xmlns:a16="http://schemas.microsoft.com/office/drawing/2014/main" id="{34C0C733-5447-41C7-BA86-AC942DA54F26}"/>
              </a:ext>
            </a:extLst>
          </p:cNvPr>
          <p:cNvGraphicFramePr/>
          <p:nvPr>
            <p:extLst>
              <p:ext uri="{D42A27DB-BD31-4B8C-83A1-F6EECF244321}">
                <p14:modId xmlns:p14="http://schemas.microsoft.com/office/powerpoint/2010/main" val="3564597934"/>
              </p:ext>
            </p:extLst>
          </p:nvPr>
        </p:nvGraphicFramePr>
        <p:xfrm>
          <a:off x="431321" y="219974"/>
          <a:ext cx="11286225" cy="579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71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35D7-18A4-46C4-9CE5-1695E3912817}"/>
              </a:ext>
            </a:extLst>
          </p:cNvPr>
          <p:cNvSpPr>
            <a:spLocks noGrp="1"/>
          </p:cNvSpPr>
          <p:nvPr>
            <p:ph type="title"/>
          </p:nvPr>
        </p:nvSpPr>
        <p:spPr/>
        <p:txBody>
          <a:bodyPr/>
          <a:lstStyle/>
          <a:p>
            <a:r>
              <a:rPr lang="en-US"/>
              <a:t>Basic Epidemic Models</a:t>
            </a:r>
            <a:endParaRPr lang="en-US" dirty="0"/>
          </a:p>
        </p:txBody>
      </p:sp>
      <p:sp>
        <p:nvSpPr>
          <p:cNvPr id="3" name="Content Placeholder 2">
            <a:extLst>
              <a:ext uri="{FF2B5EF4-FFF2-40B4-BE49-F238E27FC236}">
                <a16:creationId xmlns:a16="http://schemas.microsoft.com/office/drawing/2014/main" id="{9FFDA018-7A31-44B6-9441-6C6588AA5091}"/>
              </a:ext>
            </a:extLst>
          </p:cNvPr>
          <p:cNvSpPr>
            <a:spLocks noGrp="1"/>
          </p:cNvSpPr>
          <p:nvPr>
            <p:ph sz="half" idx="1"/>
          </p:nvPr>
        </p:nvSpPr>
        <p:spPr>
          <a:xfrm>
            <a:off x="1097280" y="2250296"/>
            <a:ext cx="4639736" cy="3748193"/>
          </a:xfrm>
        </p:spPr>
        <p:txBody>
          <a:bodyPr vert="horz" lIns="0" tIns="45720" rIns="0" bIns="45720" rtlCol="0" anchor="t">
            <a:normAutofit/>
          </a:bodyPr>
          <a:lstStyle/>
          <a:p>
            <a:r>
              <a:rPr lang="en-US" b="1" u="sng"/>
              <a:t>The SI Model</a:t>
            </a:r>
          </a:p>
          <a:p>
            <a:pPr marL="383540" lvl="1">
              <a:buFont typeface="Arial" panose="020F0502020204030204" pitchFamily="34" charset="0"/>
              <a:buChar char="•"/>
            </a:pPr>
            <a:r>
              <a:rPr lang="en-US"/>
              <a:t>2 categories of people : Susceptible(S) and Infected(I)</a:t>
            </a:r>
            <a:endParaRPr lang="en-US" dirty="0"/>
          </a:p>
          <a:p>
            <a:pPr marL="383540" lvl="1">
              <a:buFont typeface="Arial" panose="020F0502020204030204" pitchFamily="34" charset="0"/>
              <a:buChar char="•"/>
            </a:pPr>
            <a:endParaRPr lang="en-US" dirty="0"/>
          </a:p>
        </p:txBody>
      </p:sp>
      <p:graphicFrame>
        <p:nvGraphicFramePr>
          <p:cNvPr id="424" name="Diagram 424">
            <a:extLst>
              <a:ext uri="{FF2B5EF4-FFF2-40B4-BE49-F238E27FC236}">
                <a16:creationId xmlns:a16="http://schemas.microsoft.com/office/drawing/2014/main" id="{FE3424DD-62AE-47F8-81D9-8F89C59C11D0}"/>
              </a:ext>
            </a:extLst>
          </p:cNvPr>
          <p:cNvGraphicFramePr/>
          <p:nvPr>
            <p:extLst>
              <p:ext uri="{D42A27DB-BD31-4B8C-83A1-F6EECF244321}">
                <p14:modId xmlns:p14="http://schemas.microsoft.com/office/powerpoint/2010/main" val="1019562626"/>
              </p:ext>
            </p:extLst>
          </p:nvPr>
        </p:nvGraphicFramePr>
        <p:xfrm>
          <a:off x="3421811" y="3426125"/>
          <a:ext cx="1854680" cy="2147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85F9C36B-654D-4C05-ADE5-8D827F140935}"/>
              </a:ext>
            </a:extLst>
          </p:cNvPr>
          <p:cNvSpPr txBox="1"/>
          <p:nvPr/>
        </p:nvSpPr>
        <p:spPr>
          <a:xfrm>
            <a:off x="6103729" y="2250596"/>
            <a:ext cx="4655387"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u="sng"/>
              <a:t>The SIS Model</a:t>
            </a:r>
          </a:p>
          <a:p>
            <a:pPr marL="342900" indent="-342900">
              <a:buFont typeface="Arial"/>
              <a:buChar char="•"/>
            </a:pPr>
            <a:r>
              <a:rPr lang="en-US" sz="2100"/>
              <a:t>Added the µ parameter – Daily rates of cured patients</a:t>
            </a:r>
          </a:p>
          <a:p>
            <a:pPr marL="342900" indent="-342900">
              <a:buFont typeface="Arial"/>
              <a:buChar char="•"/>
            </a:pPr>
            <a:endParaRPr lang="en-US" sz="2100" dirty="0"/>
          </a:p>
        </p:txBody>
      </p:sp>
      <p:graphicFrame>
        <p:nvGraphicFramePr>
          <p:cNvPr id="13" name="Diagram 13">
            <a:extLst>
              <a:ext uri="{FF2B5EF4-FFF2-40B4-BE49-F238E27FC236}">
                <a16:creationId xmlns:a16="http://schemas.microsoft.com/office/drawing/2014/main" id="{5DD94BBE-14DB-465F-AAFF-0FE1E451A552}"/>
              </a:ext>
            </a:extLst>
          </p:cNvPr>
          <p:cNvGraphicFramePr/>
          <p:nvPr>
            <p:extLst>
              <p:ext uri="{D42A27DB-BD31-4B8C-83A1-F6EECF244321}">
                <p14:modId xmlns:p14="http://schemas.microsoft.com/office/powerpoint/2010/main" val="4175350692"/>
              </p:ext>
            </p:extLst>
          </p:nvPr>
        </p:nvGraphicFramePr>
        <p:xfrm>
          <a:off x="9489057" y="3426125"/>
          <a:ext cx="1768416" cy="21479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7" name="Picture 27" descr="A picture containing clock, meter&#10;&#10;Description generated with very high confidence">
            <a:extLst>
              <a:ext uri="{FF2B5EF4-FFF2-40B4-BE49-F238E27FC236}">
                <a16:creationId xmlns:a16="http://schemas.microsoft.com/office/drawing/2014/main" id="{8B288C7D-35C3-4C0B-B623-9094302BA5E3}"/>
              </a:ext>
            </a:extLst>
          </p:cNvPr>
          <p:cNvPicPr>
            <a:picLocks noGrp="1" noChangeAspect="1"/>
          </p:cNvPicPr>
          <p:nvPr>
            <p:ph sz="half" idx="2"/>
          </p:nvPr>
        </p:nvPicPr>
        <p:blipFill rotWithShape="1">
          <a:blip r:embed="rId12"/>
          <a:srcRect t="-3216" r="-714" b="45454"/>
          <a:stretch/>
        </p:blipFill>
        <p:spPr>
          <a:xfrm>
            <a:off x="263671" y="3488445"/>
            <a:ext cx="2896365" cy="916878"/>
          </a:xfrm>
        </p:spPr>
      </p:pic>
      <p:pic>
        <p:nvPicPr>
          <p:cNvPr id="28" name="Picture 28" descr="A picture containing clock&#10;&#10;Description generated with very high confidence">
            <a:extLst>
              <a:ext uri="{FF2B5EF4-FFF2-40B4-BE49-F238E27FC236}">
                <a16:creationId xmlns:a16="http://schemas.microsoft.com/office/drawing/2014/main" id="{19260AD4-1E15-4F18-831E-DF7AE4DA09E7}"/>
              </a:ext>
            </a:extLst>
          </p:cNvPr>
          <p:cNvPicPr>
            <a:picLocks noChangeAspect="1"/>
          </p:cNvPicPr>
          <p:nvPr/>
        </p:nvPicPr>
        <p:blipFill>
          <a:blip r:embed="rId13"/>
          <a:stretch>
            <a:fillRect/>
          </a:stretch>
        </p:blipFill>
        <p:spPr>
          <a:xfrm>
            <a:off x="5428620" y="3599641"/>
            <a:ext cx="3793286" cy="1326491"/>
          </a:xfrm>
          <a:prstGeom prst="rect">
            <a:avLst/>
          </a:prstGeom>
        </p:spPr>
      </p:pic>
      <p:pic>
        <p:nvPicPr>
          <p:cNvPr id="29" name="Picture 29" descr="A picture containing clock&#10;&#10;Description generated with very high confidence">
            <a:extLst>
              <a:ext uri="{FF2B5EF4-FFF2-40B4-BE49-F238E27FC236}">
                <a16:creationId xmlns:a16="http://schemas.microsoft.com/office/drawing/2014/main" id="{946A0308-2F93-4302-AEA5-B7352D4312A3}"/>
              </a:ext>
            </a:extLst>
          </p:cNvPr>
          <p:cNvPicPr>
            <a:picLocks noChangeAspect="1"/>
          </p:cNvPicPr>
          <p:nvPr/>
        </p:nvPicPr>
        <p:blipFill rotWithShape="1">
          <a:blip r:embed="rId13"/>
          <a:srcRect l="541" t="53007" b="4688"/>
          <a:stretch/>
        </p:blipFill>
        <p:spPr>
          <a:xfrm>
            <a:off x="-6020" y="4331801"/>
            <a:ext cx="3390734" cy="606530"/>
          </a:xfrm>
          <a:prstGeom prst="rect">
            <a:avLst/>
          </a:prstGeom>
        </p:spPr>
      </p:pic>
    </p:spTree>
    <p:extLst>
      <p:ext uri="{BB962C8B-B14F-4D97-AF65-F5344CB8AC3E}">
        <p14:creationId xmlns:p14="http://schemas.microsoft.com/office/powerpoint/2010/main" val="334217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B2A8-6F5E-4C61-B13B-25405D003DD8}"/>
              </a:ext>
            </a:extLst>
          </p:cNvPr>
          <p:cNvSpPr>
            <a:spLocks noGrp="1"/>
          </p:cNvSpPr>
          <p:nvPr>
            <p:ph type="title"/>
          </p:nvPr>
        </p:nvSpPr>
        <p:spPr/>
        <p:txBody>
          <a:bodyPr/>
          <a:lstStyle/>
          <a:p>
            <a:r>
              <a:rPr lang="en-US"/>
              <a:t>Basic Epidemic Models</a:t>
            </a:r>
          </a:p>
        </p:txBody>
      </p:sp>
      <p:sp>
        <p:nvSpPr>
          <p:cNvPr id="3" name="Content Placeholder 2">
            <a:extLst>
              <a:ext uri="{FF2B5EF4-FFF2-40B4-BE49-F238E27FC236}">
                <a16:creationId xmlns:a16="http://schemas.microsoft.com/office/drawing/2014/main" id="{66CF6A22-DE14-44B3-8771-CE79F65A0189}"/>
              </a:ext>
            </a:extLst>
          </p:cNvPr>
          <p:cNvSpPr>
            <a:spLocks noGrp="1"/>
          </p:cNvSpPr>
          <p:nvPr>
            <p:ph sz="half" idx="1"/>
          </p:nvPr>
        </p:nvSpPr>
        <p:spPr/>
        <p:txBody>
          <a:bodyPr vert="horz" lIns="0" tIns="45720" rIns="0" bIns="45720" rtlCol="0" anchor="t">
            <a:normAutofit/>
          </a:bodyPr>
          <a:lstStyle/>
          <a:p>
            <a:r>
              <a:rPr lang="en-US" b="1" u="sng"/>
              <a:t>SIR Model</a:t>
            </a:r>
          </a:p>
          <a:p>
            <a:pPr marL="383540" lvl="1">
              <a:buFont typeface="Arial" panose="020F0502020204030204" pitchFamily="34" charset="0"/>
              <a:buChar char="•"/>
            </a:pPr>
            <a:r>
              <a:rPr lang="en-US"/>
              <a:t>Another category of people other than S and I : Removed(R)- to represent the immune users or those who aren't spreading it anymore.</a:t>
            </a:r>
          </a:p>
          <a:p>
            <a:pPr marL="383540" lvl="1">
              <a:buFont typeface="Arial" panose="020F0502020204030204" pitchFamily="34" charset="0"/>
              <a:buChar char="•"/>
            </a:pPr>
            <a:endParaRPr lang="en-US" dirty="0"/>
          </a:p>
          <a:p>
            <a:pPr marL="383540" lvl="1">
              <a:buFont typeface="Arial" panose="020F0502020204030204" pitchFamily="34" charset="0"/>
              <a:buChar char="•"/>
            </a:pPr>
            <a:endParaRPr lang="en-US" dirty="0"/>
          </a:p>
        </p:txBody>
      </p:sp>
      <p:sp>
        <p:nvSpPr>
          <p:cNvPr id="4" name="Content Placeholder 3">
            <a:extLst>
              <a:ext uri="{FF2B5EF4-FFF2-40B4-BE49-F238E27FC236}">
                <a16:creationId xmlns:a16="http://schemas.microsoft.com/office/drawing/2014/main" id="{7CA4DC7A-DE5E-4E3D-BBF7-3EC90B487C34}"/>
              </a:ext>
            </a:extLst>
          </p:cNvPr>
          <p:cNvSpPr>
            <a:spLocks noGrp="1"/>
          </p:cNvSpPr>
          <p:nvPr>
            <p:ph sz="half" idx="2"/>
          </p:nvPr>
        </p:nvSpPr>
        <p:spPr>
          <a:xfrm>
            <a:off x="6932887" y="2192787"/>
            <a:ext cx="4639736" cy="3748194"/>
          </a:xfrm>
        </p:spPr>
        <p:txBody>
          <a:bodyPr vert="horz" lIns="0" tIns="45720" rIns="0" bIns="45720" rtlCol="0" anchor="t">
            <a:normAutofit/>
          </a:bodyPr>
          <a:lstStyle/>
          <a:p>
            <a:r>
              <a:rPr lang="en-US" b="1" u="sng" dirty="0"/>
              <a:t>SIRS Model</a:t>
            </a:r>
            <a:endParaRPr lang="en-US" dirty="0"/>
          </a:p>
          <a:p>
            <a:pPr marL="383540" lvl="1">
              <a:buFont typeface="Arial" panose="020F0502020204030204" pitchFamily="34" charset="0"/>
              <a:buChar char="•"/>
            </a:pPr>
            <a:r>
              <a:rPr lang="en-US" dirty="0"/>
              <a:t>Cured user can become a </a:t>
            </a:r>
            <a:r>
              <a:rPr lang="en-US"/>
              <a:t>susceptible</a:t>
            </a:r>
            <a:r>
              <a:rPr lang="en-US" dirty="0"/>
              <a:t> user with a probability α.</a:t>
            </a:r>
          </a:p>
          <a:p>
            <a:pPr marL="200660" lvl="1" indent="0">
              <a:buNone/>
            </a:pPr>
            <a:endParaRPr lang="en-US" dirty="0"/>
          </a:p>
          <a:p>
            <a:pPr marL="383540" lvl="1">
              <a:buFont typeface="Arial" panose="020F0502020204030204" pitchFamily="34" charset="0"/>
              <a:buChar char="•"/>
            </a:pPr>
            <a:endParaRPr lang="en-US" b="1" u="sng" dirty="0"/>
          </a:p>
        </p:txBody>
      </p:sp>
      <p:graphicFrame>
        <p:nvGraphicFramePr>
          <p:cNvPr id="8" name="Diagram 424">
            <a:extLst>
              <a:ext uri="{FF2B5EF4-FFF2-40B4-BE49-F238E27FC236}">
                <a16:creationId xmlns:a16="http://schemas.microsoft.com/office/drawing/2014/main" id="{5E3CA017-5FE5-4235-98BB-A86FE62E637C}"/>
              </a:ext>
            </a:extLst>
          </p:cNvPr>
          <p:cNvGraphicFramePr/>
          <p:nvPr>
            <p:extLst>
              <p:ext uri="{D42A27DB-BD31-4B8C-83A1-F6EECF244321}">
                <p14:modId xmlns:p14="http://schemas.microsoft.com/office/powerpoint/2010/main" val="2909458819"/>
              </p:ext>
            </p:extLst>
          </p:nvPr>
        </p:nvGraphicFramePr>
        <p:xfrm>
          <a:off x="3881887" y="3699295"/>
          <a:ext cx="1854680" cy="2435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2" name="Group 71">
            <a:extLst>
              <a:ext uri="{FF2B5EF4-FFF2-40B4-BE49-F238E27FC236}">
                <a16:creationId xmlns:a16="http://schemas.microsoft.com/office/drawing/2014/main" id="{D32FE071-06AE-4592-AB43-41D559B60EE7}"/>
              </a:ext>
            </a:extLst>
          </p:cNvPr>
          <p:cNvGrpSpPr/>
          <p:nvPr/>
        </p:nvGrpSpPr>
        <p:grpSpPr>
          <a:xfrm>
            <a:off x="9937629" y="3201837"/>
            <a:ext cx="1443106" cy="2832339"/>
            <a:chOff x="10095780" y="2454215"/>
            <a:chExt cx="1658766" cy="3594338"/>
          </a:xfrm>
        </p:grpSpPr>
        <p:sp>
          <p:nvSpPr>
            <p:cNvPr id="51" name="Oval 50">
              <a:extLst>
                <a:ext uri="{FF2B5EF4-FFF2-40B4-BE49-F238E27FC236}">
                  <a16:creationId xmlns:a16="http://schemas.microsoft.com/office/drawing/2014/main" id="{AC425EB4-563E-4D87-8BC5-EB5D158A4212}"/>
                </a:ext>
              </a:extLst>
            </p:cNvPr>
            <p:cNvSpPr/>
            <p:nvPr/>
          </p:nvSpPr>
          <p:spPr>
            <a:xfrm>
              <a:off x="10095781" y="2454215"/>
              <a:ext cx="920150" cy="920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6CAD3F-A792-4A59-BA9E-96211C91DD2E}"/>
                </a:ext>
              </a:extLst>
            </p:cNvPr>
            <p:cNvSpPr/>
            <p:nvPr/>
          </p:nvSpPr>
          <p:spPr>
            <a:xfrm>
              <a:off x="10095780" y="3791308"/>
              <a:ext cx="920150" cy="920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EBF3A89F-11CD-4E0F-8EE6-DD54F4A1A5C0}"/>
                </a:ext>
              </a:extLst>
            </p:cNvPr>
            <p:cNvSpPr/>
            <p:nvPr/>
          </p:nvSpPr>
          <p:spPr>
            <a:xfrm>
              <a:off x="10095781" y="5128403"/>
              <a:ext cx="920150" cy="920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2CC9B82-2AF7-47B8-AE8E-A6774EDDC36E}"/>
                </a:ext>
              </a:extLst>
            </p:cNvPr>
            <p:cNvCxnSpPr/>
            <p:nvPr/>
          </p:nvCxnSpPr>
          <p:spPr>
            <a:xfrm flipH="1">
              <a:off x="10562685" y="3372568"/>
              <a:ext cx="20128" cy="425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0414ABDD-6833-4447-9CE2-4A3FBBF73344}"/>
                </a:ext>
              </a:extLst>
            </p:cNvPr>
            <p:cNvCxnSpPr>
              <a:cxnSpLocks/>
            </p:cNvCxnSpPr>
            <p:nvPr/>
          </p:nvCxnSpPr>
          <p:spPr>
            <a:xfrm flipH="1">
              <a:off x="10548308" y="4709662"/>
              <a:ext cx="20128" cy="425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Arrow: Curved Right 64">
              <a:extLst>
                <a:ext uri="{FF2B5EF4-FFF2-40B4-BE49-F238E27FC236}">
                  <a16:creationId xmlns:a16="http://schemas.microsoft.com/office/drawing/2014/main" id="{90FD97C2-E130-4EF0-87A4-F7243B521950}"/>
                </a:ext>
              </a:extLst>
            </p:cNvPr>
            <p:cNvSpPr/>
            <p:nvPr/>
          </p:nvSpPr>
          <p:spPr>
            <a:xfrm rot="10680000">
              <a:off x="10963791" y="2824523"/>
              <a:ext cx="790755" cy="2875471"/>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73" name="TextBox 72">
            <a:extLst>
              <a:ext uri="{FF2B5EF4-FFF2-40B4-BE49-F238E27FC236}">
                <a16:creationId xmlns:a16="http://schemas.microsoft.com/office/drawing/2014/main" id="{A6A12B60-CA5E-490C-A50C-6DCF198B471C}"/>
              </a:ext>
            </a:extLst>
          </p:cNvPr>
          <p:cNvSpPr txBox="1"/>
          <p:nvPr/>
        </p:nvSpPr>
        <p:spPr>
          <a:xfrm>
            <a:off x="10142867" y="3284867"/>
            <a:ext cx="5147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t>S</a:t>
            </a:r>
            <a:endParaRPr lang="en-US" sz="3600"/>
          </a:p>
        </p:txBody>
      </p:sp>
      <p:sp>
        <p:nvSpPr>
          <p:cNvPr id="75" name="TextBox 74">
            <a:extLst>
              <a:ext uri="{FF2B5EF4-FFF2-40B4-BE49-F238E27FC236}">
                <a16:creationId xmlns:a16="http://schemas.microsoft.com/office/drawing/2014/main" id="{F7D656CB-01C9-44B5-98A0-8ACB2D2BC288}"/>
              </a:ext>
            </a:extLst>
          </p:cNvPr>
          <p:cNvSpPr txBox="1"/>
          <p:nvPr/>
        </p:nvSpPr>
        <p:spPr>
          <a:xfrm>
            <a:off x="10198579" y="4231975"/>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t>I</a:t>
            </a:r>
          </a:p>
        </p:txBody>
      </p:sp>
      <p:sp>
        <p:nvSpPr>
          <p:cNvPr id="76" name="TextBox 75">
            <a:extLst>
              <a:ext uri="{FF2B5EF4-FFF2-40B4-BE49-F238E27FC236}">
                <a16:creationId xmlns:a16="http://schemas.microsoft.com/office/drawing/2014/main" id="{F8C3316C-771D-4E09-A4E5-A236FE2EB761}"/>
              </a:ext>
            </a:extLst>
          </p:cNvPr>
          <p:cNvSpPr txBox="1"/>
          <p:nvPr/>
        </p:nvSpPr>
        <p:spPr>
          <a:xfrm>
            <a:off x="10140171" y="5251869"/>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t>R</a:t>
            </a:r>
            <a:endParaRPr lang="en-US" sz="4400" dirty="0"/>
          </a:p>
        </p:txBody>
      </p:sp>
      <p:pic>
        <p:nvPicPr>
          <p:cNvPr id="13" name="Picture 13" descr="A screenshot of a cell phone&#10;&#10;Description generated with very high confidence">
            <a:extLst>
              <a:ext uri="{FF2B5EF4-FFF2-40B4-BE49-F238E27FC236}">
                <a16:creationId xmlns:a16="http://schemas.microsoft.com/office/drawing/2014/main" id="{E02BCA11-FEA6-4BD2-A936-3FAF55A3EAEE}"/>
              </a:ext>
            </a:extLst>
          </p:cNvPr>
          <p:cNvPicPr>
            <a:picLocks noChangeAspect="1"/>
          </p:cNvPicPr>
          <p:nvPr/>
        </p:nvPicPr>
        <p:blipFill>
          <a:blip r:embed="rId7"/>
          <a:stretch>
            <a:fillRect/>
          </a:stretch>
        </p:blipFill>
        <p:spPr>
          <a:xfrm>
            <a:off x="711500" y="3937150"/>
            <a:ext cx="2976472" cy="2074832"/>
          </a:xfrm>
          <a:prstGeom prst="rect">
            <a:avLst/>
          </a:prstGeom>
        </p:spPr>
      </p:pic>
      <p:pic>
        <p:nvPicPr>
          <p:cNvPr id="14" name="Picture 14" descr="A screenshot of a cell phone&#10;&#10;Description generated with very high confidence">
            <a:extLst>
              <a:ext uri="{FF2B5EF4-FFF2-40B4-BE49-F238E27FC236}">
                <a16:creationId xmlns:a16="http://schemas.microsoft.com/office/drawing/2014/main" id="{75FF87E3-82C1-47A4-BC32-F2D779FD9EBA}"/>
              </a:ext>
            </a:extLst>
          </p:cNvPr>
          <p:cNvPicPr>
            <a:picLocks noChangeAspect="1"/>
          </p:cNvPicPr>
          <p:nvPr/>
        </p:nvPicPr>
        <p:blipFill>
          <a:blip r:embed="rId8"/>
          <a:stretch>
            <a:fillRect/>
          </a:stretch>
        </p:blipFill>
        <p:spPr>
          <a:xfrm>
            <a:off x="6424073" y="3573492"/>
            <a:ext cx="2923815" cy="2298939"/>
          </a:xfrm>
          <a:prstGeom prst="rect">
            <a:avLst/>
          </a:prstGeom>
        </p:spPr>
      </p:pic>
    </p:spTree>
    <p:extLst>
      <p:ext uri="{BB962C8B-B14F-4D97-AF65-F5344CB8AC3E}">
        <p14:creationId xmlns:p14="http://schemas.microsoft.com/office/powerpoint/2010/main" val="191533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CFFC-FBB4-473F-9AC1-A19C80E23619}"/>
              </a:ext>
            </a:extLst>
          </p:cNvPr>
          <p:cNvSpPr>
            <a:spLocks noGrp="1"/>
          </p:cNvSpPr>
          <p:nvPr>
            <p:ph type="title"/>
          </p:nvPr>
        </p:nvSpPr>
        <p:spPr/>
        <p:txBody>
          <a:bodyPr/>
          <a:lstStyle/>
          <a:p>
            <a:r>
              <a:rPr lang="en-US"/>
              <a:t>Other Epidemic Models</a:t>
            </a:r>
          </a:p>
        </p:txBody>
      </p:sp>
      <p:sp>
        <p:nvSpPr>
          <p:cNvPr id="3" name="Content Placeholder 2">
            <a:extLst>
              <a:ext uri="{FF2B5EF4-FFF2-40B4-BE49-F238E27FC236}">
                <a16:creationId xmlns:a16="http://schemas.microsoft.com/office/drawing/2014/main" id="{30DD613F-E0B4-41EF-9A1E-0E21D4D0CA3B}"/>
              </a:ext>
            </a:extLst>
          </p:cNvPr>
          <p:cNvSpPr>
            <a:spLocks noGrp="1"/>
          </p:cNvSpPr>
          <p:nvPr>
            <p:ph idx="1"/>
          </p:nvPr>
        </p:nvSpPr>
        <p:spPr/>
        <p:txBody>
          <a:bodyPr vert="horz" lIns="0" tIns="45720" rIns="0" bIns="45720" rtlCol="0" anchor="t">
            <a:normAutofit/>
          </a:bodyPr>
          <a:lstStyle/>
          <a:p>
            <a:pPr marL="383540" lvl="1">
              <a:buFont typeface="Arial" panose="020F0502020204030204" pitchFamily="34" charset="0"/>
              <a:buChar char="•"/>
            </a:pPr>
            <a:r>
              <a:rPr lang="en-US" dirty="0"/>
              <a:t>SEIR Model</a:t>
            </a:r>
          </a:p>
          <a:p>
            <a:pPr marL="566420" lvl="2">
              <a:buFont typeface="Arial" panose="020F0502020204030204" pitchFamily="34" charset="0"/>
              <a:buChar char="•"/>
            </a:pPr>
            <a:r>
              <a:rPr lang="en-US" dirty="0"/>
              <a:t>Susceptible Exposed infected Removed</a:t>
            </a:r>
          </a:p>
          <a:p>
            <a:pPr marL="566420" lvl="2">
              <a:buFont typeface="Arial" panose="020F0502020204030204" pitchFamily="34" charset="0"/>
              <a:buChar char="•"/>
            </a:pPr>
            <a:r>
              <a:rPr lang="en-US" dirty="0"/>
              <a:t>Based on user's behavior, dynamical evolution equations were deduced</a:t>
            </a:r>
          </a:p>
          <a:p>
            <a:pPr marL="566420" lvl="2">
              <a:buFont typeface="Arial" panose="020F0502020204030204" pitchFamily="34" charset="0"/>
              <a:buChar char="•"/>
            </a:pPr>
            <a:r>
              <a:rPr lang="en-US" dirty="0"/>
              <a:t>Impact of user login frequency and number of friends taken into consideration</a:t>
            </a:r>
          </a:p>
          <a:p>
            <a:pPr marL="566420" lvl="2">
              <a:buFont typeface="Arial" panose="020F0502020204030204" pitchFamily="34" charset="0"/>
              <a:buChar char="•"/>
            </a:pPr>
            <a:r>
              <a:rPr lang="en-US" dirty="0"/>
              <a:t>User login frequency – directly proportional to speed and range of information transmission</a:t>
            </a:r>
          </a:p>
          <a:p>
            <a:pPr marL="566420" lvl="2">
              <a:buFont typeface="Arial" panose="020F0502020204030204" pitchFamily="34" charset="0"/>
              <a:buChar char="•"/>
            </a:pPr>
            <a:r>
              <a:rPr lang="en-US" dirty="0"/>
              <a:t>Different users with different </a:t>
            </a:r>
            <a:r>
              <a:rPr lang="en-US" dirty="0" err="1"/>
              <a:t>behaviours</a:t>
            </a:r>
            <a:r>
              <a:rPr lang="en-US" dirty="0"/>
              <a:t> were ignored – hence not accurate</a:t>
            </a:r>
          </a:p>
          <a:p>
            <a:pPr marL="383540" lvl="1">
              <a:buFont typeface="Arial" panose="020F0502020204030204" pitchFamily="34" charset="0"/>
              <a:buChar char="•"/>
            </a:pPr>
            <a:r>
              <a:rPr lang="en-US" dirty="0"/>
              <a:t>S-SEIR model</a:t>
            </a:r>
          </a:p>
          <a:p>
            <a:pPr marL="566420" lvl="2">
              <a:buFont typeface="Arial" panose="020F0502020204030204" pitchFamily="34" charset="0"/>
              <a:buChar char="•"/>
            </a:pPr>
            <a:r>
              <a:rPr lang="en-US" dirty="0"/>
              <a:t>Single layer – SEIR model</a:t>
            </a:r>
          </a:p>
          <a:p>
            <a:pPr marL="566420" lvl="2">
              <a:buFont typeface="Arial" panose="020F0502020204030204" pitchFamily="34" charset="0"/>
              <a:buChar char="•"/>
            </a:pPr>
            <a:r>
              <a:rPr lang="en-US" dirty="0"/>
              <a:t>Information diffusion related to user's </a:t>
            </a:r>
            <a:r>
              <a:rPr lang="en-US" dirty="0" err="1"/>
              <a:t>behaviour</a:t>
            </a:r>
            <a:r>
              <a:rPr lang="en-US" dirty="0"/>
              <a:t> as well as value of information itself</a:t>
            </a:r>
          </a:p>
          <a:p>
            <a:pPr marL="566420" lvl="2">
              <a:buFont typeface="Arial" panose="020F0502020204030204" pitchFamily="34" charset="0"/>
              <a:buChar char="•"/>
            </a:pPr>
            <a:endParaRPr lang="en-US" dirty="0"/>
          </a:p>
          <a:p>
            <a:pPr marL="566420" lvl="2">
              <a:buFont typeface="Arial" panose="020F0502020204030204" pitchFamily="34" charset="0"/>
              <a:buChar char="•"/>
            </a:pPr>
            <a:endParaRPr lang="en-US" dirty="0"/>
          </a:p>
          <a:p>
            <a:pPr marL="566420" lvl="2">
              <a:buFont typeface="Arial" panose="020F0502020204030204" pitchFamily="34" charset="0"/>
              <a:buChar char="•"/>
            </a:pPr>
            <a:endParaRPr lang="en-US" dirty="0"/>
          </a:p>
        </p:txBody>
      </p:sp>
    </p:spTree>
    <p:extLst>
      <p:ext uri="{BB962C8B-B14F-4D97-AF65-F5344CB8AC3E}">
        <p14:creationId xmlns:p14="http://schemas.microsoft.com/office/powerpoint/2010/main" val="181620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A880-1166-4B70-8B74-4C8729EF6C1B}"/>
              </a:ext>
            </a:extLst>
          </p:cNvPr>
          <p:cNvSpPr>
            <a:spLocks noGrp="1"/>
          </p:cNvSpPr>
          <p:nvPr>
            <p:ph type="title"/>
          </p:nvPr>
        </p:nvSpPr>
        <p:spPr/>
        <p:txBody>
          <a:bodyPr/>
          <a:lstStyle/>
          <a:p>
            <a:r>
              <a:rPr lang="en-US"/>
              <a:t>Other Epidemic Models</a:t>
            </a:r>
          </a:p>
        </p:txBody>
      </p:sp>
      <p:sp>
        <p:nvSpPr>
          <p:cNvPr id="3" name="Content Placeholder 2">
            <a:extLst>
              <a:ext uri="{FF2B5EF4-FFF2-40B4-BE49-F238E27FC236}">
                <a16:creationId xmlns:a16="http://schemas.microsoft.com/office/drawing/2014/main" id="{E06DF97C-64E2-44D7-ADDD-6676ED658FE6}"/>
              </a:ext>
            </a:extLst>
          </p:cNvPr>
          <p:cNvSpPr>
            <a:spLocks noGrp="1"/>
          </p:cNvSpPr>
          <p:nvPr>
            <p:ph idx="1"/>
          </p:nvPr>
        </p:nvSpPr>
        <p:spPr/>
        <p:txBody>
          <a:bodyPr vert="horz" lIns="0" tIns="45720" rIns="0" bIns="45720" rtlCol="0" anchor="t">
            <a:normAutofit/>
          </a:bodyPr>
          <a:lstStyle/>
          <a:p>
            <a:pPr marL="383540" lvl="1">
              <a:buFont typeface="Arial" panose="020F0502020204030204" pitchFamily="34" charset="0"/>
              <a:buChar char="•"/>
            </a:pPr>
            <a:r>
              <a:rPr lang="en-US" dirty="0"/>
              <a:t>SCIR Model</a:t>
            </a:r>
          </a:p>
          <a:p>
            <a:pPr marL="566420" lvl="2">
              <a:buFont typeface="Arial" panose="020F0502020204030204" pitchFamily="34" charset="0"/>
              <a:buChar char="•"/>
            </a:pPr>
            <a:r>
              <a:rPr lang="en-US" dirty="0"/>
              <a:t>Susceptible Contacted Infected Removed</a:t>
            </a:r>
          </a:p>
          <a:p>
            <a:pPr marL="566420" lvl="2">
              <a:buFont typeface="Arial" panose="020F0502020204030204" pitchFamily="34" charset="0"/>
              <a:buChar char="•"/>
            </a:pPr>
            <a:r>
              <a:rPr lang="en-US" dirty="0"/>
              <a:t>For microblogs, Assigns contacted status for all fans when a message is published</a:t>
            </a:r>
          </a:p>
          <a:p>
            <a:pPr marL="566420" lvl="2">
              <a:buFont typeface="Arial" panose="020F0502020204030204" pitchFamily="34" charset="0"/>
              <a:buChar char="•"/>
            </a:pPr>
            <a:r>
              <a:rPr lang="en-US" dirty="0"/>
              <a:t>Status changes to either Infected (transmitting) or Removed (immune) according to a certain probability after a certain amount of time</a:t>
            </a:r>
          </a:p>
          <a:p>
            <a:pPr marL="383540" lvl="1">
              <a:buFont typeface="Arial" panose="020F0502020204030204" pitchFamily="34" charset="0"/>
              <a:buChar char="•"/>
            </a:pPr>
            <a:r>
              <a:rPr lang="en-US" dirty="0" err="1"/>
              <a:t>irSIR</a:t>
            </a:r>
            <a:endParaRPr lang="en-US" dirty="0"/>
          </a:p>
          <a:p>
            <a:pPr marL="566420" lvl="2">
              <a:buFont typeface="Arial" panose="020F0502020204030204" pitchFamily="34" charset="0"/>
              <a:buChar char="•"/>
            </a:pPr>
            <a:r>
              <a:rPr lang="en-US" dirty="0"/>
              <a:t>Infection Recovery SIR</a:t>
            </a:r>
          </a:p>
          <a:p>
            <a:pPr marL="566420" lvl="2">
              <a:buFont typeface="Arial" panose="020F0502020204030204" pitchFamily="34" charset="0"/>
              <a:buChar char="•"/>
            </a:pPr>
            <a:r>
              <a:rPr lang="en-US" dirty="0">
                <a:ea typeface="+mn-lt"/>
                <a:cs typeface="+mn-lt"/>
              </a:rPr>
              <a:t>Use epidemiological models to explain user adoption and abandonment of Online Social Networks</a:t>
            </a:r>
          </a:p>
          <a:p>
            <a:pPr marL="566420" lvl="2">
              <a:buFont typeface="Arial" panose="020F0502020204030204" pitchFamily="34" charset="0"/>
              <a:buChar char="•"/>
            </a:pPr>
            <a:r>
              <a:rPr lang="en-US" dirty="0"/>
              <a:t>Incorporates infection recovery kinetics process</a:t>
            </a:r>
          </a:p>
          <a:p>
            <a:pPr marL="566420" lvl="2">
              <a:buFont typeface="Arial" panose="020F0502020204030204" pitchFamily="34" charset="0"/>
              <a:buChar char="•"/>
            </a:pPr>
            <a:endParaRPr lang="en-US" dirty="0"/>
          </a:p>
          <a:p>
            <a:pPr marL="566420" lvl="2">
              <a:buFont typeface="Arial" panose="020F0502020204030204" pitchFamily="34" charset="0"/>
              <a:buChar char="•"/>
            </a:pPr>
            <a:endParaRPr lang="en-US" dirty="0"/>
          </a:p>
          <a:p>
            <a:pPr marL="383540" lvl="1">
              <a:buFont typeface="Arial" panose="020F0502020204030204" pitchFamily="34" charset="0"/>
              <a:buChar char="•"/>
            </a:pPr>
            <a:endParaRPr lang="en-US" dirty="0"/>
          </a:p>
        </p:txBody>
      </p:sp>
    </p:spTree>
    <p:extLst>
      <p:ext uri="{BB962C8B-B14F-4D97-AF65-F5344CB8AC3E}">
        <p14:creationId xmlns:p14="http://schemas.microsoft.com/office/powerpoint/2010/main" val="285245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A6F5-0194-4A8A-BFCC-B36D7DD47C0C}"/>
              </a:ext>
            </a:extLst>
          </p:cNvPr>
          <p:cNvSpPr>
            <a:spLocks noGrp="1"/>
          </p:cNvSpPr>
          <p:nvPr>
            <p:ph type="title"/>
          </p:nvPr>
        </p:nvSpPr>
        <p:spPr/>
        <p:txBody>
          <a:bodyPr/>
          <a:lstStyle/>
          <a:p>
            <a:r>
              <a:rPr lang="en-US"/>
              <a:t>Other Epidemic Models</a:t>
            </a:r>
          </a:p>
        </p:txBody>
      </p:sp>
      <p:sp>
        <p:nvSpPr>
          <p:cNvPr id="3" name="Content Placeholder 2">
            <a:extLst>
              <a:ext uri="{FF2B5EF4-FFF2-40B4-BE49-F238E27FC236}">
                <a16:creationId xmlns:a16="http://schemas.microsoft.com/office/drawing/2014/main" id="{3E80F964-9529-48AF-BE37-8A92F77185BA}"/>
              </a:ext>
            </a:extLst>
          </p:cNvPr>
          <p:cNvSpPr>
            <a:spLocks noGrp="1"/>
          </p:cNvSpPr>
          <p:nvPr>
            <p:ph idx="1"/>
          </p:nvPr>
        </p:nvSpPr>
        <p:spPr/>
        <p:txBody>
          <a:bodyPr vert="horz" lIns="0" tIns="45720" rIns="0" bIns="45720" rtlCol="0" anchor="t">
            <a:normAutofit/>
          </a:bodyPr>
          <a:lstStyle/>
          <a:p>
            <a:pPr marL="383540" lvl="1">
              <a:buFont typeface="Arial" panose="020F0502020204030204" pitchFamily="34" charset="0"/>
              <a:buChar char="•"/>
            </a:pPr>
            <a:r>
              <a:rPr lang="en-US" dirty="0"/>
              <a:t>FSIR Model</a:t>
            </a:r>
          </a:p>
          <a:p>
            <a:pPr marL="566420" lvl="2">
              <a:buFont typeface="Arial" panose="020F0502020204030204" pitchFamily="34" charset="0"/>
              <a:buChar char="•"/>
            </a:pPr>
            <a:r>
              <a:rPr lang="en-US" dirty="0"/>
              <a:t>Fractional SIR Model</a:t>
            </a:r>
          </a:p>
          <a:p>
            <a:pPr marL="566420" lvl="2">
              <a:buFont typeface="Arial" panose="020F0502020204030204" pitchFamily="34" charset="0"/>
              <a:buChar char="•"/>
            </a:pPr>
            <a:r>
              <a:rPr lang="en-US" dirty="0"/>
              <a:t>Information spread ≠ Epidemics</a:t>
            </a:r>
          </a:p>
          <a:p>
            <a:pPr marL="566420" lvl="2">
              <a:buFont typeface="Arial" panose="020F0502020204030204" pitchFamily="34" charset="0"/>
              <a:buChar char="•"/>
            </a:pPr>
            <a:r>
              <a:rPr lang="en-US" dirty="0">
                <a:ea typeface="+mn-lt"/>
                <a:cs typeface="+mn-lt"/>
              </a:rPr>
              <a:t>A piece of information competes with all other pieces of information for the attention of users </a:t>
            </a:r>
          </a:p>
          <a:p>
            <a:pPr marL="566420" lvl="2">
              <a:buFont typeface="Arial" panose="020F0502020204030204" pitchFamily="34" charset="0"/>
              <a:buChar char="•"/>
            </a:pPr>
            <a:r>
              <a:rPr lang="en-US" dirty="0">
                <a:ea typeface="+mn-lt"/>
                <a:cs typeface="+mn-lt"/>
              </a:rPr>
              <a:t>But disease epidemics can utilize every opportunity to spread to other individuals irrespective of the presence of other diseases</a:t>
            </a:r>
          </a:p>
          <a:p>
            <a:pPr marL="383540" lvl="1">
              <a:buFont typeface="Arial" panose="020F0502020204030204" pitchFamily="34" charset="0"/>
              <a:buChar char="•"/>
            </a:pPr>
            <a:r>
              <a:rPr lang="en-US" dirty="0">
                <a:ea typeface="+mn-lt"/>
                <a:cs typeface="+mn-lt"/>
              </a:rPr>
              <a:t>ESIS</a:t>
            </a:r>
          </a:p>
          <a:p>
            <a:pPr marL="566420" lvl="2">
              <a:buFont typeface="Arial" panose="020F0502020204030204" pitchFamily="34" charset="0"/>
              <a:buChar char="•"/>
            </a:pPr>
            <a:r>
              <a:rPr lang="en-US" dirty="0">
                <a:ea typeface="+mn-lt"/>
                <a:cs typeface="+mn-lt"/>
              </a:rPr>
              <a:t>Emotion-based spreader-ignorant-</a:t>
            </a:r>
            <a:r>
              <a:rPr lang="en-US" dirty="0" err="1">
                <a:ea typeface="+mn-lt"/>
                <a:cs typeface="+mn-lt"/>
              </a:rPr>
              <a:t>stifler</a:t>
            </a:r>
            <a:endParaRPr lang="en-US" dirty="0">
              <a:ea typeface="+mn-lt"/>
              <a:cs typeface="+mn-lt"/>
            </a:endParaRPr>
          </a:p>
          <a:p>
            <a:pPr marL="566420" lvl="2">
              <a:buFont typeface="Arial" panose="020F0502020204030204" pitchFamily="34" charset="0"/>
              <a:buChar char="•"/>
            </a:pPr>
            <a:r>
              <a:rPr lang="en-US">
                <a:ea typeface="+mn-lt"/>
                <a:cs typeface="+mn-lt"/>
              </a:rPr>
              <a:t>Proportion</a:t>
            </a:r>
            <a:r>
              <a:rPr lang="en-US" dirty="0">
                <a:ea typeface="+mn-lt"/>
                <a:cs typeface="+mn-lt"/>
              </a:rPr>
              <a:t> of forwarded information that has emotion quality – used as an edge weight</a:t>
            </a:r>
          </a:p>
          <a:p>
            <a:pPr marL="566420" lvl="2">
              <a:buFont typeface="Arial" panose="020F0502020204030204" pitchFamily="34" charset="0"/>
              <a:buChar char="•"/>
            </a:pPr>
            <a:r>
              <a:rPr lang="en-US" dirty="0">
                <a:ea typeface="+mn-lt"/>
                <a:cs typeface="+mn-lt"/>
              </a:rPr>
              <a:t>Proved that information diffusion is related to </a:t>
            </a:r>
            <a:r>
              <a:rPr lang="en-US">
                <a:ea typeface="+mn-lt"/>
                <a:cs typeface="+mn-lt"/>
              </a:rPr>
              <a:t>probability</a:t>
            </a:r>
            <a:r>
              <a:rPr lang="en-US" dirty="0">
                <a:ea typeface="+mn-lt"/>
                <a:cs typeface="+mn-lt"/>
              </a:rPr>
              <a:t> of spreading and retweeting strength(transmission intensity)</a:t>
            </a:r>
          </a:p>
        </p:txBody>
      </p:sp>
    </p:spTree>
    <p:extLst>
      <p:ext uri="{BB962C8B-B14F-4D97-AF65-F5344CB8AC3E}">
        <p14:creationId xmlns:p14="http://schemas.microsoft.com/office/powerpoint/2010/main" val="406278515"/>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1935</TotalTime>
  <Words>2714</Words>
  <Application>Microsoft Macintosh PowerPoint</Application>
  <PresentationFormat>Widescreen</PresentationFormat>
  <Paragraphs>366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Aharoni</vt:lpstr>
      <vt:lpstr>Arial</vt:lpstr>
      <vt:lpstr>Calibri</vt:lpstr>
      <vt:lpstr>Tw Cen MT</vt:lpstr>
      <vt:lpstr>RetrospectVTI</vt:lpstr>
      <vt:lpstr>Information Diffusion in Online Social Networks: Models and Methods</vt:lpstr>
      <vt:lpstr>Introduction</vt:lpstr>
      <vt:lpstr>PowerPoint Presentation</vt:lpstr>
      <vt:lpstr>PowerPoint Presentation</vt:lpstr>
      <vt:lpstr>Basic Epidemic Models</vt:lpstr>
      <vt:lpstr>Basic Epidemic Models</vt:lpstr>
      <vt:lpstr>Other Epidemic Models</vt:lpstr>
      <vt:lpstr>Other Epidemic Models</vt:lpstr>
      <vt:lpstr>Other Epidemic Models</vt:lpstr>
      <vt:lpstr>PowerPoint Presentation</vt:lpstr>
      <vt:lpstr>PowerPoint Presentation</vt:lpstr>
      <vt:lpstr>Individual Influence</vt:lpstr>
      <vt:lpstr>Proposed Individual Influence methods:</vt:lpstr>
      <vt:lpstr>Proposed Individual Influence methods:​</vt:lpstr>
      <vt:lpstr>PowerPoint Presentation</vt:lpstr>
      <vt:lpstr>Community Influence</vt:lpstr>
      <vt:lpstr>Proposed Community Influence  methods: </vt:lpstr>
      <vt:lpstr>Proposed Community Influence  methods: </vt:lpstr>
      <vt:lpstr>Proposed Community Influence  methods: </vt:lpstr>
      <vt:lpstr>PowerPoint Presentation</vt:lpstr>
      <vt:lpstr>Influence Maximization</vt:lpstr>
      <vt:lpstr>Proposed Influence maximization  methods: </vt:lpstr>
      <vt:lpstr>Proposed Influence maximization  methods: </vt:lpstr>
      <vt:lpstr>Proposed Influence maximization  methods: </vt:lpstr>
      <vt:lpstr>PowerPoint Presentation</vt:lpstr>
      <vt:lpstr>PowerPoint Presentation</vt:lpstr>
      <vt:lpstr>Independent Cascade Model (ICM)</vt:lpstr>
      <vt:lpstr>Proposed ICM ​methods: ​</vt:lpstr>
      <vt:lpstr>Proposed ICM  methods:  </vt:lpstr>
      <vt:lpstr>PowerPoint Presentation</vt:lpstr>
      <vt:lpstr>Linear Threshold Model (LTM)</vt:lpstr>
      <vt:lpstr>Proposed LTM methods:  </vt:lpstr>
      <vt:lpstr>PowerPoint Presentation</vt:lpstr>
      <vt:lpstr>Game Theory Model (GTM)</vt:lpstr>
      <vt:lpstr>Proposed GTM methods:  </vt:lpstr>
      <vt:lpstr>Proposed GTM methods:  </vt:lpstr>
      <vt:lpstr>Hate Spread Modelling Approaches</vt:lpstr>
      <vt:lpstr>Hate Spread Modelling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Seema Nagar</cp:lastModifiedBy>
  <cp:revision>1805</cp:revision>
  <dcterms:created xsi:type="dcterms:W3CDTF">2020-05-12T04:27:44Z</dcterms:created>
  <dcterms:modified xsi:type="dcterms:W3CDTF">2023-12-11T06:02:30Z</dcterms:modified>
</cp:coreProperties>
</file>