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 id="2147483687" r:id="rId3"/>
  </p:sldMasterIdLst>
  <p:notesMasterIdLst>
    <p:notesMasterId r:id="rId35"/>
  </p:notesMasterIdLst>
  <p:handoutMasterIdLst>
    <p:handoutMasterId r:id="rId36"/>
  </p:handoutMasterIdLst>
  <p:sldIdLst>
    <p:sldId id="256" r:id="rId4"/>
    <p:sldId id="474" r:id="rId5"/>
    <p:sldId id="475" r:id="rId6"/>
    <p:sldId id="476" r:id="rId7"/>
    <p:sldId id="477" r:id="rId8"/>
    <p:sldId id="478" r:id="rId9"/>
    <p:sldId id="479" r:id="rId10"/>
    <p:sldId id="485" r:id="rId11"/>
    <p:sldId id="486" r:id="rId12"/>
    <p:sldId id="487" r:id="rId13"/>
    <p:sldId id="488" r:id="rId14"/>
    <p:sldId id="442" r:id="rId15"/>
    <p:sldId id="416" r:id="rId16"/>
    <p:sldId id="489" r:id="rId17"/>
    <p:sldId id="490" r:id="rId18"/>
    <p:sldId id="491" r:id="rId19"/>
    <p:sldId id="492" r:id="rId20"/>
    <p:sldId id="493" r:id="rId21"/>
    <p:sldId id="494" r:id="rId22"/>
    <p:sldId id="440" r:id="rId23"/>
    <p:sldId id="495" r:id="rId24"/>
    <p:sldId id="529" r:id="rId25"/>
    <p:sldId id="496" r:id="rId26"/>
    <p:sldId id="497" r:id="rId27"/>
    <p:sldId id="424" r:id="rId28"/>
    <p:sldId id="498" r:id="rId29"/>
    <p:sldId id="409" r:id="rId30"/>
    <p:sldId id="499" r:id="rId31"/>
    <p:sldId id="500" r:id="rId32"/>
    <p:sldId id="501" r:id="rId33"/>
    <p:sldId id="42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6"/>
      </p:cViewPr>
      <p:guideLst>
        <p:guide orient="horz" pos="2160"/>
        <p:guide pos="2880"/>
      </p:guideLst>
    </p:cSldViewPr>
  </p:slideViewPr>
  <p:notesTextViewPr>
    <p:cViewPr>
      <p:scale>
        <a:sx n="3" d="2"/>
        <a:sy n="3" d="2"/>
      </p:scale>
      <p:origin x="0" y="0"/>
    </p:cViewPr>
  </p:notesTextViewPr>
  <p:sorterViewPr>
    <p:cViewPr varScale="1">
      <p:scale>
        <a:sx n="1" d="1"/>
        <a:sy n="1" d="1"/>
      </p:scale>
      <p:origin x="0" y="-13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gata Mukherjea" userId="f4bbb467-d32d-42aa-80bb-c9a6b15c0162" providerId="ADAL" clId="{38EF364F-1474-4CA0-A8CB-8C25B61F0581}"/>
    <pc:docChg chg="undo custSel delSld modSld">
      <pc:chgData name="Sougata Mukherjea" userId="f4bbb467-d32d-42aa-80bb-c9a6b15c0162" providerId="ADAL" clId="{38EF364F-1474-4CA0-A8CB-8C25B61F0581}" dt="2023-12-11T17:02:07.248" v="16" actId="27636"/>
      <pc:docMkLst>
        <pc:docMk/>
      </pc:docMkLst>
      <pc:sldChg chg="modSp mod">
        <pc:chgData name="Sougata Mukherjea" userId="f4bbb467-d32d-42aa-80bb-c9a6b15c0162" providerId="ADAL" clId="{38EF364F-1474-4CA0-A8CB-8C25B61F0581}" dt="2023-12-11T17:02:07.248" v="16" actId="27636"/>
        <pc:sldMkLst>
          <pc:docMk/>
          <pc:sldMk cId="1622938738" sldId="422"/>
        </pc:sldMkLst>
        <pc:spChg chg="mod">
          <ac:chgData name="Sougata Mukherjea" userId="f4bbb467-d32d-42aa-80bb-c9a6b15c0162" providerId="ADAL" clId="{38EF364F-1474-4CA0-A8CB-8C25B61F0581}" dt="2023-12-11T17:02:07.248" v="16" actId="27636"/>
          <ac:spMkLst>
            <pc:docMk/>
            <pc:sldMk cId="1622938738" sldId="422"/>
            <ac:spMk id="3" creationId="{00000000-0000-0000-0000-000000000000}"/>
          </ac:spMkLst>
        </pc:spChg>
      </pc:sldChg>
      <pc:sldChg chg="del">
        <pc:chgData name="Sougata Mukherjea" userId="f4bbb467-d32d-42aa-80bb-c9a6b15c0162" providerId="ADAL" clId="{38EF364F-1474-4CA0-A8CB-8C25B61F0581}" dt="2023-12-11T16:48:11.448" v="0" actId="47"/>
        <pc:sldMkLst>
          <pc:docMk/>
          <pc:sldMk cId="425982692" sldId="438"/>
        </pc:sldMkLst>
      </pc:sldChg>
      <pc:sldChg chg="del">
        <pc:chgData name="Sougata Mukherjea" userId="f4bbb467-d32d-42aa-80bb-c9a6b15c0162" providerId="ADAL" clId="{38EF364F-1474-4CA0-A8CB-8C25B61F0581}" dt="2023-12-11T16:50:20.470" v="2" actId="47"/>
        <pc:sldMkLst>
          <pc:docMk/>
          <pc:sldMk cId="2675697662" sldId="480"/>
        </pc:sldMkLst>
      </pc:sldChg>
      <pc:sldChg chg="del">
        <pc:chgData name="Sougata Mukherjea" userId="f4bbb467-d32d-42aa-80bb-c9a6b15c0162" providerId="ADAL" clId="{38EF364F-1474-4CA0-A8CB-8C25B61F0581}" dt="2023-12-11T16:50:20.470" v="2" actId="47"/>
        <pc:sldMkLst>
          <pc:docMk/>
          <pc:sldMk cId="3850358998" sldId="481"/>
        </pc:sldMkLst>
      </pc:sldChg>
      <pc:sldChg chg="del">
        <pc:chgData name="Sougata Mukherjea" userId="f4bbb467-d32d-42aa-80bb-c9a6b15c0162" providerId="ADAL" clId="{38EF364F-1474-4CA0-A8CB-8C25B61F0581}" dt="2023-12-11T16:50:20.470" v="2" actId="47"/>
        <pc:sldMkLst>
          <pc:docMk/>
          <pc:sldMk cId="1041272341" sldId="482"/>
        </pc:sldMkLst>
      </pc:sldChg>
      <pc:sldChg chg="del">
        <pc:chgData name="Sougata Mukherjea" userId="f4bbb467-d32d-42aa-80bb-c9a6b15c0162" providerId="ADAL" clId="{38EF364F-1474-4CA0-A8CB-8C25B61F0581}" dt="2023-12-11T16:50:20.470" v="2" actId="47"/>
        <pc:sldMkLst>
          <pc:docMk/>
          <pc:sldMk cId="3834526342" sldId="484"/>
        </pc:sldMkLst>
      </pc:sldChg>
      <pc:sldChg chg="addSp delSp mod">
        <pc:chgData name="Sougata Mukherjea" userId="f4bbb467-d32d-42aa-80bb-c9a6b15c0162" providerId="ADAL" clId="{38EF364F-1474-4CA0-A8CB-8C25B61F0581}" dt="2023-12-11T16:50:44.298" v="5" actId="478"/>
        <pc:sldMkLst>
          <pc:docMk/>
          <pc:sldMk cId="2281348197" sldId="487"/>
        </pc:sldMkLst>
        <pc:spChg chg="del">
          <ac:chgData name="Sougata Mukherjea" userId="f4bbb467-d32d-42aa-80bb-c9a6b15c0162" providerId="ADAL" clId="{38EF364F-1474-4CA0-A8CB-8C25B61F0581}" dt="2023-12-11T16:50:44.298" v="5" actId="478"/>
          <ac:spMkLst>
            <pc:docMk/>
            <pc:sldMk cId="2281348197" sldId="487"/>
            <ac:spMk id="2" creationId="{FD0F6175-F9F0-0344-CEED-8B29E84935B3}"/>
          </ac:spMkLst>
        </pc:spChg>
        <pc:picChg chg="add del">
          <ac:chgData name="Sougata Mukherjea" userId="f4bbb467-d32d-42aa-80bb-c9a6b15c0162" providerId="ADAL" clId="{38EF364F-1474-4CA0-A8CB-8C25B61F0581}" dt="2023-12-11T16:50:40.420" v="4" actId="478"/>
          <ac:picMkLst>
            <pc:docMk/>
            <pc:sldMk cId="2281348197" sldId="487"/>
            <ac:picMk id="4" creationId="{086BAC9F-0084-4053-ACA9-4C908EF179E9}"/>
          </ac:picMkLst>
        </pc:picChg>
      </pc:sldChg>
      <pc:sldChg chg="delSp mod">
        <pc:chgData name="Sougata Mukherjea" userId="f4bbb467-d32d-42aa-80bb-c9a6b15c0162" providerId="ADAL" clId="{38EF364F-1474-4CA0-A8CB-8C25B61F0581}" dt="2023-12-11T16:51:46.807" v="6" actId="478"/>
        <pc:sldMkLst>
          <pc:docMk/>
          <pc:sldMk cId="3425793809" sldId="494"/>
        </pc:sldMkLst>
        <pc:spChg chg="del">
          <ac:chgData name="Sougata Mukherjea" userId="f4bbb467-d32d-42aa-80bb-c9a6b15c0162" providerId="ADAL" clId="{38EF364F-1474-4CA0-A8CB-8C25B61F0581}" dt="2023-12-11T16:51:46.807" v="6" actId="478"/>
          <ac:spMkLst>
            <pc:docMk/>
            <pc:sldMk cId="3425793809" sldId="494"/>
            <ac:spMk id="2" creationId="{B5694BD8-E6E3-F940-79E7-F96801CFAC32}"/>
          </ac:spMkLst>
        </pc:spChg>
      </pc:sldChg>
      <pc:sldChg chg="addSp delSp modSp mod">
        <pc:chgData name="Sougata Mukherjea" userId="f4bbb467-d32d-42aa-80bb-c9a6b15c0162" providerId="ADAL" clId="{38EF364F-1474-4CA0-A8CB-8C25B61F0581}" dt="2023-12-11T17:01:31.593" v="12" actId="478"/>
        <pc:sldMkLst>
          <pc:docMk/>
          <pc:sldMk cId="1962092083" sldId="496"/>
        </pc:sldMkLst>
        <pc:spChg chg="del mod">
          <ac:chgData name="Sougata Mukherjea" userId="f4bbb467-d32d-42aa-80bb-c9a6b15c0162" providerId="ADAL" clId="{38EF364F-1474-4CA0-A8CB-8C25B61F0581}" dt="2023-12-11T17:01:31.593" v="12" actId="478"/>
          <ac:spMkLst>
            <pc:docMk/>
            <pc:sldMk cId="1962092083" sldId="496"/>
            <ac:spMk id="3" creationId="{85B286F3-8DBB-6042-880B-83395A429D88}"/>
          </ac:spMkLst>
        </pc:spChg>
        <pc:spChg chg="del">
          <ac:chgData name="Sougata Mukherjea" userId="f4bbb467-d32d-42aa-80bb-c9a6b15c0162" providerId="ADAL" clId="{38EF364F-1474-4CA0-A8CB-8C25B61F0581}" dt="2023-12-11T16:53:09.821" v="7" actId="478"/>
          <ac:spMkLst>
            <pc:docMk/>
            <pc:sldMk cId="1962092083" sldId="496"/>
            <ac:spMk id="5" creationId="{E9AB11F3-5B88-3981-0F71-F2CE760EED7F}"/>
          </ac:spMkLst>
        </pc:spChg>
        <pc:picChg chg="add del">
          <ac:chgData name="Sougata Mukherjea" userId="f4bbb467-d32d-42aa-80bb-c9a6b15c0162" providerId="ADAL" clId="{38EF364F-1474-4CA0-A8CB-8C25B61F0581}" dt="2023-12-11T17:01:24.135" v="10" actId="478"/>
          <ac:picMkLst>
            <pc:docMk/>
            <pc:sldMk cId="1962092083" sldId="496"/>
            <ac:picMk id="8" creationId="{728F6D6B-9D7C-4E33-B9A2-290A7B753494}"/>
          </ac:picMkLst>
        </pc:picChg>
      </pc:sldChg>
      <pc:sldChg chg="del">
        <pc:chgData name="Sougata Mukherjea" userId="f4bbb467-d32d-42aa-80bb-c9a6b15c0162" providerId="ADAL" clId="{38EF364F-1474-4CA0-A8CB-8C25B61F0581}" dt="2023-12-11T17:01:50.482" v="13" actId="2696"/>
        <pc:sldMkLst>
          <pc:docMk/>
          <pc:sldMk cId="3809587803" sldId="502"/>
        </pc:sldMkLst>
      </pc:sldChg>
      <pc:sldChg chg="del">
        <pc:chgData name="Sougata Mukherjea" userId="f4bbb467-d32d-42aa-80bb-c9a6b15c0162" providerId="ADAL" clId="{38EF364F-1474-4CA0-A8CB-8C25B61F0581}" dt="2023-12-11T17:01:55.288" v="14" actId="2696"/>
        <pc:sldMkLst>
          <pc:docMk/>
          <pc:sldMk cId="447739126" sldId="503"/>
        </pc:sldMkLst>
      </pc:sldChg>
      <pc:sldChg chg="del">
        <pc:chgData name="Sougata Mukherjea" userId="f4bbb467-d32d-42aa-80bb-c9a6b15c0162" providerId="ADAL" clId="{38EF364F-1474-4CA0-A8CB-8C25B61F0581}" dt="2023-12-11T16:48:11.448" v="0" actId="47"/>
        <pc:sldMkLst>
          <pc:docMk/>
          <pc:sldMk cId="1900075130" sldId="521"/>
        </pc:sldMkLst>
      </pc:sldChg>
      <pc:sldChg chg="del">
        <pc:chgData name="Sougata Mukherjea" userId="f4bbb467-d32d-42aa-80bb-c9a6b15c0162" providerId="ADAL" clId="{38EF364F-1474-4CA0-A8CB-8C25B61F0581}" dt="2023-12-11T16:48:11.448" v="0" actId="47"/>
        <pc:sldMkLst>
          <pc:docMk/>
          <pc:sldMk cId="99387751" sldId="522"/>
        </pc:sldMkLst>
      </pc:sldChg>
      <pc:sldChg chg="del">
        <pc:chgData name="Sougata Mukherjea" userId="f4bbb467-d32d-42aa-80bb-c9a6b15c0162" providerId="ADAL" clId="{38EF364F-1474-4CA0-A8CB-8C25B61F0581}" dt="2023-12-11T16:48:14.539" v="1" actId="47"/>
        <pc:sldMkLst>
          <pc:docMk/>
          <pc:sldMk cId="34776698" sldId="523"/>
        </pc:sldMkLst>
      </pc:sldChg>
      <pc:sldChg chg="del">
        <pc:chgData name="Sougata Mukherjea" userId="f4bbb467-d32d-42aa-80bb-c9a6b15c0162" providerId="ADAL" clId="{38EF364F-1474-4CA0-A8CB-8C25B61F0581}" dt="2023-12-11T16:50:20.470" v="2" actId="47"/>
        <pc:sldMkLst>
          <pc:docMk/>
          <pc:sldMk cId="343965813" sldId="5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12B230-C16D-854C-82DC-891F4DC7C818}" type="datetimeFigureOut">
              <a:t>12/11/2023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73DEFD-138D-2949-A441-41482F0771E5}" type="slidenum">
              <a:t>‹#›</a:t>
            </a:fld>
            <a:endParaRPr lang="en-US"/>
          </a:p>
        </p:txBody>
      </p:sp>
    </p:spTree>
    <p:extLst>
      <p:ext uri="{BB962C8B-B14F-4D97-AF65-F5344CB8AC3E}">
        <p14:creationId xmlns:p14="http://schemas.microsoft.com/office/powerpoint/2010/main" val="28558337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F75398-64A0-D846-966F-6257391EE57E}" type="datetimeFigureOut">
              <a:t>12/11/2023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FB5FD-1786-5D42-9EF7-BECAB7794585}" type="slidenum">
              <a:t>‹#›</a:t>
            </a:fld>
            <a:endParaRPr lang="en-US"/>
          </a:p>
        </p:txBody>
      </p:sp>
    </p:spTree>
    <p:extLst>
      <p:ext uri="{BB962C8B-B14F-4D97-AF65-F5344CB8AC3E}">
        <p14:creationId xmlns:p14="http://schemas.microsoft.com/office/powerpoint/2010/main" val="16318196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CFB5FD-1786-5D42-9EF7-BECAB7794585}" type="slidenum">
              <a:rPr lang="en-IN" smtClean="0"/>
              <a:t>23</a:t>
            </a:fld>
            <a:endParaRPr lang="en-IN"/>
          </a:p>
        </p:txBody>
      </p:sp>
    </p:spTree>
    <p:extLst>
      <p:ext uri="{BB962C8B-B14F-4D97-AF65-F5344CB8AC3E}">
        <p14:creationId xmlns:p14="http://schemas.microsoft.com/office/powerpoint/2010/main" val="2608185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99EAE42-C511-4CEE-B927-473FCDD3EB99}" type="datetime1">
              <a:rPr lang="en-US" smtClean="0"/>
              <a:t>12/11/2023</a:t>
            </a:fld>
            <a:endParaRPr lang="en-US"/>
          </a:p>
        </p:txBody>
      </p:sp>
      <p:sp>
        <p:nvSpPr>
          <p:cNvPr id="8" name="Slide Number Placeholder 7"/>
          <p:cNvSpPr>
            <a:spLocks noGrp="1"/>
          </p:cNvSpPr>
          <p:nvPr>
            <p:ph type="sldNum" sz="quarter" idx="11"/>
          </p:nvPr>
        </p:nvSpPr>
        <p:spPr/>
        <p:txBody>
          <a:bodyPr/>
          <a:lstStyle/>
          <a:p>
            <a:fld id="{FA671662-D2D0-C14C-B280-A81C24C23A8E}" type="slidenum">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6AE96-7940-4C6F-8661-B1548781AABC}"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71662-D2D0-C14C-B280-A81C24C23A8E}"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80B216-7B59-48E7-9952-46A70AFE6981}"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71662-D2D0-C14C-B280-A81C24C23A8E}" type="slidenum">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C3C49769-FCD0-88F1-D4AA-67FECA45C209}"/>
              </a:ext>
            </a:extLst>
          </p:cNvPr>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 name="Line 8">
            <a:extLst>
              <a:ext uri="{FF2B5EF4-FFF2-40B4-BE49-F238E27FC236}">
                <a16:creationId xmlns:a16="http://schemas.microsoft.com/office/drawing/2014/main" id="{0F0157C7-FEB2-E817-773D-61007BA619DA}"/>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6962"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a:t>Click to edit Master title style</a:t>
            </a:r>
          </a:p>
        </p:txBody>
      </p:sp>
      <p:sp>
        <p:nvSpPr>
          <p:cNvPr id="29696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lvl="0"/>
            <a:r>
              <a:rPr lang="en-US" altLang="en-US" noProof="0"/>
              <a:t>Click to edit Master subtitle style</a:t>
            </a:r>
          </a:p>
        </p:txBody>
      </p:sp>
      <p:sp>
        <p:nvSpPr>
          <p:cNvPr id="4" name="Rectangle 4">
            <a:extLst>
              <a:ext uri="{FF2B5EF4-FFF2-40B4-BE49-F238E27FC236}">
                <a16:creationId xmlns:a16="http://schemas.microsoft.com/office/drawing/2014/main" id="{BF972BC0-6E93-76B0-7281-2E6B0377849F}"/>
              </a:ext>
            </a:extLst>
          </p:cNvPr>
          <p:cNvSpPr>
            <a:spLocks noGrp="1" noChangeArrowheads="1"/>
          </p:cNvSpPr>
          <p:nvPr>
            <p:ph type="dt" sz="half" idx="10"/>
          </p:nvPr>
        </p:nvSpPr>
        <p:spPr/>
        <p:txBody>
          <a:bodyPr/>
          <a:lstStyle>
            <a:lvl1pPr>
              <a:defRPr/>
            </a:lvl1pPr>
          </a:lstStyle>
          <a:p>
            <a:pPr>
              <a:defRPr/>
            </a:pPr>
            <a:fld id="{0C993625-9DAB-4292-BB60-CB77CD3E53CC}" type="datetime1">
              <a:rPr lang="en-US" altLang="en-US" smtClean="0"/>
              <a:t>12/11/2023</a:t>
            </a:fld>
            <a:endParaRPr lang="en-US" altLang="en-US"/>
          </a:p>
        </p:txBody>
      </p:sp>
      <p:sp>
        <p:nvSpPr>
          <p:cNvPr id="5" name="Rectangle 5">
            <a:extLst>
              <a:ext uri="{FF2B5EF4-FFF2-40B4-BE49-F238E27FC236}">
                <a16:creationId xmlns:a16="http://schemas.microsoft.com/office/drawing/2014/main" id="{E5556978-E1D1-4C9E-2D9F-E82204175840}"/>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8BD5C0F-21FA-670D-FFB1-412856D19855}"/>
              </a:ext>
            </a:extLst>
          </p:cNvPr>
          <p:cNvSpPr>
            <a:spLocks noGrp="1" noChangeArrowheads="1"/>
          </p:cNvSpPr>
          <p:nvPr>
            <p:ph type="sldNum" sz="quarter" idx="12"/>
          </p:nvPr>
        </p:nvSpPr>
        <p:spPr/>
        <p:txBody>
          <a:bodyPr/>
          <a:lstStyle>
            <a:lvl1pPr>
              <a:defRPr smtClean="0"/>
            </a:lvl1pPr>
          </a:lstStyle>
          <a:p>
            <a:pPr>
              <a:defRPr/>
            </a:pPr>
            <a:fld id="{8A237416-2F1E-42FF-B0F1-3EAEF392AD21}" type="slidenum">
              <a:rPr lang="en-US" altLang="en-US"/>
              <a:pPr>
                <a:defRPr/>
              </a:pPr>
              <a:t>‹#›</a:t>
            </a:fld>
            <a:endParaRPr lang="en-US" altLang="en-US"/>
          </a:p>
        </p:txBody>
      </p:sp>
    </p:spTree>
    <p:extLst>
      <p:ext uri="{BB962C8B-B14F-4D97-AF65-F5344CB8AC3E}">
        <p14:creationId xmlns:p14="http://schemas.microsoft.com/office/powerpoint/2010/main" val="41491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1B1D90A-7E06-C633-EBEC-94A6CD98C8FF}"/>
              </a:ext>
            </a:extLst>
          </p:cNvPr>
          <p:cNvSpPr>
            <a:spLocks noGrp="1" noChangeArrowheads="1"/>
          </p:cNvSpPr>
          <p:nvPr>
            <p:ph type="dt" sz="half" idx="10"/>
          </p:nvPr>
        </p:nvSpPr>
        <p:spPr>
          <a:ln/>
        </p:spPr>
        <p:txBody>
          <a:bodyPr/>
          <a:lstStyle>
            <a:lvl1pPr>
              <a:defRPr/>
            </a:lvl1pPr>
          </a:lstStyle>
          <a:p>
            <a:pPr>
              <a:defRPr/>
            </a:pPr>
            <a:fld id="{0D1F17F8-D28E-46C0-BEA2-3F87220EE11C}" type="datetime1">
              <a:rPr lang="en-US" altLang="en-US" smtClean="0"/>
              <a:t>12/11/2023</a:t>
            </a:fld>
            <a:endParaRPr lang="en-US" altLang="en-US"/>
          </a:p>
        </p:txBody>
      </p:sp>
      <p:sp>
        <p:nvSpPr>
          <p:cNvPr id="5" name="Rectangle 5">
            <a:extLst>
              <a:ext uri="{FF2B5EF4-FFF2-40B4-BE49-F238E27FC236}">
                <a16:creationId xmlns:a16="http://schemas.microsoft.com/office/drawing/2014/main" id="{5D863064-4A14-D2F5-A6BA-FF17678E219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154E859-30DE-B06D-A11C-C7CCFBAAEBA5}"/>
              </a:ext>
            </a:extLst>
          </p:cNvPr>
          <p:cNvSpPr>
            <a:spLocks noGrp="1" noChangeArrowheads="1"/>
          </p:cNvSpPr>
          <p:nvPr>
            <p:ph type="sldNum" sz="quarter" idx="12"/>
          </p:nvPr>
        </p:nvSpPr>
        <p:spPr>
          <a:ln/>
        </p:spPr>
        <p:txBody>
          <a:bodyPr/>
          <a:lstStyle>
            <a:lvl1pPr>
              <a:defRPr/>
            </a:lvl1pPr>
          </a:lstStyle>
          <a:p>
            <a:pPr>
              <a:defRPr/>
            </a:pPr>
            <a:fld id="{F049887B-90C0-450F-A484-1B0C37157284}" type="slidenum">
              <a:rPr lang="en-US" altLang="en-US"/>
              <a:pPr>
                <a:defRPr/>
              </a:pPr>
              <a:t>‹#›</a:t>
            </a:fld>
            <a:endParaRPr lang="en-US" altLang="en-US"/>
          </a:p>
        </p:txBody>
      </p:sp>
    </p:spTree>
    <p:extLst>
      <p:ext uri="{BB962C8B-B14F-4D97-AF65-F5344CB8AC3E}">
        <p14:creationId xmlns:p14="http://schemas.microsoft.com/office/powerpoint/2010/main" val="71362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62575AC1-F4F7-1932-9CB7-E9CC5FB949BD}"/>
              </a:ext>
            </a:extLst>
          </p:cNvPr>
          <p:cNvSpPr>
            <a:spLocks noGrp="1" noChangeArrowheads="1"/>
          </p:cNvSpPr>
          <p:nvPr>
            <p:ph type="dt" sz="half" idx="10"/>
          </p:nvPr>
        </p:nvSpPr>
        <p:spPr>
          <a:ln/>
        </p:spPr>
        <p:txBody>
          <a:bodyPr/>
          <a:lstStyle>
            <a:lvl1pPr>
              <a:defRPr/>
            </a:lvl1pPr>
          </a:lstStyle>
          <a:p>
            <a:pPr>
              <a:defRPr/>
            </a:pPr>
            <a:fld id="{03B78A6D-3603-4900-BBA8-18046B231D3B}" type="datetime1">
              <a:rPr lang="en-US" altLang="en-US" smtClean="0"/>
              <a:t>12/11/2023</a:t>
            </a:fld>
            <a:endParaRPr lang="en-US" altLang="en-US"/>
          </a:p>
        </p:txBody>
      </p:sp>
      <p:sp>
        <p:nvSpPr>
          <p:cNvPr id="5" name="Rectangle 5">
            <a:extLst>
              <a:ext uri="{FF2B5EF4-FFF2-40B4-BE49-F238E27FC236}">
                <a16:creationId xmlns:a16="http://schemas.microsoft.com/office/drawing/2014/main" id="{E57ADB96-B60E-0B81-91AA-47998F661EC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514A6E7-E37A-7AFF-D534-1C0610519357}"/>
              </a:ext>
            </a:extLst>
          </p:cNvPr>
          <p:cNvSpPr>
            <a:spLocks noGrp="1" noChangeArrowheads="1"/>
          </p:cNvSpPr>
          <p:nvPr>
            <p:ph type="sldNum" sz="quarter" idx="12"/>
          </p:nvPr>
        </p:nvSpPr>
        <p:spPr>
          <a:ln/>
        </p:spPr>
        <p:txBody>
          <a:bodyPr/>
          <a:lstStyle>
            <a:lvl1pPr>
              <a:defRPr/>
            </a:lvl1pPr>
          </a:lstStyle>
          <a:p>
            <a:pPr>
              <a:defRPr/>
            </a:pPr>
            <a:fld id="{576902FF-F8EF-4640-B887-AA1E34572DEB}" type="slidenum">
              <a:rPr lang="en-US" altLang="en-US"/>
              <a:pPr>
                <a:defRPr/>
              </a:pPr>
              <a:t>‹#›</a:t>
            </a:fld>
            <a:endParaRPr lang="en-US" altLang="en-US"/>
          </a:p>
        </p:txBody>
      </p:sp>
    </p:spTree>
    <p:extLst>
      <p:ext uri="{BB962C8B-B14F-4D97-AF65-F5344CB8AC3E}">
        <p14:creationId xmlns:p14="http://schemas.microsoft.com/office/powerpoint/2010/main" val="2233012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339565E-5F25-FDAB-1927-3B3D1B51DCE6}"/>
              </a:ext>
            </a:extLst>
          </p:cNvPr>
          <p:cNvSpPr>
            <a:spLocks noGrp="1" noChangeArrowheads="1"/>
          </p:cNvSpPr>
          <p:nvPr>
            <p:ph type="dt" sz="half" idx="10"/>
          </p:nvPr>
        </p:nvSpPr>
        <p:spPr>
          <a:ln/>
        </p:spPr>
        <p:txBody>
          <a:bodyPr/>
          <a:lstStyle>
            <a:lvl1pPr>
              <a:defRPr/>
            </a:lvl1pPr>
          </a:lstStyle>
          <a:p>
            <a:pPr>
              <a:defRPr/>
            </a:pPr>
            <a:fld id="{13A884B5-24BF-4817-9322-AE97BA235142}" type="datetime1">
              <a:rPr lang="en-US" altLang="en-US" smtClean="0"/>
              <a:t>12/11/2023</a:t>
            </a:fld>
            <a:endParaRPr lang="en-US" altLang="en-US"/>
          </a:p>
        </p:txBody>
      </p:sp>
      <p:sp>
        <p:nvSpPr>
          <p:cNvPr id="6" name="Rectangle 5">
            <a:extLst>
              <a:ext uri="{FF2B5EF4-FFF2-40B4-BE49-F238E27FC236}">
                <a16:creationId xmlns:a16="http://schemas.microsoft.com/office/drawing/2014/main" id="{22E22B7A-06A9-9193-6CB9-06559015976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2BB20F7-2B90-6D44-BB85-4FA46C7C2E0E}"/>
              </a:ext>
            </a:extLst>
          </p:cNvPr>
          <p:cNvSpPr>
            <a:spLocks noGrp="1" noChangeArrowheads="1"/>
          </p:cNvSpPr>
          <p:nvPr>
            <p:ph type="sldNum" sz="quarter" idx="12"/>
          </p:nvPr>
        </p:nvSpPr>
        <p:spPr>
          <a:ln/>
        </p:spPr>
        <p:txBody>
          <a:bodyPr/>
          <a:lstStyle>
            <a:lvl1pPr>
              <a:defRPr/>
            </a:lvl1pPr>
          </a:lstStyle>
          <a:p>
            <a:pPr>
              <a:defRPr/>
            </a:pPr>
            <a:fld id="{C2FC0BA5-4577-4D7C-B218-82968115324F}" type="slidenum">
              <a:rPr lang="en-US" altLang="en-US"/>
              <a:pPr>
                <a:defRPr/>
              </a:pPr>
              <a:t>‹#›</a:t>
            </a:fld>
            <a:endParaRPr lang="en-US" altLang="en-US"/>
          </a:p>
        </p:txBody>
      </p:sp>
    </p:spTree>
    <p:extLst>
      <p:ext uri="{BB962C8B-B14F-4D97-AF65-F5344CB8AC3E}">
        <p14:creationId xmlns:p14="http://schemas.microsoft.com/office/powerpoint/2010/main" val="366790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2EA6A9C-9176-4542-B35C-53BE9ED747FF}"/>
              </a:ext>
            </a:extLst>
          </p:cNvPr>
          <p:cNvSpPr>
            <a:spLocks noGrp="1" noChangeArrowheads="1"/>
          </p:cNvSpPr>
          <p:nvPr>
            <p:ph type="dt" sz="half" idx="10"/>
          </p:nvPr>
        </p:nvSpPr>
        <p:spPr>
          <a:ln/>
        </p:spPr>
        <p:txBody>
          <a:bodyPr/>
          <a:lstStyle>
            <a:lvl1pPr>
              <a:defRPr/>
            </a:lvl1pPr>
          </a:lstStyle>
          <a:p>
            <a:pPr>
              <a:defRPr/>
            </a:pPr>
            <a:fld id="{7791BAD3-ACEF-40E3-8E2C-324C2A54B66E}" type="datetime1">
              <a:rPr lang="en-US" altLang="en-US" smtClean="0"/>
              <a:t>12/11/2023</a:t>
            </a:fld>
            <a:endParaRPr lang="en-US" altLang="en-US"/>
          </a:p>
        </p:txBody>
      </p:sp>
      <p:sp>
        <p:nvSpPr>
          <p:cNvPr id="8" name="Rectangle 5">
            <a:extLst>
              <a:ext uri="{FF2B5EF4-FFF2-40B4-BE49-F238E27FC236}">
                <a16:creationId xmlns:a16="http://schemas.microsoft.com/office/drawing/2014/main" id="{A3240D5A-2653-A892-58A3-BE13425380A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56A1F2F6-780D-C4CC-3863-0E4D5953C484}"/>
              </a:ext>
            </a:extLst>
          </p:cNvPr>
          <p:cNvSpPr>
            <a:spLocks noGrp="1" noChangeArrowheads="1"/>
          </p:cNvSpPr>
          <p:nvPr>
            <p:ph type="sldNum" sz="quarter" idx="12"/>
          </p:nvPr>
        </p:nvSpPr>
        <p:spPr>
          <a:ln/>
        </p:spPr>
        <p:txBody>
          <a:bodyPr/>
          <a:lstStyle>
            <a:lvl1pPr>
              <a:defRPr/>
            </a:lvl1pPr>
          </a:lstStyle>
          <a:p>
            <a:pPr>
              <a:defRPr/>
            </a:pPr>
            <a:fld id="{F4FD567B-72F3-4C58-99DC-06C0A7448EF0}" type="slidenum">
              <a:rPr lang="en-US" altLang="en-US"/>
              <a:pPr>
                <a:defRPr/>
              </a:pPr>
              <a:t>‹#›</a:t>
            </a:fld>
            <a:endParaRPr lang="en-US" altLang="en-US"/>
          </a:p>
        </p:txBody>
      </p:sp>
    </p:spTree>
    <p:extLst>
      <p:ext uri="{BB962C8B-B14F-4D97-AF65-F5344CB8AC3E}">
        <p14:creationId xmlns:p14="http://schemas.microsoft.com/office/powerpoint/2010/main" val="1029269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9B38E6D-E22A-DD7C-5AA4-48B6BFF59AFA}"/>
              </a:ext>
            </a:extLst>
          </p:cNvPr>
          <p:cNvSpPr>
            <a:spLocks noGrp="1" noChangeArrowheads="1"/>
          </p:cNvSpPr>
          <p:nvPr>
            <p:ph type="dt" sz="half" idx="10"/>
          </p:nvPr>
        </p:nvSpPr>
        <p:spPr>
          <a:ln/>
        </p:spPr>
        <p:txBody>
          <a:bodyPr/>
          <a:lstStyle>
            <a:lvl1pPr>
              <a:defRPr/>
            </a:lvl1pPr>
          </a:lstStyle>
          <a:p>
            <a:pPr>
              <a:defRPr/>
            </a:pPr>
            <a:fld id="{2F71549B-A2CE-4555-ADAA-1DD71B44546A}" type="datetime1">
              <a:rPr lang="en-US" altLang="en-US" smtClean="0"/>
              <a:t>12/11/2023</a:t>
            </a:fld>
            <a:endParaRPr lang="en-US" altLang="en-US"/>
          </a:p>
        </p:txBody>
      </p:sp>
      <p:sp>
        <p:nvSpPr>
          <p:cNvPr id="4" name="Rectangle 5">
            <a:extLst>
              <a:ext uri="{FF2B5EF4-FFF2-40B4-BE49-F238E27FC236}">
                <a16:creationId xmlns:a16="http://schemas.microsoft.com/office/drawing/2014/main" id="{7CF31936-2839-158A-8F70-883A4726652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4C3D853-60FE-51F5-DF9E-2F00E9FC505A}"/>
              </a:ext>
            </a:extLst>
          </p:cNvPr>
          <p:cNvSpPr>
            <a:spLocks noGrp="1" noChangeArrowheads="1"/>
          </p:cNvSpPr>
          <p:nvPr>
            <p:ph type="sldNum" sz="quarter" idx="12"/>
          </p:nvPr>
        </p:nvSpPr>
        <p:spPr>
          <a:ln/>
        </p:spPr>
        <p:txBody>
          <a:bodyPr/>
          <a:lstStyle>
            <a:lvl1pPr>
              <a:defRPr/>
            </a:lvl1pPr>
          </a:lstStyle>
          <a:p>
            <a:pPr>
              <a:defRPr/>
            </a:pPr>
            <a:fld id="{457F5FAC-4792-48B8-BAB1-6CC3739A0CE0}" type="slidenum">
              <a:rPr lang="en-US" altLang="en-US"/>
              <a:pPr>
                <a:defRPr/>
              </a:pPr>
              <a:t>‹#›</a:t>
            </a:fld>
            <a:endParaRPr lang="en-US" altLang="en-US"/>
          </a:p>
        </p:txBody>
      </p:sp>
    </p:spTree>
    <p:extLst>
      <p:ext uri="{BB962C8B-B14F-4D97-AF65-F5344CB8AC3E}">
        <p14:creationId xmlns:p14="http://schemas.microsoft.com/office/powerpoint/2010/main" val="359424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FCB78FF-4A11-6386-EBCA-BC6939825E14}"/>
              </a:ext>
            </a:extLst>
          </p:cNvPr>
          <p:cNvSpPr>
            <a:spLocks noGrp="1" noChangeArrowheads="1"/>
          </p:cNvSpPr>
          <p:nvPr>
            <p:ph type="dt" sz="half" idx="10"/>
          </p:nvPr>
        </p:nvSpPr>
        <p:spPr>
          <a:ln/>
        </p:spPr>
        <p:txBody>
          <a:bodyPr/>
          <a:lstStyle>
            <a:lvl1pPr>
              <a:defRPr/>
            </a:lvl1pPr>
          </a:lstStyle>
          <a:p>
            <a:pPr>
              <a:defRPr/>
            </a:pPr>
            <a:fld id="{C8E26B93-DC23-47BA-A33C-87DD97C97006}" type="datetime1">
              <a:rPr lang="en-US" altLang="en-US" smtClean="0"/>
              <a:t>12/11/2023</a:t>
            </a:fld>
            <a:endParaRPr lang="en-US" altLang="en-US"/>
          </a:p>
        </p:txBody>
      </p:sp>
      <p:sp>
        <p:nvSpPr>
          <p:cNvPr id="3" name="Rectangle 5">
            <a:extLst>
              <a:ext uri="{FF2B5EF4-FFF2-40B4-BE49-F238E27FC236}">
                <a16:creationId xmlns:a16="http://schemas.microsoft.com/office/drawing/2014/main" id="{5F1D3BCE-D78D-F3D7-FEC7-ECE02DCC386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06F142EE-2479-983F-B936-451C7C3FB46F}"/>
              </a:ext>
            </a:extLst>
          </p:cNvPr>
          <p:cNvSpPr>
            <a:spLocks noGrp="1" noChangeArrowheads="1"/>
          </p:cNvSpPr>
          <p:nvPr>
            <p:ph type="sldNum" sz="quarter" idx="12"/>
          </p:nvPr>
        </p:nvSpPr>
        <p:spPr>
          <a:ln/>
        </p:spPr>
        <p:txBody>
          <a:bodyPr/>
          <a:lstStyle>
            <a:lvl1pPr>
              <a:defRPr/>
            </a:lvl1pPr>
          </a:lstStyle>
          <a:p>
            <a:pPr>
              <a:defRPr/>
            </a:pPr>
            <a:fld id="{F36002E3-80B1-44AE-BA5A-1E0E167B9863}" type="slidenum">
              <a:rPr lang="en-US" altLang="en-US"/>
              <a:pPr>
                <a:defRPr/>
              </a:pPr>
              <a:t>‹#›</a:t>
            </a:fld>
            <a:endParaRPr lang="en-US" altLang="en-US"/>
          </a:p>
        </p:txBody>
      </p:sp>
    </p:spTree>
    <p:extLst>
      <p:ext uri="{BB962C8B-B14F-4D97-AF65-F5344CB8AC3E}">
        <p14:creationId xmlns:p14="http://schemas.microsoft.com/office/powerpoint/2010/main" val="1240167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37357F23-FA96-F483-2AB3-9924DC353031}"/>
              </a:ext>
            </a:extLst>
          </p:cNvPr>
          <p:cNvSpPr>
            <a:spLocks noGrp="1" noChangeArrowheads="1"/>
          </p:cNvSpPr>
          <p:nvPr>
            <p:ph type="dt" sz="half" idx="10"/>
          </p:nvPr>
        </p:nvSpPr>
        <p:spPr>
          <a:ln/>
        </p:spPr>
        <p:txBody>
          <a:bodyPr/>
          <a:lstStyle>
            <a:lvl1pPr>
              <a:defRPr/>
            </a:lvl1pPr>
          </a:lstStyle>
          <a:p>
            <a:pPr>
              <a:defRPr/>
            </a:pPr>
            <a:fld id="{85114491-846F-48CC-AB9F-03CCAF8B4289}" type="datetime1">
              <a:rPr lang="en-US" altLang="en-US" smtClean="0"/>
              <a:t>12/11/2023</a:t>
            </a:fld>
            <a:endParaRPr lang="en-US" altLang="en-US"/>
          </a:p>
        </p:txBody>
      </p:sp>
      <p:sp>
        <p:nvSpPr>
          <p:cNvPr id="6" name="Rectangle 5">
            <a:extLst>
              <a:ext uri="{FF2B5EF4-FFF2-40B4-BE49-F238E27FC236}">
                <a16:creationId xmlns:a16="http://schemas.microsoft.com/office/drawing/2014/main" id="{1B33D47B-EB1B-DC3F-0935-B45DB3FAA08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C619105-4663-3A61-0B21-60008DB2FD66}"/>
              </a:ext>
            </a:extLst>
          </p:cNvPr>
          <p:cNvSpPr>
            <a:spLocks noGrp="1" noChangeArrowheads="1"/>
          </p:cNvSpPr>
          <p:nvPr>
            <p:ph type="sldNum" sz="quarter" idx="12"/>
          </p:nvPr>
        </p:nvSpPr>
        <p:spPr>
          <a:ln/>
        </p:spPr>
        <p:txBody>
          <a:bodyPr/>
          <a:lstStyle>
            <a:lvl1pPr>
              <a:defRPr/>
            </a:lvl1pPr>
          </a:lstStyle>
          <a:p>
            <a:pPr>
              <a:defRPr/>
            </a:pPr>
            <a:fld id="{2252030C-283D-46BB-80AC-DA0B610991FB}" type="slidenum">
              <a:rPr lang="en-US" altLang="en-US"/>
              <a:pPr>
                <a:defRPr/>
              </a:pPr>
              <a:t>‹#›</a:t>
            </a:fld>
            <a:endParaRPr lang="en-US" altLang="en-US"/>
          </a:p>
        </p:txBody>
      </p:sp>
    </p:spTree>
    <p:extLst>
      <p:ext uri="{BB962C8B-B14F-4D97-AF65-F5344CB8AC3E}">
        <p14:creationId xmlns:p14="http://schemas.microsoft.com/office/powerpoint/2010/main" val="91925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A9B50-29A3-4238-9F8D-1D90365A926D}" type="datetime1">
              <a:rPr lang="en-US" smtClean="0"/>
              <a:t>12/11/2023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71662-D2D0-C14C-B280-A81C24C23A8E}" type="slidenum">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D91106A5-FED2-831B-3EDB-4930318DBF49}"/>
              </a:ext>
            </a:extLst>
          </p:cNvPr>
          <p:cNvSpPr>
            <a:spLocks noGrp="1" noChangeArrowheads="1"/>
          </p:cNvSpPr>
          <p:nvPr>
            <p:ph type="dt" sz="half" idx="10"/>
          </p:nvPr>
        </p:nvSpPr>
        <p:spPr>
          <a:ln/>
        </p:spPr>
        <p:txBody>
          <a:bodyPr/>
          <a:lstStyle>
            <a:lvl1pPr>
              <a:defRPr/>
            </a:lvl1pPr>
          </a:lstStyle>
          <a:p>
            <a:pPr>
              <a:defRPr/>
            </a:pPr>
            <a:fld id="{7C34D413-EDA1-4074-BE9A-B2849F7B585F}" type="datetime1">
              <a:rPr lang="en-US" altLang="en-US" smtClean="0"/>
              <a:t>12/11/2023</a:t>
            </a:fld>
            <a:endParaRPr lang="en-US" altLang="en-US"/>
          </a:p>
        </p:txBody>
      </p:sp>
      <p:sp>
        <p:nvSpPr>
          <p:cNvPr id="6" name="Rectangle 5">
            <a:extLst>
              <a:ext uri="{FF2B5EF4-FFF2-40B4-BE49-F238E27FC236}">
                <a16:creationId xmlns:a16="http://schemas.microsoft.com/office/drawing/2014/main" id="{A87DE6E7-89EB-77C4-B641-EBA9EA4C77B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18AEC27-EA77-DAE9-2BDB-F0FCE0119836}"/>
              </a:ext>
            </a:extLst>
          </p:cNvPr>
          <p:cNvSpPr>
            <a:spLocks noGrp="1" noChangeArrowheads="1"/>
          </p:cNvSpPr>
          <p:nvPr>
            <p:ph type="sldNum" sz="quarter" idx="12"/>
          </p:nvPr>
        </p:nvSpPr>
        <p:spPr>
          <a:ln/>
        </p:spPr>
        <p:txBody>
          <a:bodyPr/>
          <a:lstStyle>
            <a:lvl1pPr>
              <a:defRPr/>
            </a:lvl1pPr>
          </a:lstStyle>
          <a:p>
            <a:pPr>
              <a:defRPr/>
            </a:pPr>
            <a:fld id="{4B8C7CA2-A04E-451A-A84F-354A5F20FF19}" type="slidenum">
              <a:rPr lang="en-US" altLang="en-US"/>
              <a:pPr>
                <a:defRPr/>
              </a:pPr>
              <a:t>‹#›</a:t>
            </a:fld>
            <a:endParaRPr lang="en-US" altLang="en-US"/>
          </a:p>
        </p:txBody>
      </p:sp>
    </p:spTree>
    <p:extLst>
      <p:ext uri="{BB962C8B-B14F-4D97-AF65-F5344CB8AC3E}">
        <p14:creationId xmlns:p14="http://schemas.microsoft.com/office/powerpoint/2010/main" val="1685568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59ABF26-DE9B-B731-8DEE-ABC741BD77FB}"/>
              </a:ext>
            </a:extLst>
          </p:cNvPr>
          <p:cNvSpPr>
            <a:spLocks noGrp="1" noChangeArrowheads="1"/>
          </p:cNvSpPr>
          <p:nvPr>
            <p:ph type="dt" sz="half" idx="10"/>
          </p:nvPr>
        </p:nvSpPr>
        <p:spPr>
          <a:ln/>
        </p:spPr>
        <p:txBody>
          <a:bodyPr/>
          <a:lstStyle>
            <a:lvl1pPr>
              <a:defRPr/>
            </a:lvl1pPr>
          </a:lstStyle>
          <a:p>
            <a:pPr>
              <a:defRPr/>
            </a:pPr>
            <a:fld id="{CFEE4F0A-D046-41DA-A048-8AE9F5300EFA}" type="datetime1">
              <a:rPr lang="en-US" altLang="en-US" smtClean="0"/>
              <a:t>12/11/2023</a:t>
            </a:fld>
            <a:endParaRPr lang="en-US" altLang="en-US"/>
          </a:p>
        </p:txBody>
      </p:sp>
      <p:sp>
        <p:nvSpPr>
          <p:cNvPr id="5" name="Rectangle 5">
            <a:extLst>
              <a:ext uri="{FF2B5EF4-FFF2-40B4-BE49-F238E27FC236}">
                <a16:creationId xmlns:a16="http://schemas.microsoft.com/office/drawing/2014/main" id="{20B2AB91-D138-ED8E-4090-09A650EC921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22C9305-4C53-3E72-A53D-4F90AC3BD7C6}"/>
              </a:ext>
            </a:extLst>
          </p:cNvPr>
          <p:cNvSpPr>
            <a:spLocks noGrp="1" noChangeArrowheads="1"/>
          </p:cNvSpPr>
          <p:nvPr>
            <p:ph type="sldNum" sz="quarter" idx="12"/>
          </p:nvPr>
        </p:nvSpPr>
        <p:spPr>
          <a:ln/>
        </p:spPr>
        <p:txBody>
          <a:bodyPr/>
          <a:lstStyle>
            <a:lvl1pPr>
              <a:defRPr/>
            </a:lvl1pPr>
          </a:lstStyle>
          <a:p>
            <a:pPr>
              <a:defRPr/>
            </a:pPr>
            <a:fld id="{E6DEB3EF-323D-49DB-A5DE-BA4CCE5B6B04}" type="slidenum">
              <a:rPr lang="en-US" altLang="en-US"/>
              <a:pPr>
                <a:defRPr/>
              </a:pPr>
              <a:t>‹#›</a:t>
            </a:fld>
            <a:endParaRPr lang="en-US" altLang="en-US"/>
          </a:p>
        </p:txBody>
      </p:sp>
    </p:spTree>
    <p:extLst>
      <p:ext uri="{BB962C8B-B14F-4D97-AF65-F5344CB8AC3E}">
        <p14:creationId xmlns:p14="http://schemas.microsoft.com/office/powerpoint/2010/main" val="3374317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5E79224-C09E-4E25-BA9B-EA792BE14571}"/>
              </a:ext>
            </a:extLst>
          </p:cNvPr>
          <p:cNvSpPr>
            <a:spLocks noGrp="1" noChangeArrowheads="1"/>
          </p:cNvSpPr>
          <p:nvPr>
            <p:ph type="dt" sz="half" idx="10"/>
          </p:nvPr>
        </p:nvSpPr>
        <p:spPr>
          <a:ln/>
        </p:spPr>
        <p:txBody>
          <a:bodyPr/>
          <a:lstStyle>
            <a:lvl1pPr>
              <a:defRPr/>
            </a:lvl1pPr>
          </a:lstStyle>
          <a:p>
            <a:pPr>
              <a:defRPr/>
            </a:pPr>
            <a:fld id="{F2A28BE6-A097-4A71-9182-9E80B304FA77}" type="datetime1">
              <a:rPr lang="en-US" altLang="en-US" smtClean="0"/>
              <a:t>12/11/2023</a:t>
            </a:fld>
            <a:endParaRPr lang="en-US" altLang="en-US"/>
          </a:p>
        </p:txBody>
      </p:sp>
      <p:sp>
        <p:nvSpPr>
          <p:cNvPr id="5" name="Rectangle 5">
            <a:extLst>
              <a:ext uri="{FF2B5EF4-FFF2-40B4-BE49-F238E27FC236}">
                <a16:creationId xmlns:a16="http://schemas.microsoft.com/office/drawing/2014/main" id="{996E7723-BFFA-96A1-6DB7-E5E58260647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6F8809D-A573-87EB-45E4-D9A564EA345F}"/>
              </a:ext>
            </a:extLst>
          </p:cNvPr>
          <p:cNvSpPr>
            <a:spLocks noGrp="1" noChangeArrowheads="1"/>
          </p:cNvSpPr>
          <p:nvPr>
            <p:ph type="sldNum" sz="quarter" idx="12"/>
          </p:nvPr>
        </p:nvSpPr>
        <p:spPr>
          <a:ln/>
        </p:spPr>
        <p:txBody>
          <a:bodyPr/>
          <a:lstStyle>
            <a:lvl1pPr>
              <a:defRPr/>
            </a:lvl1pPr>
          </a:lstStyle>
          <a:p>
            <a:pPr>
              <a:defRPr/>
            </a:pPr>
            <a:fld id="{5B8F58E6-7F8F-48FD-9E66-B4C699065445}" type="slidenum">
              <a:rPr lang="en-US" altLang="en-US"/>
              <a:pPr>
                <a:defRPr/>
              </a:pPr>
              <a:t>‹#›</a:t>
            </a:fld>
            <a:endParaRPr lang="en-US" altLang="en-US"/>
          </a:p>
        </p:txBody>
      </p:sp>
    </p:spTree>
    <p:extLst>
      <p:ext uri="{BB962C8B-B14F-4D97-AF65-F5344CB8AC3E}">
        <p14:creationId xmlns:p14="http://schemas.microsoft.com/office/powerpoint/2010/main" val="1886893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447800"/>
            <a:ext cx="40386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11BDBE8-1490-1E38-8B96-4F1ED32649C7}"/>
              </a:ext>
            </a:extLst>
          </p:cNvPr>
          <p:cNvSpPr>
            <a:spLocks noGrp="1" noChangeArrowheads="1"/>
          </p:cNvSpPr>
          <p:nvPr>
            <p:ph type="dt" sz="half" idx="10"/>
          </p:nvPr>
        </p:nvSpPr>
        <p:spPr>
          <a:ln/>
        </p:spPr>
        <p:txBody>
          <a:bodyPr/>
          <a:lstStyle>
            <a:lvl1pPr>
              <a:defRPr/>
            </a:lvl1pPr>
          </a:lstStyle>
          <a:p>
            <a:pPr>
              <a:defRPr/>
            </a:pPr>
            <a:fld id="{30E228EE-0B0E-4E97-BA8D-5B0258D8B504}" type="datetime1">
              <a:rPr lang="en-US" altLang="en-US" smtClean="0"/>
              <a:t>12/11/2023</a:t>
            </a:fld>
            <a:endParaRPr lang="en-US" altLang="en-US"/>
          </a:p>
        </p:txBody>
      </p:sp>
      <p:sp>
        <p:nvSpPr>
          <p:cNvPr id="6" name="Rectangle 5">
            <a:extLst>
              <a:ext uri="{FF2B5EF4-FFF2-40B4-BE49-F238E27FC236}">
                <a16:creationId xmlns:a16="http://schemas.microsoft.com/office/drawing/2014/main" id="{F71106D5-D43D-BDED-11EF-42E19656D39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4A4FD20-BC81-53C5-95AF-159CA25506FE}"/>
              </a:ext>
            </a:extLst>
          </p:cNvPr>
          <p:cNvSpPr>
            <a:spLocks noGrp="1" noChangeArrowheads="1"/>
          </p:cNvSpPr>
          <p:nvPr>
            <p:ph type="sldNum" sz="quarter" idx="12"/>
          </p:nvPr>
        </p:nvSpPr>
        <p:spPr>
          <a:ln/>
        </p:spPr>
        <p:txBody>
          <a:bodyPr/>
          <a:lstStyle>
            <a:lvl1pPr>
              <a:defRPr/>
            </a:lvl1pPr>
          </a:lstStyle>
          <a:p>
            <a:pPr>
              <a:defRPr/>
            </a:pPr>
            <a:fld id="{CAB32552-DB62-4A87-AC44-E5CC6DCF8C8F}" type="slidenum">
              <a:rPr lang="en-US" altLang="en-US"/>
              <a:pPr>
                <a:defRPr/>
              </a:pPr>
              <a:t>‹#›</a:t>
            </a:fld>
            <a:endParaRPr lang="en-US" altLang="en-US"/>
          </a:p>
        </p:txBody>
      </p:sp>
    </p:spTree>
    <p:extLst>
      <p:ext uri="{BB962C8B-B14F-4D97-AF65-F5344CB8AC3E}">
        <p14:creationId xmlns:p14="http://schemas.microsoft.com/office/powerpoint/2010/main" val="4087159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447800"/>
            <a:ext cx="40386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47800"/>
            <a:ext cx="4038600" cy="2265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5563"/>
            <a:ext cx="4038600" cy="2265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09788548-FC33-94E5-C6D7-D8D6A7372E74}"/>
              </a:ext>
            </a:extLst>
          </p:cNvPr>
          <p:cNvSpPr>
            <a:spLocks noGrp="1" noChangeArrowheads="1"/>
          </p:cNvSpPr>
          <p:nvPr>
            <p:ph type="dt" sz="half" idx="10"/>
          </p:nvPr>
        </p:nvSpPr>
        <p:spPr>
          <a:ln/>
        </p:spPr>
        <p:txBody>
          <a:bodyPr/>
          <a:lstStyle>
            <a:lvl1pPr>
              <a:defRPr/>
            </a:lvl1pPr>
          </a:lstStyle>
          <a:p>
            <a:pPr>
              <a:defRPr/>
            </a:pPr>
            <a:fld id="{C3681646-D850-4268-9EEE-354350CD0878}" type="datetime1">
              <a:rPr lang="en-US" altLang="en-US" smtClean="0"/>
              <a:t>12/11/2023</a:t>
            </a:fld>
            <a:endParaRPr lang="en-US" altLang="en-US"/>
          </a:p>
        </p:txBody>
      </p:sp>
      <p:sp>
        <p:nvSpPr>
          <p:cNvPr id="7" name="Rectangle 5">
            <a:extLst>
              <a:ext uri="{FF2B5EF4-FFF2-40B4-BE49-F238E27FC236}">
                <a16:creationId xmlns:a16="http://schemas.microsoft.com/office/drawing/2014/main" id="{6F2E20A7-FB58-24E0-BC4D-5A8921AD31A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7DD23AAD-B3B8-6932-D526-9AD3E3E31B71}"/>
              </a:ext>
            </a:extLst>
          </p:cNvPr>
          <p:cNvSpPr>
            <a:spLocks noGrp="1" noChangeArrowheads="1"/>
          </p:cNvSpPr>
          <p:nvPr>
            <p:ph type="sldNum" sz="quarter" idx="12"/>
          </p:nvPr>
        </p:nvSpPr>
        <p:spPr>
          <a:ln/>
        </p:spPr>
        <p:txBody>
          <a:bodyPr/>
          <a:lstStyle>
            <a:lvl1pPr>
              <a:defRPr/>
            </a:lvl1pPr>
          </a:lstStyle>
          <a:p>
            <a:pPr>
              <a:defRPr/>
            </a:pPr>
            <a:fld id="{61CF5727-8BCF-4314-838B-C7F58F53E2EB}" type="slidenum">
              <a:rPr lang="en-US" altLang="en-US"/>
              <a:pPr>
                <a:defRPr/>
              </a:pPr>
              <a:t>‹#›</a:t>
            </a:fld>
            <a:endParaRPr lang="en-US" altLang="en-US"/>
          </a:p>
        </p:txBody>
      </p:sp>
    </p:spTree>
    <p:extLst>
      <p:ext uri="{BB962C8B-B14F-4D97-AF65-F5344CB8AC3E}">
        <p14:creationId xmlns:p14="http://schemas.microsoft.com/office/powerpoint/2010/main" val="3056475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447800"/>
            <a:ext cx="40386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47800"/>
            <a:ext cx="4038600" cy="2265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5563"/>
            <a:ext cx="4038600" cy="2265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2EC4E477-CC4D-0F59-8B94-E8D147ED87D4}"/>
              </a:ext>
            </a:extLst>
          </p:cNvPr>
          <p:cNvSpPr>
            <a:spLocks noGrp="1" noChangeArrowheads="1"/>
          </p:cNvSpPr>
          <p:nvPr>
            <p:ph type="dt" sz="half" idx="10"/>
          </p:nvPr>
        </p:nvSpPr>
        <p:spPr>
          <a:ln/>
        </p:spPr>
        <p:txBody>
          <a:bodyPr/>
          <a:lstStyle>
            <a:lvl1pPr>
              <a:defRPr/>
            </a:lvl1pPr>
          </a:lstStyle>
          <a:p>
            <a:pPr>
              <a:defRPr/>
            </a:pPr>
            <a:fld id="{D2CEA48D-8137-49CE-B6A3-95AD696C2F72}" type="datetime1">
              <a:rPr lang="en-US" altLang="en-US" smtClean="0"/>
              <a:t>12/11/2023</a:t>
            </a:fld>
            <a:endParaRPr lang="en-US" altLang="en-US"/>
          </a:p>
        </p:txBody>
      </p:sp>
      <p:sp>
        <p:nvSpPr>
          <p:cNvPr id="7" name="Rectangle 5">
            <a:extLst>
              <a:ext uri="{FF2B5EF4-FFF2-40B4-BE49-F238E27FC236}">
                <a16:creationId xmlns:a16="http://schemas.microsoft.com/office/drawing/2014/main" id="{568E64C9-01BF-6BB0-260C-BFA4ECD260C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E9F193EC-1E9F-00C0-140F-32C21E17C89B}"/>
              </a:ext>
            </a:extLst>
          </p:cNvPr>
          <p:cNvSpPr>
            <a:spLocks noGrp="1" noChangeArrowheads="1"/>
          </p:cNvSpPr>
          <p:nvPr>
            <p:ph type="sldNum" sz="quarter" idx="12"/>
          </p:nvPr>
        </p:nvSpPr>
        <p:spPr>
          <a:ln/>
        </p:spPr>
        <p:txBody>
          <a:bodyPr/>
          <a:lstStyle>
            <a:lvl1pPr>
              <a:defRPr/>
            </a:lvl1pPr>
          </a:lstStyle>
          <a:p>
            <a:pPr>
              <a:defRPr/>
            </a:pPr>
            <a:fld id="{D9D754F7-4F5A-488A-9ACC-9C156B61FF49}" type="slidenum">
              <a:rPr lang="en-US" altLang="en-US"/>
              <a:pPr>
                <a:defRPr/>
              </a:pPr>
              <a:t>‹#›</a:t>
            </a:fld>
            <a:endParaRPr lang="en-US" altLang="en-US"/>
          </a:p>
        </p:txBody>
      </p:sp>
    </p:spTree>
    <p:extLst>
      <p:ext uri="{BB962C8B-B14F-4D97-AF65-F5344CB8AC3E}">
        <p14:creationId xmlns:p14="http://schemas.microsoft.com/office/powerpoint/2010/main" val="2641371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8A0F70-51DD-4313-AAA3-B2DE0055A8BD}" type="datetime1">
              <a:rPr lang="en-US" smtClean="0"/>
              <a:t>12/11/2023</a:t>
            </a:fld>
            <a:endParaRPr lang="en-US"/>
          </a:p>
        </p:txBody>
      </p:sp>
      <p:sp>
        <p:nvSpPr>
          <p:cNvPr id="8" name="Slide Number Placeholder 7"/>
          <p:cNvSpPr>
            <a:spLocks noGrp="1"/>
          </p:cNvSpPr>
          <p:nvPr>
            <p:ph type="sldNum" sz="quarter" idx="11"/>
          </p:nvPr>
        </p:nvSpPr>
        <p:spPr/>
        <p:txBody>
          <a:bodyPr/>
          <a:lstStyle/>
          <a:p>
            <a:fld id="{FA671662-D2D0-C14C-B280-A81C24C23A8E}" type="slidenum">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134225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8EB8A-2DC6-42ED-B381-3A0B1359743C}" type="datetime1">
              <a:rPr lang="en-US" smtClean="0"/>
              <a:t>12/11/2023</a:t>
            </a:fld>
            <a:endParaRPr lang="en-US"/>
          </a:p>
        </p:txBody>
      </p:sp>
      <p:sp>
        <p:nvSpPr>
          <p:cNvPr id="6" name="Slide Number Placeholder 5"/>
          <p:cNvSpPr>
            <a:spLocks noGrp="1"/>
          </p:cNvSpPr>
          <p:nvPr>
            <p:ph type="sldNum" sz="quarter" idx="12"/>
          </p:nvPr>
        </p:nvSpPr>
        <p:spPr/>
        <p:txBody>
          <a:bodyPr/>
          <a:lstStyle/>
          <a:p>
            <a:fld id="{FA671662-D2D0-C14C-B280-A81C24C23A8E}" type="slidenum">
              <a:t>‹#›</a:t>
            </a:fld>
            <a:endParaRPr lang="en-US"/>
          </a:p>
        </p:txBody>
      </p:sp>
    </p:spTree>
    <p:extLst>
      <p:ext uri="{BB962C8B-B14F-4D97-AF65-F5344CB8AC3E}">
        <p14:creationId xmlns:p14="http://schemas.microsoft.com/office/powerpoint/2010/main" val="32474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B64D19-27E0-46FD-9A11-784DAC5C439F}"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71662-D2D0-C14C-B280-A81C24C23A8E}" type="slidenum">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9986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CECA2-D924-41CB-A0DB-6690EC23C3B0}"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71662-D2D0-C14C-B280-A81C24C23A8E}" type="slidenum">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235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6DD97-F83B-45E0-884A-EFE0DBBB0E13}"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71662-D2D0-C14C-B280-A81C24C23A8E}" type="slidenum">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A5B8F85-DE45-4A28-A61E-72564BB39B12}" type="datetime1">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71662-D2D0-C14C-B280-A81C24C23A8E}" type="slidenum">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p:nvPr>
        </p:nvSpPr>
        <p:spPr>
          <a:xfrm>
            <a:off x="4672584" y="2212848"/>
            <a:ext cx="4041648" cy="39131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73981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9FEB8-1492-429D-A7CD-8005A2DCB297}" type="datetime1">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71662-D2D0-C14C-B280-A81C24C23A8E}" type="slidenum">
              <a:t>‹#›</a:t>
            </a:fld>
            <a:endParaRPr lang="en-US"/>
          </a:p>
        </p:txBody>
      </p:sp>
    </p:spTree>
    <p:extLst>
      <p:ext uri="{BB962C8B-B14F-4D97-AF65-F5344CB8AC3E}">
        <p14:creationId xmlns:p14="http://schemas.microsoft.com/office/powerpoint/2010/main" val="5713251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D1724-38BE-40F6-B3B8-EB5A93F98B85}" type="datetime1">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71662-D2D0-C14C-B280-A81C24C23A8E}" type="slidenum">
              <a:t>‹#›</a:t>
            </a:fld>
            <a:endParaRPr lang="en-US"/>
          </a:p>
        </p:txBody>
      </p:sp>
    </p:spTree>
    <p:extLst>
      <p:ext uri="{BB962C8B-B14F-4D97-AF65-F5344CB8AC3E}">
        <p14:creationId xmlns:p14="http://schemas.microsoft.com/office/powerpoint/2010/main" val="2335481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61CC5-1441-4D8A-8707-1EDA05C28128}"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71662-D2D0-C14C-B280-A81C24C23A8E}" type="slidenum">
              <a:t>‹#›</a:t>
            </a:fld>
            <a:endParaRPr lang="en-US"/>
          </a:p>
        </p:txBody>
      </p:sp>
    </p:spTree>
    <p:extLst>
      <p:ext uri="{BB962C8B-B14F-4D97-AF65-F5344CB8AC3E}">
        <p14:creationId xmlns:p14="http://schemas.microsoft.com/office/powerpoint/2010/main" val="18767650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0DE69-57A2-4F53-A23B-2802648B8E25}"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71662-D2D0-C14C-B280-A81C24C23A8E}" type="slidenum">
              <a:t>‹#›</a:t>
            </a:fld>
            <a:endParaRPr lang="en-US"/>
          </a:p>
        </p:txBody>
      </p:sp>
    </p:spTree>
    <p:extLst>
      <p:ext uri="{BB962C8B-B14F-4D97-AF65-F5344CB8AC3E}">
        <p14:creationId xmlns:p14="http://schemas.microsoft.com/office/powerpoint/2010/main" val="6241089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B1E923-EFD8-4329-A8EA-609190F0BAA0}"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71662-D2D0-C14C-B280-A81C24C23A8E}" type="slidenum">
              <a:t>‹#›</a:t>
            </a:fld>
            <a:endParaRPr lang="en-US"/>
          </a:p>
        </p:txBody>
      </p:sp>
    </p:spTree>
    <p:extLst>
      <p:ext uri="{BB962C8B-B14F-4D97-AF65-F5344CB8AC3E}">
        <p14:creationId xmlns:p14="http://schemas.microsoft.com/office/powerpoint/2010/main" val="473035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8E4FF-0118-4D74-92FD-BAF15D8151DC}"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71662-D2D0-C14C-B280-A81C24C23A8E}" type="slidenum">
              <a:t>‹#›</a:t>
            </a:fld>
            <a:endParaRPr lang="en-US"/>
          </a:p>
        </p:txBody>
      </p:sp>
    </p:spTree>
    <p:extLst>
      <p:ext uri="{BB962C8B-B14F-4D97-AF65-F5344CB8AC3E}">
        <p14:creationId xmlns:p14="http://schemas.microsoft.com/office/powerpoint/2010/main" val="23595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E4226-93F7-4AE6-A5C2-672312AA54CD}"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71662-D2D0-C14C-B280-A81C24C23A8E}" type="slidenum">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555C592-2753-4394-A98A-36AD489D53C9}" type="datetime1">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71662-D2D0-C14C-B280-A81C24C23A8E}" type="slidenum">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p:nvPr>
        </p:nvSpPr>
        <p:spPr>
          <a:xfrm>
            <a:off x="4672584" y="2212848"/>
            <a:ext cx="4041648" cy="39131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8890FF-B5BA-4F4C-A910-B159426B5040}" type="datetime1">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71662-D2D0-C14C-B280-A81C24C23A8E}"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A4D81-9184-46A3-8B7D-FC8F02E550D5}" type="datetime1">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71662-D2D0-C14C-B280-A81C24C23A8E}"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9908A5-6782-4AD5-A296-C84AF6C451F2}"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71662-D2D0-C14C-B280-A81C24C23A8E}" type="slidenum">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36022-2A4B-4ACD-B926-10877DD0B8E2}"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71662-D2D0-C14C-B280-A81C24C23A8E}" type="slidenum">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F8C481D-5D5A-465D-9F0D-B2A96427DDCE}" type="datetime1">
              <a:rPr lang="en-US" smtClean="0"/>
              <a:t>12/11/2023</a:t>
            </a:fld>
            <a:endParaRPr lang="en-US"/>
          </a:p>
        </p:txBody>
      </p:sp>
      <p:sp>
        <p:nvSpPr>
          <p:cNvPr id="5" name="Footer Placeholder 4"/>
          <p:cNvSpPr>
            <a:spLocks noGrp="1"/>
          </p:cNvSpPr>
          <p:nvPr>
            <p:ph type="ftr" sz="quarter" idx="3"/>
          </p:nvPr>
        </p:nvSpPr>
        <p:spPr>
          <a:xfrm>
            <a:off x="659165" y="6356350"/>
            <a:ext cx="375595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400" b="1">
                <a:solidFill>
                  <a:schemeClr val="tx1">
                    <a:lumMod val="65000"/>
                    <a:lumOff val="35000"/>
                  </a:schemeClr>
                </a:solidFill>
                <a:latin typeface="Century Gothic" pitchFamily="34" charset="0"/>
              </a:defRPr>
            </a:lvl1pPr>
          </a:lstStyle>
          <a:p>
            <a:fld id="{FA671662-D2D0-C14C-B280-A81C24C23A8E}" type="slidenum">
              <a:rPr lang="en-US"/>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EA548CA-85A9-3FA4-4C60-B0BC8CB57DF6}"/>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1F0C10E-120D-F897-3247-4C0696F0D789}"/>
              </a:ext>
            </a:extLst>
          </p:cNvPr>
          <p:cNvSpPr>
            <a:spLocks noGrp="1" noChangeArrowheads="1"/>
          </p:cNvSpPr>
          <p:nvPr>
            <p:ph type="body" idx="1"/>
          </p:nvPr>
        </p:nvSpPr>
        <p:spPr bwMode="auto">
          <a:xfrm>
            <a:off x="457200" y="1447800"/>
            <a:ext cx="8229600"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5940" name="Rectangle 4">
            <a:extLst>
              <a:ext uri="{FF2B5EF4-FFF2-40B4-BE49-F238E27FC236}">
                <a16:creationId xmlns:a16="http://schemas.microsoft.com/office/drawing/2014/main" id="{E93C86E0-2CBC-E921-BDBD-56E4DE566557}"/>
              </a:ext>
            </a:extLst>
          </p:cNvPr>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fld id="{ABA65312-7A72-42F6-A033-20FD51A2DF7D}" type="datetime1">
              <a:rPr lang="en-US" altLang="en-US" smtClean="0"/>
              <a:t>12/11/2023</a:t>
            </a:fld>
            <a:endParaRPr lang="en-US" altLang="en-US"/>
          </a:p>
        </p:txBody>
      </p:sp>
      <p:sp>
        <p:nvSpPr>
          <p:cNvPr id="295941" name="Rectangle 5">
            <a:extLst>
              <a:ext uri="{FF2B5EF4-FFF2-40B4-BE49-F238E27FC236}">
                <a16:creationId xmlns:a16="http://schemas.microsoft.com/office/drawing/2014/main" id="{39F7540B-AFEA-1B94-035E-92D328CA3803}"/>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295942" name="Rectangle 6">
            <a:extLst>
              <a:ext uri="{FF2B5EF4-FFF2-40B4-BE49-F238E27FC236}">
                <a16:creationId xmlns:a16="http://schemas.microsoft.com/office/drawing/2014/main" id="{E7C109A1-8125-18C8-CF4A-7010881BD76C}"/>
              </a:ext>
            </a:extLst>
          </p:cNvPr>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pPr>
              <a:defRPr/>
            </a:pPr>
            <a:fld id="{4A385048-3BF7-44DC-BEF9-16CEF13BE7BC}" type="slidenum">
              <a:rPr lang="en-US" altLang="en-US"/>
              <a:pPr>
                <a:defRPr/>
              </a:pPr>
              <a:t>‹#›</a:t>
            </a:fld>
            <a:endParaRPr lang="en-US" altLang="en-US"/>
          </a:p>
        </p:txBody>
      </p:sp>
      <p:sp>
        <p:nvSpPr>
          <p:cNvPr id="1031" name="Freeform 7">
            <a:extLst>
              <a:ext uri="{FF2B5EF4-FFF2-40B4-BE49-F238E27FC236}">
                <a16:creationId xmlns:a16="http://schemas.microsoft.com/office/drawing/2014/main" id="{31318A38-4001-1E75-7C60-1F58B219E3C5}"/>
              </a:ext>
            </a:extLst>
          </p:cNvPr>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32" name="Line 8">
            <a:extLst>
              <a:ext uri="{FF2B5EF4-FFF2-40B4-BE49-F238E27FC236}">
                <a16:creationId xmlns:a16="http://schemas.microsoft.com/office/drawing/2014/main" id="{824B74C3-DEDE-48A9-13DA-0AA44BB6CDA9}"/>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898790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defRPr>
      </a:lvl2pPr>
      <a:lvl3pPr algn="l" rtl="0" eaLnBrk="0" fontAlgn="base" hangingPunct="0">
        <a:spcBef>
          <a:spcPct val="0"/>
        </a:spcBef>
        <a:spcAft>
          <a:spcPct val="0"/>
        </a:spcAft>
        <a:defRPr sz="4200">
          <a:solidFill>
            <a:schemeClr val="tx2"/>
          </a:solidFill>
          <a:latin typeface="Garamond" panose="02020404030301010803" pitchFamily="18" charset="0"/>
        </a:defRPr>
      </a:lvl3pPr>
      <a:lvl4pPr algn="l" rtl="0" eaLnBrk="0" fontAlgn="base" hangingPunct="0">
        <a:spcBef>
          <a:spcPct val="0"/>
        </a:spcBef>
        <a:spcAft>
          <a:spcPct val="0"/>
        </a:spcAft>
        <a:defRPr sz="4200">
          <a:solidFill>
            <a:schemeClr val="tx2"/>
          </a:solidFill>
          <a:latin typeface="Garamond" panose="02020404030301010803" pitchFamily="18" charset="0"/>
        </a:defRPr>
      </a:lvl4pPr>
      <a:lvl5pPr algn="l" rtl="0" eaLnBrk="0" fontAlgn="base" hangingPunct="0">
        <a:spcBef>
          <a:spcPct val="0"/>
        </a:spcBef>
        <a:spcAft>
          <a:spcPct val="0"/>
        </a:spcAft>
        <a:defRPr sz="4200">
          <a:solidFill>
            <a:schemeClr val="tx2"/>
          </a:solidFill>
          <a:latin typeface="Garamond" panose="02020404030301010803" pitchFamily="18" charset="0"/>
        </a:defRPr>
      </a:lvl5pPr>
      <a:lvl6pPr marL="457200" algn="l" rtl="0" fontAlgn="base">
        <a:spcBef>
          <a:spcPct val="0"/>
        </a:spcBef>
        <a:spcAft>
          <a:spcPct val="0"/>
        </a:spcAft>
        <a:defRPr sz="4200">
          <a:solidFill>
            <a:schemeClr val="tx2"/>
          </a:solidFill>
          <a:latin typeface="Garamond" panose="02020404030301010803" pitchFamily="18" charset="0"/>
        </a:defRPr>
      </a:lvl6pPr>
      <a:lvl7pPr marL="914400" algn="l" rtl="0" fontAlgn="base">
        <a:spcBef>
          <a:spcPct val="0"/>
        </a:spcBef>
        <a:spcAft>
          <a:spcPct val="0"/>
        </a:spcAft>
        <a:defRPr sz="4200">
          <a:solidFill>
            <a:schemeClr val="tx2"/>
          </a:solidFill>
          <a:latin typeface="Garamond" panose="02020404030301010803" pitchFamily="18" charset="0"/>
        </a:defRPr>
      </a:lvl7pPr>
      <a:lvl8pPr marL="1371600" algn="l" rtl="0" fontAlgn="base">
        <a:spcBef>
          <a:spcPct val="0"/>
        </a:spcBef>
        <a:spcAft>
          <a:spcPct val="0"/>
        </a:spcAft>
        <a:defRPr sz="4200">
          <a:solidFill>
            <a:schemeClr val="tx2"/>
          </a:solidFill>
          <a:latin typeface="Garamond" panose="02020404030301010803" pitchFamily="18" charset="0"/>
        </a:defRPr>
      </a:lvl8pPr>
      <a:lvl9pPr marL="1828800" algn="l" rtl="0" fontAlgn="base">
        <a:spcBef>
          <a:spcPct val="0"/>
        </a:spcBef>
        <a:spcAft>
          <a:spcPct val="0"/>
        </a:spcAft>
        <a:defRPr sz="42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5DAF087-851C-45DF-A8CC-A19669F94C9A}" type="datetime1">
              <a:rPr lang="en-US" smtClean="0"/>
              <a:t>12/11/2023</a:t>
            </a:fld>
            <a:endParaRPr lang="en-US"/>
          </a:p>
        </p:txBody>
      </p:sp>
      <p:sp>
        <p:nvSpPr>
          <p:cNvPr id="5" name="Footer Placeholder 4"/>
          <p:cNvSpPr>
            <a:spLocks noGrp="1"/>
          </p:cNvSpPr>
          <p:nvPr>
            <p:ph type="ftr" sz="quarter" idx="3"/>
          </p:nvPr>
        </p:nvSpPr>
        <p:spPr>
          <a:xfrm>
            <a:off x="659165" y="6356350"/>
            <a:ext cx="375595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400" b="1">
                <a:solidFill>
                  <a:schemeClr val="tx1">
                    <a:lumMod val="65000"/>
                    <a:lumOff val="35000"/>
                  </a:schemeClr>
                </a:solidFill>
                <a:latin typeface="Century Gothic" pitchFamily="34" charset="0"/>
              </a:defRPr>
            </a:lvl1pPr>
          </a:lstStyle>
          <a:p>
            <a:fld id="{FA671662-D2D0-C14C-B280-A81C24C23A8E}" type="slidenum">
              <a:rPr lang="en-US"/>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57768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1.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hyperlink" Target="https://dl.acm.org/doi/abs/10.1145/956750.956769?casa_token=3Rm54dd6T68AAAAA:3ZXTWTW84iKs_M1SLM9lldhPAfXP-TcqZ5mrYpP86H6WitiYTt0zodLGQ9GbOuJu6GJkcPTRaKjps5Q" TargetMode="External"/><Relationship Id="rId2" Type="http://schemas.openxmlformats.org/officeDocument/2006/relationships/hyperlink" Target="https://www.cs.cornell.edu/home/kleinber/networks-book/"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Social Network Analysis</a:t>
            </a:r>
            <a:br>
              <a:rPr lang="en-US" sz="5400" dirty="0"/>
            </a:br>
            <a:endParaRPr lang="en-US" sz="5400" dirty="0"/>
          </a:p>
        </p:txBody>
      </p:sp>
      <p:sp>
        <p:nvSpPr>
          <p:cNvPr id="3" name="Subtitle 2"/>
          <p:cNvSpPr>
            <a:spLocks noGrp="1"/>
          </p:cNvSpPr>
          <p:nvPr>
            <p:ph type="subTitle" idx="1"/>
          </p:nvPr>
        </p:nvSpPr>
        <p:spPr/>
        <p:txBody>
          <a:bodyPr>
            <a:normAutofit/>
          </a:bodyPr>
          <a:lstStyle/>
          <a:p>
            <a:r>
              <a:rPr lang="en-US" sz="2800" b="1"/>
              <a:t>Epidemics</a:t>
            </a:r>
            <a:endParaRPr lang="en-US" sz="2800" b="1" dirty="0"/>
          </a:p>
        </p:txBody>
      </p:sp>
    </p:spTree>
    <p:extLst>
      <p:ext uri="{BB962C8B-B14F-4D97-AF65-F5344CB8AC3E}">
        <p14:creationId xmlns:p14="http://schemas.microsoft.com/office/powerpoint/2010/main" val="230998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E322F0-FFAF-4337-9D1B-0FD1412C68B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4" name="Picture 3">
            <a:extLst>
              <a:ext uri="{FF2B5EF4-FFF2-40B4-BE49-F238E27FC236}">
                <a16:creationId xmlns:a16="http://schemas.microsoft.com/office/drawing/2014/main" id="{086BAC9F-0084-4053-ACA9-4C908EF179E9}"/>
              </a:ext>
            </a:extLst>
          </p:cNvPr>
          <p:cNvPicPr>
            <a:picLocks noChangeAspect="1"/>
          </p:cNvPicPr>
          <p:nvPr/>
        </p:nvPicPr>
        <p:blipFill>
          <a:blip r:embed="rId2"/>
          <a:stretch>
            <a:fillRect/>
          </a:stretch>
        </p:blipFill>
        <p:spPr>
          <a:xfrm>
            <a:off x="300620" y="-130629"/>
            <a:ext cx="8542760" cy="6363251"/>
          </a:xfrm>
          <a:prstGeom prst="rect">
            <a:avLst/>
          </a:prstGeom>
        </p:spPr>
      </p:pic>
    </p:spTree>
    <p:extLst>
      <p:ext uri="{BB962C8B-B14F-4D97-AF65-F5344CB8AC3E}">
        <p14:creationId xmlns:p14="http://schemas.microsoft.com/office/powerpoint/2010/main" val="228134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SIR Epidemic Model</a:t>
            </a:r>
            <a:br>
              <a:rPr lang="en-US" dirty="0"/>
            </a:br>
            <a:endParaRPr lang="en-US"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99719"/>
            <a:ext cx="57912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01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9" name="Title 5">
            <a:extLst>
              <a:ext uri="{FF2B5EF4-FFF2-40B4-BE49-F238E27FC236}">
                <a16:creationId xmlns:a16="http://schemas.microsoft.com/office/drawing/2014/main" id="{41C0F74F-ED02-49F4-8292-B055C36D3E67}"/>
              </a:ext>
            </a:extLst>
          </p:cNvPr>
          <p:cNvSpPr>
            <a:spLocks noGrp="1"/>
          </p:cNvSpPr>
          <p:nvPr>
            <p:ph type="title"/>
          </p:nvPr>
        </p:nvSpPr>
        <p:spPr>
          <a:xfrm>
            <a:off x="457200" y="0"/>
            <a:ext cx="8229600" cy="1600200"/>
          </a:xfrm>
        </p:spPr>
        <p:txBody>
          <a:bodyPr/>
          <a:lstStyle/>
          <a:p>
            <a:r>
              <a:rPr lang="en-US" sz="4000" dirty="0"/>
              <a:t>Percolation</a:t>
            </a:r>
            <a:br>
              <a:rPr lang="en-US" dirty="0"/>
            </a:br>
            <a:endParaRPr lang="en-US" dirty="0"/>
          </a:p>
        </p:txBody>
      </p:sp>
      <p:pic>
        <p:nvPicPr>
          <p:cNvPr id="10" name="Picture 2">
            <a:extLst>
              <a:ext uri="{FF2B5EF4-FFF2-40B4-BE49-F238E27FC236}">
                <a16:creationId xmlns:a16="http://schemas.microsoft.com/office/drawing/2014/main" id="{D90CDBB8-11DC-448A-96F4-DF381C190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974" y="655892"/>
            <a:ext cx="37242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6">
            <a:extLst>
              <a:ext uri="{FF2B5EF4-FFF2-40B4-BE49-F238E27FC236}">
                <a16:creationId xmlns:a16="http://schemas.microsoft.com/office/drawing/2014/main" id="{2E7573DC-3E02-40E4-A254-CB41C5CD56E4}"/>
              </a:ext>
            </a:extLst>
          </p:cNvPr>
          <p:cNvSpPr txBox="1">
            <a:spLocks/>
          </p:cNvSpPr>
          <p:nvPr/>
        </p:nvSpPr>
        <p:spPr>
          <a:xfrm>
            <a:off x="490728" y="4033568"/>
            <a:ext cx="8162544" cy="221761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a:ln>
                  <a:noFill/>
                </a:ln>
                <a:solidFill>
                  <a:schemeClr val="tx1"/>
                </a:solidFill>
                <a:effectLst/>
                <a:uLnTx/>
                <a:uFillTx/>
                <a:latin typeface="Century Gothic"/>
                <a:ea typeface="+mn-ea"/>
                <a:cs typeface="+mn-cs"/>
              </a:rPr>
              <a:t>The static view of the model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a:ln>
                  <a:noFill/>
                </a:ln>
                <a:solidFill>
                  <a:schemeClr val="tx1"/>
                </a:solidFill>
                <a:effectLst/>
                <a:uLnTx/>
                <a:uFillTx/>
                <a:latin typeface="Century Gothic"/>
                <a:ea typeface="+mn-ea"/>
                <a:cs typeface="+mn-cs"/>
              </a:rPr>
              <a:t>We decide in advance which edges will transmit infection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a:ln>
                  <a:noFill/>
                </a:ln>
                <a:solidFill>
                  <a:schemeClr val="tx1"/>
                </a:solidFill>
                <a:effectLst/>
                <a:uLnTx/>
                <a:uFillTx/>
                <a:latin typeface="Century Gothic"/>
                <a:ea typeface="+mn-ea"/>
                <a:cs typeface="+mn-cs"/>
              </a:rPr>
              <a:t>A node v will become infected during the epidemic if and only if there is a path to v from one of the initially infected nodes that consists entirely of open edges</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72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endPar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endParaRPr kumimoji="0" lang="en-US" sz="16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v"/>
              <a:tabLst/>
              <a:defRPr/>
            </a:pPr>
            <a:endParaRPr kumimoji="0" lang="en-US" sz="30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v"/>
              <a:tabLst/>
              <a:defRPr/>
            </a:pPr>
            <a:endParaRPr kumimoji="0" lang="en-US" sz="38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v"/>
              <a:tabLst/>
              <a:defRPr/>
            </a:pPr>
            <a:endParaRPr kumimoji="0" lang="en-US" sz="38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v"/>
              <a:tabLst/>
              <a:defRPr/>
            </a:pPr>
            <a:endParaRPr kumimoji="0" lang="en-US" sz="38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v"/>
              <a:tabLst/>
              <a:defRPr/>
            </a:pPr>
            <a:endParaRPr kumimoji="0" lang="en-US" sz="38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endParaRPr kumimoji="0" lang="en-US" sz="16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endParaRPr kumimoji="0" lang="en-US" sz="16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endParaRPr kumimoji="0" lang="en-US" sz="16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4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16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prstClr val="black">
                  <a:lumMod val="50000"/>
                  <a:lumOff val="50000"/>
                </a:prstClr>
              </a:solidFill>
              <a:effectLst/>
              <a:uLnTx/>
              <a:uFillTx/>
              <a:latin typeface="Century Gothic"/>
              <a:ea typeface="+mn-ea"/>
              <a:cs typeface="+mn-cs"/>
            </a:endParaRPr>
          </a:p>
        </p:txBody>
      </p:sp>
    </p:spTree>
    <p:extLst>
      <p:ext uri="{BB962C8B-B14F-4D97-AF65-F5344CB8AC3E}">
        <p14:creationId xmlns:p14="http://schemas.microsoft.com/office/powerpoint/2010/main" val="214429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SIS Epidemic Model</a:t>
            </a:r>
            <a:br>
              <a:rPr lang="en-US" dirty="0"/>
            </a:br>
            <a:endParaRPr lang="en-US" dirty="0"/>
          </a:p>
        </p:txBody>
      </p:sp>
      <p:sp>
        <p:nvSpPr>
          <p:cNvPr id="7" name="Content Placeholder 6"/>
          <p:cNvSpPr>
            <a:spLocks noGrp="1"/>
          </p:cNvSpPr>
          <p:nvPr>
            <p:ph idx="1"/>
          </p:nvPr>
        </p:nvSpPr>
        <p:spPr>
          <a:xfrm>
            <a:off x="457200" y="917448"/>
            <a:ext cx="8229600" cy="3166872"/>
          </a:xfrm>
        </p:spPr>
        <p:txBody>
          <a:bodyPr>
            <a:normAutofit fontScale="70000" lnSpcReduction="20000"/>
          </a:bodyPr>
          <a:lstStyle/>
          <a:p>
            <a:pPr>
              <a:buFont typeface="Wingdings" pitchFamily="2" charset="2"/>
              <a:buChar char="§"/>
            </a:pPr>
            <a:r>
              <a:rPr lang="en-US" sz="2900" dirty="0">
                <a:solidFill>
                  <a:schemeClr val="tx1"/>
                </a:solidFill>
              </a:rPr>
              <a:t>There is no Removed state </a:t>
            </a:r>
          </a:p>
          <a:p>
            <a:pPr lvl="1">
              <a:buFont typeface="Arial" pitchFamily="34" charset="0"/>
              <a:buChar char="•"/>
            </a:pPr>
            <a:r>
              <a:rPr lang="en-US" sz="2300" dirty="0">
                <a:solidFill>
                  <a:schemeClr val="tx1"/>
                </a:solidFill>
              </a:rPr>
              <a:t>After a node is done with the Infectious state, it cycles back to the Susceptible state and is ready to catch the disease again</a:t>
            </a:r>
          </a:p>
          <a:p>
            <a:pPr>
              <a:buFont typeface="Wingdings" pitchFamily="2" charset="2"/>
              <a:buChar char="§"/>
            </a:pPr>
            <a:r>
              <a:rPr lang="en-US" sz="2900" dirty="0">
                <a:solidFill>
                  <a:schemeClr val="tx1"/>
                </a:solidFill>
              </a:rPr>
              <a:t>Initially, some nodes are in the I state and all others are in the S state.</a:t>
            </a:r>
          </a:p>
          <a:p>
            <a:pPr>
              <a:buFont typeface="Wingdings" pitchFamily="2" charset="2"/>
              <a:buChar char="§"/>
            </a:pPr>
            <a:r>
              <a:rPr lang="en-US" sz="2900" dirty="0">
                <a:solidFill>
                  <a:schemeClr val="tx1"/>
                </a:solidFill>
              </a:rPr>
              <a:t>Each node v that enters the state remains infectious for a fixed number of steps </a:t>
            </a:r>
            <a:r>
              <a:rPr lang="en-US" sz="2900" dirty="0" err="1">
                <a:solidFill>
                  <a:schemeClr val="tx1"/>
                </a:solidFill>
              </a:rPr>
              <a:t>t</a:t>
            </a:r>
            <a:r>
              <a:rPr lang="en-US" sz="2900" baseline="-25000" dirty="0" err="1">
                <a:solidFill>
                  <a:schemeClr val="tx1"/>
                </a:solidFill>
              </a:rPr>
              <a:t>I</a:t>
            </a:r>
            <a:r>
              <a:rPr lang="en-US" sz="2900" baseline="-25000" dirty="0">
                <a:solidFill>
                  <a:schemeClr val="tx1"/>
                </a:solidFill>
              </a:rPr>
              <a:t> </a:t>
            </a:r>
          </a:p>
          <a:p>
            <a:pPr>
              <a:buFont typeface="Wingdings" pitchFamily="2" charset="2"/>
              <a:buChar char="§"/>
            </a:pPr>
            <a:r>
              <a:rPr lang="en-US" sz="2900" dirty="0">
                <a:solidFill>
                  <a:schemeClr val="tx1"/>
                </a:solidFill>
              </a:rPr>
              <a:t>During each of these </a:t>
            </a:r>
            <a:r>
              <a:rPr lang="en-US" sz="2900" dirty="0" err="1">
                <a:solidFill>
                  <a:schemeClr val="tx1"/>
                </a:solidFill>
              </a:rPr>
              <a:t>t</a:t>
            </a:r>
            <a:r>
              <a:rPr lang="en-US" sz="2900" baseline="-25000" dirty="0" err="1">
                <a:solidFill>
                  <a:schemeClr val="tx1"/>
                </a:solidFill>
              </a:rPr>
              <a:t>I</a:t>
            </a:r>
            <a:r>
              <a:rPr lang="en-US" sz="2900" dirty="0">
                <a:solidFill>
                  <a:schemeClr val="tx1"/>
                </a:solidFill>
              </a:rPr>
              <a:t> steps, v has a probability p of passing the disease to each of its susceptible neighbors. </a:t>
            </a:r>
          </a:p>
          <a:p>
            <a:pPr>
              <a:buFont typeface="Wingdings" pitchFamily="2" charset="2"/>
              <a:buChar char="§"/>
            </a:pPr>
            <a:r>
              <a:rPr lang="en-US" sz="2900" dirty="0">
                <a:solidFill>
                  <a:schemeClr val="tx1"/>
                </a:solidFill>
              </a:rPr>
              <a:t>After </a:t>
            </a:r>
            <a:r>
              <a:rPr lang="en-US" sz="2900" dirty="0" err="1">
                <a:solidFill>
                  <a:schemeClr val="tx1"/>
                </a:solidFill>
              </a:rPr>
              <a:t>t</a:t>
            </a:r>
            <a:r>
              <a:rPr lang="en-US" sz="2900" baseline="-25000" dirty="0" err="1">
                <a:solidFill>
                  <a:schemeClr val="tx1"/>
                </a:solidFill>
              </a:rPr>
              <a:t>I</a:t>
            </a:r>
            <a:r>
              <a:rPr lang="en-US" sz="2900" dirty="0">
                <a:solidFill>
                  <a:schemeClr val="tx1"/>
                </a:solidFill>
              </a:rPr>
              <a:t> steps, node v is no longer infectious and it returns to the S state</a:t>
            </a:r>
          </a:p>
          <a:p>
            <a:pPr>
              <a:buFont typeface="Wingdings" pitchFamily="2" charset="2"/>
              <a:buChar char="§"/>
            </a:pPr>
            <a:endParaRPr lang="en-US" sz="2600" dirty="0"/>
          </a:p>
          <a:p>
            <a:endParaRPr lang="en-US" dirty="0"/>
          </a:p>
          <a:p>
            <a:endParaRPr lang="en-US" dirty="0"/>
          </a:p>
          <a:p>
            <a:pPr lvl="1"/>
            <a:endParaRPr lang="en-US" dirty="0"/>
          </a:p>
          <a:p>
            <a:endParaRPr lang="en-US" dirty="0"/>
          </a:p>
          <a:p>
            <a:pPr lvl="1"/>
            <a:endParaRPr lang="en-US" dirty="0"/>
          </a:p>
          <a:p>
            <a:pPr>
              <a:buFont typeface="Wingdings" pitchFamily="2" charset="2"/>
              <a:buChar char="§"/>
            </a:pPr>
            <a:endParaRPr lang="en-US" dirty="0"/>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65" y="4267708"/>
            <a:ext cx="74676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10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0E83A4-A69A-4808-AB92-1BDC888A353C}"/>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4" name="Picture 3">
            <a:extLst>
              <a:ext uri="{FF2B5EF4-FFF2-40B4-BE49-F238E27FC236}">
                <a16:creationId xmlns:a16="http://schemas.microsoft.com/office/drawing/2014/main" id="{C7ED0F26-460C-456A-A1D3-6D96A92C3439}"/>
              </a:ext>
            </a:extLst>
          </p:cNvPr>
          <p:cNvPicPr>
            <a:picLocks noChangeAspect="1"/>
          </p:cNvPicPr>
          <p:nvPr/>
        </p:nvPicPr>
        <p:blipFill>
          <a:blip r:embed="rId2"/>
          <a:stretch>
            <a:fillRect/>
          </a:stretch>
        </p:blipFill>
        <p:spPr>
          <a:xfrm>
            <a:off x="453033" y="430270"/>
            <a:ext cx="8237934" cy="5997460"/>
          </a:xfrm>
          <a:prstGeom prst="rect">
            <a:avLst/>
          </a:prstGeom>
        </p:spPr>
      </p:pic>
    </p:spTree>
    <p:extLst>
      <p:ext uri="{BB962C8B-B14F-4D97-AF65-F5344CB8AC3E}">
        <p14:creationId xmlns:p14="http://schemas.microsoft.com/office/powerpoint/2010/main" val="157625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80F18B-FA01-4475-8268-10D5F4EF07AE}"/>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4" name="Picture 3">
            <a:extLst>
              <a:ext uri="{FF2B5EF4-FFF2-40B4-BE49-F238E27FC236}">
                <a16:creationId xmlns:a16="http://schemas.microsoft.com/office/drawing/2014/main" id="{F76D7563-395F-4B7A-85DF-1269F11DFCC4}"/>
              </a:ext>
            </a:extLst>
          </p:cNvPr>
          <p:cNvPicPr>
            <a:picLocks noChangeAspect="1"/>
          </p:cNvPicPr>
          <p:nvPr/>
        </p:nvPicPr>
        <p:blipFill>
          <a:blip r:embed="rId2"/>
          <a:stretch>
            <a:fillRect/>
          </a:stretch>
        </p:blipFill>
        <p:spPr>
          <a:xfrm>
            <a:off x="388257" y="61685"/>
            <a:ext cx="8367485" cy="6294665"/>
          </a:xfrm>
          <a:prstGeom prst="rect">
            <a:avLst/>
          </a:prstGeom>
        </p:spPr>
      </p:pic>
    </p:spTree>
    <p:extLst>
      <p:ext uri="{BB962C8B-B14F-4D97-AF65-F5344CB8AC3E}">
        <p14:creationId xmlns:p14="http://schemas.microsoft.com/office/powerpoint/2010/main" val="245343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SIR </a:t>
            </a:r>
            <a:r>
              <a:rPr lang="en-US" sz="4000" dirty="0" err="1"/>
              <a:t>vs</a:t>
            </a:r>
            <a:r>
              <a:rPr lang="en-US" sz="4000" dirty="0"/>
              <a:t> SIS</a:t>
            </a:r>
            <a:br>
              <a:rPr lang="en-US" dirty="0"/>
            </a:br>
            <a:endParaRPr lang="en-US"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2" name="Content Placeholder 1"/>
          <p:cNvSpPr>
            <a:spLocks noGrp="1"/>
          </p:cNvSpPr>
          <p:nvPr>
            <p:ph idx="1"/>
          </p:nvPr>
        </p:nvSpPr>
        <p:spPr>
          <a:xfrm>
            <a:off x="457200" y="1051560"/>
            <a:ext cx="8229600" cy="4525963"/>
          </a:xfrm>
        </p:spPr>
        <p:txBody>
          <a:bodyPr/>
          <a:lstStyle/>
          <a:p>
            <a:pPr>
              <a:buFont typeface="Wingdings" pitchFamily="2" charset="2"/>
              <a:buChar char="§"/>
            </a:pPr>
            <a:r>
              <a:rPr lang="en-US" sz="2000" dirty="0">
                <a:solidFill>
                  <a:schemeClr val="tx1"/>
                </a:solidFill>
              </a:rPr>
              <a:t>In a SIR epidemic graph the nodes decrease over time – so the epidemic will ultimately die down after a relatively small number of steps</a:t>
            </a:r>
          </a:p>
          <a:p>
            <a:pPr>
              <a:buFont typeface="Wingdings" pitchFamily="2" charset="2"/>
              <a:buChar char="§"/>
            </a:pPr>
            <a:r>
              <a:rPr lang="en-US" sz="2000" dirty="0">
                <a:solidFill>
                  <a:schemeClr val="tx1"/>
                </a:solidFill>
              </a:rPr>
              <a:t>A SIS epidemic can run for an extremely long time</a:t>
            </a:r>
          </a:p>
          <a:p>
            <a:pPr>
              <a:buFont typeface="Wingdings" pitchFamily="2" charset="2"/>
              <a:buChar char="§"/>
            </a:pPr>
            <a:r>
              <a:rPr lang="en-US" sz="2000" dirty="0">
                <a:solidFill>
                  <a:schemeClr val="tx1"/>
                </a:solidFill>
              </a:rPr>
              <a:t>At at a particular critical value of the contagion probability p, SIS epidemic on the network will undergo a rapid shift from one that dies out quickly to one that persists for a very long time</a:t>
            </a:r>
          </a:p>
          <a:p>
            <a:pPr>
              <a:buFont typeface="Wingdings" pitchFamily="2" charset="2"/>
              <a:buChar char="§"/>
            </a:pPr>
            <a:r>
              <a:rPr lang="en-US" sz="2000" dirty="0">
                <a:solidFill>
                  <a:schemeClr val="tx1"/>
                </a:solidFill>
              </a:rPr>
              <a:t>SIS model can be converted to SIR model by a time-expanded contact network</a:t>
            </a:r>
          </a:p>
          <a:p>
            <a:pPr lvl="1">
              <a:buFont typeface="Arial" pitchFamily="34" charset="0"/>
              <a:buChar char="•"/>
            </a:pPr>
            <a:r>
              <a:rPr lang="en-US" sz="1800" dirty="0">
                <a:solidFill>
                  <a:schemeClr val="tx1"/>
                </a:solidFill>
              </a:rPr>
              <a:t>A new copy of each infected node is created</a:t>
            </a:r>
          </a:p>
          <a:p>
            <a:endParaRPr lang="en-US" sz="1800" dirty="0"/>
          </a:p>
          <a:p>
            <a:endParaRPr lang="en-US" dirty="0"/>
          </a:p>
        </p:txBody>
      </p:sp>
    </p:spTree>
    <p:extLst>
      <p:ext uri="{BB962C8B-B14F-4D97-AF65-F5344CB8AC3E}">
        <p14:creationId xmlns:p14="http://schemas.microsoft.com/office/powerpoint/2010/main" val="90582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485BB7-4FE0-4253-92DE-79CC7A87EC9F}"/>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17</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4" name="Picture 3">
            <a:extLst>
              <a:ext uri="{FF2B5EF4-FFF2-40B4-BE49-F238E27FC236}">
                <a16:creationId xmlns:a16="http://schemas.microsoft.com/office/drawing/2014/main" id="{8DE61ABA-A66B-4C38-831A-698F8ADD9A8A}"/>
              </a:ext>
            </a:extLst>
          </p:cNvPr>
          <p:cNvPicPr>
            <a:picLocks noChangeAspect="1"/>
          </p:cNvPicPr>
          <p:nvPr/>
        </p:nvPicPr>
        <p:blipFill>
          <a:blip r:embed="rId2"/>
          <a:stretch>
            <a:fillRect/>
          </a:stretch>
        </p:blipFill>
        <p:spPr>
          <a:xfrm>
            <a:off x="1454065" y="463875"/>
            <a:ext cx="5922099" cy="4179562"/>
          </a:xfrm>
          <a:prstGeom prst="rect">
            <a:avLst/>
          </a:prstGeom>
        </p:spPr>
      </p:pic>
      <p:sp>
        <p:nvSpPr>
          <p:cNvPr id="5" name="Rectangle 4">
            <a:extLst>
              <a:ext uri="{FF2B5EF4-FFF2-40B4-BE49-F238E27FC236}">
                <a16:creationId xmlns:a16="http://schemas.microsoft.com/office/drawing/2014/main" id="{139F83FC-4E29-4DEB-ACC0-36C05347CCA4}"/>
              </a:ext>
            </a:extLst>
          </p:cNvPr>
          <p:cNvSpPr/>
          <p:nvPr/>
        </p:nvSpPr>
        <p:spPr>
          <a:xfrm>
            <a:off x="1097086" y="4643437"/>
            <a:ext cx="6636058" cy="1600438"/>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We think about a node v as in fact being a “different individual” at each time step, then we can represent things so that nodes are never </a:t>
            </a:r>
            <a:r>
              <a:rPr kumimoji="0" lang="en-US" sz="1400" b="0" i="0" u="none" strike="noStrike" kern="1200" cap="none" spc="0" normalizeH="0" baseline="0" noProof="0" dirty="0" err="1">
                <a:ln>
                  <a:noFill/>
                </a:ln>
                <a:solidFill>
                  <a:prstClr val="black"/>
                </a:solidFill>
                <a:effectLst/>
                <a:uLnTx/>
                <a:uFillTx/>
                <a:latin typeface="Palatino Linotype"/>
                <a:ea typeface="+mn-ea"/>
                <a:cs typeface="+mn-cs"/>
              </a:rPr>
              <a:t>reinfected</a:t>
            </a: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We create a separate copy of each node for each time step t = 0, 1, 2, 3 and onward.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Now, for each edge in the original contact network, linking a node v to a node w, we create edges in the time-expanded contact network from the copy of v at time t to the copy of w at time t + 1 </a:t>
            </a:r>
            <a:endParaRPr kumimoji="0" lang="en-IN" sz="1400" b="0" i="0" u="none" strike="noStrike" kern="1200" cap="none" spc="0" normalizeH="0" baseline="0" noProof="0" dirty="0">
              <a:ln>
                <a:noFill/>
              </a:ln>
              <a:solidFill>
                <a:prstClr val="black"/>
              </a:solidFill>
              <a:effectLst/>
              <a:uLnTx/>
              <a:uFillTx/>
              <a:latin typeface="Palatino Linotype"/>
              <a:ea typeface="+mn-ea"/>
              <a:cs typeface="+mn-cs"/>
            </a:endParaRPr>
          </a:p>
        </p:txBody>
      </p:sp>
      <p:sp>
        <p:nvSpPr>
          <p:cNvPr id="6" name="Title 5">
            <a:extLst>
              <a:ext uri="{FF2B5EF4-FFF2-40B4-BE49-F238E27FC236}">
                <a16:creationId xmlns:a16="http://schemas.microsoft.com/office/drawing/2014/main" id="{31B11F3F-34D3-43E9-A932-BCA181D254A5}"/>
              </a:ext>
            </a:extLst>
          </p:cNvPr>
          <p:cNvSpPr txBox="1">
            <a:spLocks/>
          </p:cNvSpPr>
          <p:nvPr/>
        </p:nvSpPr>
        <p:spPr>
          <a:xfrm>
            <a:off x="532660" y="0"/>
            <a:ext cx="7688062" cy="58706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ts val="58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2F5897"/>
                </a:solidFill>
                <a:effectLst>
                  <a:outerShdw blurRad="63500" dist="38100" dir="5400000" algn="t" rotWithShape="0">
                    <a:prstClr val="black">
                      <a:alpha val="25000"/>
                    </a:prstClr>
                  </a:outerShdw>
                </a:effectLst>
                <a:uLnTx/>
                <a:uFillTx/>
                <a:latin typeface="Palatino Linotype"/>
                <a:ea typeface="+mj-ea"/>
                <a:cs typeface="+mj-cs"/>
              </a:rPr>
              <a:t>Time-expanded contact network</a:t>
            </a:r>
          </a:p>
        </p:txBody>
      </p:sp>
    </p:spTree>
    <p:extLst>
      <p:ext uri="{BB962C8B-B14F-4D97-AF65-F5344CB8AC3E}">
        <p14:creationId xmlns:p14="http://schemas.microsoft.com/office/powerpoint/2010/main" val="333990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SIRS Epidemic Model</a:t>
            </a:r>
            <a:br>
              <a:rPr lang="en-US" dirty="0"/>
            </a:br>
            <a:endParaRPr lang="en-US" dirty="0"/>
          </a:p>
        </p:txBody>
      </p:sp>
      <p:sp>
        <p:nvSpPr>
          <p:cNvPr id="7" name="Content Placeholder 6"/>
          <p:cNvSpPr>
            <a:spLocks noGrp="1"/>
          </p:cNvSpPr>
          <p:nvPr>
            <p:ph idx="1"/>
          </p:nvPr>
        </p:nvSpPr>
        <p:spPr>
          <a:xfrm>
            <a:off x="457200" y="1161288"/>
            <a:ext cx="8229600" cy="5056632"/>
          </a:xfrm>
        </p:spPr>
        <p:txBody>
          <a:bodyPr>
            <a:normAutofit fontScale="92500"/>
          </a:bodyPr>
          <a:lstStyle/>
          <a:p>
            <a:pPr>
              <a:buFont typeface="Wingdings" pitchFamily="2" charset="2"/>
              <a:buChar char="§"/>
            </a:pPr>
            <a:r>
              <a:rPr lang="en-US" dirty="0"/>
              <a:t>After an infected node recovers, it passes briefly through the R state on its way back to the S state</a:t>
            </a:r>
          </a:p>
          <a:p>
            <a:pPr>
              <a:buFont typeface="Wingdings" pitchFamily="2" charset="2"/>
              <a:buChar char="§"/>
            </a:pPr>
            <a:r>
              <a:rPr lang="en-US" dirty="0"/>
              <a:t>Initially, some nodes are in the I state and all others are in the S state.</a:t>
            </a:r>
          </a:p>
          <a:p>
            <a:pPr>
              <a:buFont typeface="Wingdings" pitchFamily="2" charset="2"/>
              <a:buChar char="§"/>
            </a:pPr>
            <a:r>
              <a:rPr lang="en-US" dirty="0"/>
              <a:t>Each node v that enters the state remains infectious for a fixed number of steps </a:t>
            </a:r>
            <a:r>
              <a:rPr lang="en-US" dirty="0" err="1"/>
              <a:t>t</a:t>
            </a:r>
            <a:r>
              <a:rPr lang="en-US" baseline="-25000" dirty="0" err="1"/>
              <a:t>I</a:t>
            </a:r>
            <a:r>
              <a:rPr lang="en-US" baseline="-25000" dirty="0"/>
              <a:t> </a:t>
            </a:r>
          </a:p>
          <a:p>
            <a:pPr>
              <a:buFont typeface="Wingdings" pitchFamily="2" charset="2"/>
              <a:buChar char="§"/>
            </a:pPr>
            <a:r>
              <a:rPr lang="en-US" dirty="0"/>
              <a:t>During each of these </a:t>
            </a:r>
            <a:r>
              <a:rPr lang="en-US" dirty="0" err="1"/>
              <a:t>t</a:t>
            </a:r>
            <a:r>
              <a:rPr lang="en-US" baseline="-25000" dirty="0" err="1"/>
              <a:t>I</a:t>
            </a:r>
            <a:r>
              <a:rPr lang="en-US" dirty="0"/>
              <a:t> steps, v has a probability p of passing the disease to each of its susceptible neighbors. </a:t>
            </a:r>
          </a:p>
          <a:p>
            <a:pPr>
              <a:buFont typeface="Wingdings" pitchFamily="2" charset="2"/>
              <a:buChar char="§"/>
            </a:pPr>
            <a:r>
              <a:rPr lang="en-US" dirty="0"/>
              <a:t>After </a:t>
            </a:r>
            <a:r>
              <a:rPr lang="en-US" dirty="0" err="1"/>
              <a:t>t</a:t>
            </a:r>
            <a:r>
              <a:rPr lang="en-US" baseline="-25000" dirty="0" err="1"/>
              <a:t>I</a:t>
            </a:r>
            <a:r>
              <a:rPr lang="en-US" dirty="0"/>
              <a:t> steps node v is no longer infectious. It then enters the R state for a fixed number of steps </a:t>
            </a:r>
            <a:r>
              <a:rPr lang="en-US" dirty="0" err="1"/>
              <a:t>t</a:t>
            </a:r>
            <a:r>
              <a:rPr lang="en-US" baseline="-25000" dirty="0" err="1"/>
              <a:t>R</a:t>
            </a:r>
            <a:r>
              <a:rPr lang="en-US" dirty="0" err="1"/>
              <a:t>.</a:t>
            </a:r>
            <a:r>
              <a:rPr lang="en-US" dirty="0"/>
              <a:t> During this time, it cannot be infected with the disease, nor does it transmit the disease to other nodes. </a:t>
            </a:r>
          </a:p>
          <a:p>
            <a:pPr>
              <a:buFont typeface="Wingdings" pitchFamily="2" charset="2"/>
              <a:buChar char="§"/>
            </a:pPr>
            <a:r>
              <a:rPr lang="en-US" dirty="0"/>
              <a:t>After </a:t>
            </a:r>
            <a:r>
              <a:rPr lang="en-US" dirty="0" err="1"/>
              <a:t>t</a:t>
            </a:r>
            <a:r>
              <a:rPr lang="en-US" baseline="-25000" dirty="0" err="1"/>
              <a:t>R</a:t>
            </a:r>
            <a:r>
              <a:rPr lang="en-US" dirty="0"/>
              <a:t> steps in the R state, node v returns to the S state</a:t>
            </a:r>
          </a:p>
          <a:p>
            <a:endParaRPr lang="en-US" dirty="0"/>
          </a:p>
          <a:p>
            <a:endParaRPr lang="en-US" dirty="0"/>
          </a:p>
          <a:p>
            <a:pPr lvl="1"/>
            <a:endParaRPr lang="en-US" dirty="0"/>
          </a:p>
          <a:p>
            <a:endParaRPr lang="en-US" dirty="0"/>
          </a:p>
          <a:p>
            <a:pPr lvl="1"/>
            <a:endParaRPr lang="en-US" dirty="0"/>
          </a:p>
          <a:p>
            <a:pPr>
              <a:buFont typeface="Wingdings" pitchFamily="2" charset="2"/>
              <a:buChar char="§"/>
            </a:pPr>
            <a:endParaRPr lang="en-US" dirty="0"/>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80227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31B86A-2CBA-480B-8688-7681F17268C0}"/>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4" name="Picture 3">
            <a:extLst>
              <a:ext uri="{FF2B5EF4-FFF2-40B4-BE49-F238E27FC236}">
                <a16:creationId xmlns:a16="http://schemas.microsoft.com/office/drawing/2014/main" id="{B80A8C2D-98B2-42C0-A8CE-9FF3E28E4AF8}"/>
              </a:ext>
            </a:extLst>
          </p:cNvPr>
          <p:cNvPicPr>
            <a:picLocks noChangeAspect="1"/>
          </p:cNvPicPr>
          <p:nvPr/>
        </p:nvPicPr>
        <p:blipFill>
          <a:blip r:embed="rId2"/>
          <a:stretch>
            <a:fillRect/>
          </a:stretch>
        </p:blipFill>
        <p:spPr>
          <a:xfrm>
            <a:off x="258706" y="-68943"/>
            <a:ext cx="8626588" cy="6294665"/>
          </a:xfrm>
          <a:prstGeom prst="rect">
            <a:avLst/>
          </a:prstGeom>
        </p:spPr>
      </p:pic>
    </p:spTree>
    <p:extLst>
      <p:ext uri="{BB962C8B-B14F-4D97-AF65-F5344CB8AC3E}">
        <p14:creationId xmlns:p14="http://schemas.microsoft.com/office/powerpoint/2010/main" val="342579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Epidemics</a:t>
            </a:r>
            <a:br>
              <a:rPr lang="en-US" dirty="0"/>
            </a:br>
            <a:endParaRPr lang="en-US" dirty="0"/>
          </a:p>
        </p:txBody>
      </p:sp>
      <p:sp>
        <p:nvSpPr>
          <p:cNvPr id="7" name="Content Placeholder 6"/>
          <p:cNvSpPr>
            <a:spLocks noGrp="1"/>
          </p:cNvSpPr>
          <p:nvPr>
            <p:ph idx="1"/>
          </p:nvPr>
        </p:nvSpPr>
        <p:spPr>
          <a:xfrm>
            <a:off x="457200" y="1161288"/>
            <a:ext cx="8229600" cy="4525963"/>
          </a:xfrm>
        </p:spPr>
        <p:txBody>
          <a:bodyPr>
            <a:normAutofit/>
          </a:bodyPr>
          <a:lstStyle/>
          <a:p>
            <a:pPr>
              <a:buFont typeface="Wingdings" pitchFamily="2" charset="2"/>
              <a:buChar char="§"/>
            </a:pPr>
            <a:r>
              <a:rPr lang="en-US" dirty="0">
                <a:solidFill>
                  <a:schemeClr val="tx1"/>
                </a:solidFill>
              </a:rPr>
              <a:t>Contagious diseases caused by biological pathogens</a:t>
            </a:r>
          </a:p>
          <a:p>
            <a:pPr>
              <a:buFont typeface="Wingdings" pitchFamily="2" charset="2"/>
              <a:buChar char="§"/>
            </a:pPr>
            <a:r>
              <a:rPr lang="en-US" dirty="0">
                <a:solidFill>
                  <a:schemeClr val="tx1"/>
                </a:solidFill>
              </a:rPr>
              <a:t>Epidemics can be of different kinds</a:t>
            </a:r>
          </a:p>
          <a:p>
            <a:pPr lvl="1">
              <a:buFont typeface="Arial" pitchFamily="34" charset="0"/>
              <a:buChar char="•"/>
            </a:pPr>
            <a:r>
              <a:rPr lang="en-US" sz="1800" dirty="0">
                <a:solidFill>
                  <a:schemeClr val="tx1"/>
                </a:solidFill>
              </a:rPr>
              <a:t>Sudden explosion</a:t>
            </a:r>
          </a:p>
          <a:p>
            <a:pPr lvl="1">
              <a:buFont typeface="Arial" pitchFamily="34" charset="0"/>
              <a:buChar char="•"/>
            </a:pPr>
            <a:r>
              <a:rPr lang="en-US" sz="1800" dirty="0">
                <a:solidFill>
                  <a:schemeClr val="tx1"/>
                </a:solidFill>
              </a:rPr>
              <a:t>Persist for a long time at low levels</a:t>
            </a:r>
          </a:p>
          <a:p>
            <a:pPr lvl="1">
              <a:buFont typeface="Arial" pitchFamily="34" charset="0"/>
              <a:buChar char="•"/>
            </a:pPr>
            <a:r>
              <a:rPr lang="en-US" sz="1800" dirty="0">
                <a:solidFill>
                  <a:schemeClr val="tx1"/>
                </a:solidFill>
              </a:rPr>
              <a:t>Sudden flare-ups</a:t>
            </a:r>
          </a:p>
          <a:p>
            <a:pPr lvl="1">
              <a:buFont typeface="Arial" pitchFamily="34" charset="0"/>
              <a:buChar char="•"/>
            </a:pPr>
            <a:r>
              <a:rPr lang="en-US" sz="1800" dirty="0">
                <a:solidFill>
                  <a:schemeClr val="tx1"/>
                </a:solidFill>
              </a:rPr>
              <a:t>Cyclic patterns</a:t>
            </a:r>
          </a:p>
          <a:p>
            <a:pPr>
              <a:buFont typeface="Wingdings" pitchFamily="2" charset="2"/>
              <a:buChar char="§"/>
            </a:pPr>
            <a:r>
              <a:rPr lang="en-US" dirty="0">
                <a:solidFill>
                  <a:schemeClr val="tx1"/>
                </a:solidFill>
              </a:rPr>
              <a:t>Can be devastating</a:t>
            </a:r>
          </a:p>
          <a:p>
            <a:pPr lvl="1">
              <a:buFont typeface="Arial" pitchFamily="34" charset="0"/>
              <a:buChar char="•"/>
            </a:pPr>
            <a:r>
              <a:rPr lang="en-US" sz="1800" dirty="0">
                <a:solidFill>
                  <a:schemeClr val="tx1"/>
                </a:solidFill>
              </a:rPr>
              <a:t>Bubonic plague that killed 20% of Europe in a 7 year period in 1300s</a:t>
            </a:r>
          </a:p>
          <a:p>
            <a:pPr lvl="1">
              <a:buFont typeface="Arial" pitchFamily="34" charset="0"/>
              <a:buChar char="•"/>
            </a:pPr>
            <a:r>
              <a:rPr lang="en-US" sz="1800" b="1" dirty="0">
                <a:solidFill>
                  <a:schemeClr val="tx1"/>
                </a:solidFill>
              </a:rPr>
              <a:t>COVID 19</a:t>
            </a:r>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059014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E6E4FD-8E5B-465A-A4A2-BD2C3EE0226C}"/>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20</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5" name="Picture 4">
            <a:extLst>
              <a:ext uri="{FF2B5EF4-FFF2-40B4-BE49-F238E27FC236}">
                <a16:creationId xmlns:a16="http://schemas.microsoft.com/office/drawing/2014/main" id="{28E66869-5398-478D-AA6E-ECE8106A6333}"/>
              </a:ext>
            </a:extLst>
          </p:cNvPr>
          <p:cNvPicPr>
            <a:picLocks noChangeAspect="1"/>
          </p:cNvPicPr>
          <p:nvPr/>
        </p:nvPicPr>
        <p:blipFill>
          <a:blip r:embed="rId2"/>
          <a:stretch>
            <a:fillRect/>
          </a:stretch>
        </p:blipFill>
        <p:spPr>
          <a:xfrm>
            <a:off x="207324" y="518026"/>
            <a:ext cx="8897929" cy="4781943"/>
          </a:xfrm>
          <a:prstGeom prst="rect">
            <a:avLst/>
          </a:prstGeom>
        </p:spPr>
      </p:pic>
    </p:spTree>
    <p:extLst>
      <p:ext uri="{BB962C8B-B14F-4D97-AF65-F5344CB8AC3E}">
        <p14:creationId xmlns:p14="http://schemas.microsoft.com/office/powerpoint/2010/main" val="10344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5E828A-E2A3-42EF-B982-9267FD64F4B0}"/>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21</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4" name="Picture 3">
            <a:extLst>
              <a:ext uri="{FF2B5EF4-FFF2-40B4-BE49-F238E27FC236}">
                <a16:creationId xmlns:a16="http://schemas.microsoft.com/office/drawing/2014/main" id="{015DA581-7902-4B67-B9BF-DE1961D0D813}"/>
              </a:ext>
            </a:extLst>
          </p:cNvPr>
          <p:cNvPicPr>
            <a:picLocks noChangeAspect="1"/>
          </p:cNvPicPr>
          <p:nvPr/>
        </p:nvPicPr>
        <p:blipFill>
          <a:blip r:embed="rId2"/>
          <a:stretch>
            <a:fillRect/>
          </a:stretch>
        </p:blipFill>
        <p:spPr>
          <a:xfrm>
            <a:off x="190120" y="53730"/>
            <a:ext cx="8763759" cy="6485182"/>
          </a:xfrm>
          <a:prstGeom prst="rect">
            <a:avLst/>
          </a:prstGeom>
        </p:spPr>
      </p:pic>
    </p:spTree>
    <p:extLst>
      <p:ext uri="{BB962C8B-B14F-4D97-AF65-F5344CB8AC3E}">
        <p14:creationId xmlns:p14="http://schemas.microsoft.com/office/powerpoint/2010/main" val="2711291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E5D61-673D-E12B-8990-C0DA060E5E81}"/>
              </a:ext>
            </a:extLst>
          </p:cNvPr>
          <p:cNvSpPr>
            <a:spLocks noGrp="1"/>
          </p:cNvSpPr>
          <p:nvPr>
            <p:ph type="sldNum" sz="quarter" idx="12"/>
          </p:nvPr>
        </p:nvSpPr>
        <p:spPr/>
        <p:txBody>
          <a:bodyPr/>
          <a:lstStyle/>
          <a:p>
            <a:fld id="{FA671662-D2D0-C14C-B280-A81C24C23A8E}" type="slidenum">
              <a:rPr lang="en-IN" smtClean="0"/>
              <a:t>22</a:t>
            </a:fld>
            <a:endParaRPr lang="en-IN"/>
          </a:p>
        </p:txBody>
      </p:sp>
      <p:pic>
        <p:nvPicPr>
          <p:cNvPr id="4" name="Picture 3">
            <a:extLst>
              <a:ext uri="{FF2B5EF4-FFF2-40B4-BE49-F238E27FC236}">
                <a16:creationId xmlns:a16="http://schemas.microsoft.com/office/drawing/2014/main" id="{7329CB8C-1F35-9838-3F00-8427CF7291D9}"/>
              </a:ext>
            </a:extLst>
          </p:cNvPr>
          <p:cNvPicPr>
            <a:picLocks noChangeAspect="1"/>
          </p:cNvPicPr>
          <p:nvPr/>
        </p:nvPicPr>
        <p:blipFill>
          <a:blip r:embed="rId2"/>
          <a:stretch>
            <a:fillRect/>
          </a:stretch>
        </p:blipFill>
        <p:spPr>
          <a:xfrm>
            <a:off x="866584" y="920621"/>
            <a:ext cx="7410831" cy="5016758"/>
          </a:xfrm>
          <a:prstGeom prst="rect">
            <a:avLst/>
          </a:prstGeom>
        </p:spPr>
      </p:pic>
    </p:spTree>
    <p:extLst>
      <p:ext uri="{BB962C8B-B14F-4D97-AF65-F5344CB8AC3E}">
        <p14:creationId xmlns:p14="http://schemas.microsoft.com/office/powerpoint/2010/main" val="1788605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9643-A440-4BBE-8390-F196778333AD}"/>
              </a:ext>
            </a:extLst>
          </p:cNvPr>
          <p:cNvSpPr>
            <a:spLocks noGrp="1"/>
          </p:cNvSpPr>
          <p:nvPr>
            <p:ph type="title"/>
          </p:nvPr>
        </p:nvSpPr>
        <p:spPr>
          <a:xfrm>
            <a:off x="490954" y="6657"/>
            <a:ext cx="8229600" cy="668045"/>
          </a:xfrm>
        </p:spPr>
        <p:txBody>
          <a:bodyPr/>
          <a:lstStyle/>
          <a:p>
            <a:r>
              <a:rPr lang="en-IN" sz="2800" b="0" i="0" u="none" strike="noStrike" baseline="0" dirty="0">
                <a:latin typeface="LinLibertineTB"/>
              </a:rPr>
              <a:t>SEIQRDP model</a:t>
            </a:r>
            <a:endParaRPr lang="en-IN" sz="2800" dirty="0"/>
          </a:p>
        </p:txBody>
      </p:sp>
      <p:sp>
        <p:nvSpPr>
          <p:cNvPr id="4" name="Slide Number Placeholder 3">
            <a:extLst>
              <a:ext uri="{FF2B5EF4-FFF2-40B4-BE49-F238E27FC236}">
                <a16:creationId xmlns:a16="http://schemas.microsoft.com/office/drawing/2014/main" id="{EE0C3FBC-EBB8-4CC1-AB6B-59EB5F0786E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23</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6" name="Picture 5">
            <a:extLst>
              <a:ext uri="{FF2B5EF4-FFF2-40B4-BE49-F238E27FC236}">
                <a16:creationId xmlns:a16="http://schemas.microsoft.com/office/drawing/2014/main" id="{5DEADE7C-9E1B-40DD-B454-98C1391A75CB}"/>
              </a:ext>
            </a:extLst>
          </p:cNvPr>
          <p:cNvPicPr>
            <a:picLocks noChangeAspect="1"/>
          </p:cNvPicPr>
          <p:nvPr/>
        </p:nvPicPr>
        <p:blipFill>
          <a:blip r:embed="rId3"/>
          <a:stretch>
            <a:fillRect/>
          </a:stretch>
        </p:blipFill>
        <p:spPr>
          <a:xfrm>
            <a:off x="2574848" y="739048"/>
            <a:ext cx="4061812" cy="2575783"/>
          </a:xfrm>
          <a:prstGeom prst="rect">
            <a:avLst/>
          </a:prstGeom>
        </p:spPr>
      </p:pic>
      <p:pic>
        <p:nvPicPr>
          <p:cNvPr id="8" name="Picture 7">
            <a:extLst>
              <a:ext uri="{FF2B5EF4-FFF2-40B4-BE49-F238E27FC236}">
                <a16:creationId xmlns:a16="http://schemas.microsoft.com/office/drawing/2014/main" id="{728F6D6B-9D7C-4E33-B9A2-290A7B753494}"/>
              </a:ext>
            </a:extLst>
          </p:cNvPr>
          <p:cNvPicPr>
            <a:picLocks noChangeAspect="1"/>
          </p:cNvPicPr>
          <p:nvPr/>
        </p:nvPicPr>
        <p:blipFill>
          <a:blip r:embed="rId4"/>
          <a:stretch>
            <a:fillRect/>
          </a:stretch>
        </p:blipFill>
        <p:spPr>
          <a:xfrm>
            <a:off x="399027" y="3429000"/>
            <a:ext cx="4016088" cy="2880610"/>
          </a:xfrm>
          <a:prstGeom prst="rect">
            <a:avLst/>
          </a:prstGeom>
        </p:spPr>
      </p:pic>
      <p:pic>
        <p:nvPicPr>
          <p:cNvPr id="10" name="Picture 9">
            <a:extLst>
              <a:ext uri="{FF2B5EF4-FFF2-40B4-BE49-F238E27FC236}">
                <a16:creationId xmlns:a16="http://schemas.microsoft.com/office/drawing/2014/main" id="{1AA5AFAB-060D-4E63-990A-D79C749114BC}"/>
              </a:ext>
            </a:extLst>
          </p:cNvPr>
          <p:cNvPicPr>
            <a:picLocks noChangeAspect="1"/>
          </p:cNvPicPr>
          <p:nvPr/>
        </p:nvPicPr>
        <p:blipFill>
          <a:blip r:embed="rId5"/>
          <a:stretch>
            <a:fillRect/>
          </a:stretch>
        </p:blipFill>
        <p:spPr>
          <a:xfrm>
            <a:off x="4260467" y="3431078"/>
            <a:ext cx="4282811" cy="3025402"/>
          </a:xfrm>
          <a:prstGeom prst="rect">
            <a:avLst/>
          </a:prstGeom>
        </p:spPr>
      </p:pic>
    </p:spTree>
    <p:extLst>
      <p:ext uri="{BB962C8B-B14F-4D97-AF65-F5344CB8AC3E}">
        <p14:creationId xmlns:p14="http://schemas.microsoft.com/office/powerpoint/2010/main" val="1962092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E556-9317-42BA-B897-12B753476819}"/>
              </a:ext>
            </a:extLst>
          </p:cNvPr>
          <p:cNvSpPr>
            <a:spLocks noGrp="1"/>
          </p:cNvSpPr>
          <p:nvPr>
            <p:ph type="title"/>
          </p:nvPr>
        </p:nvSpPr>
        <p:spPr>
          <a:xfrm>
            <a:off x="457200" y="248575"/>
            <a:ext cx="8229600" cy="739066"/>
          </a:xfrm>
        </p:spPr>
        <p:txBody>
          <a:bodyPr/>
          <a:lstStyle/>
          <a:p>
            <a:r>
              <a:rPr lang="en-US" sz="3200" dirty="0"/>
              <a:t>Covid 19 Prediction using </a:t>
            </a:r>
            <a:r>
              <a:rPr lang="en-IN" sz="3200" b="0" i="0" u="none" strike="noStrike" baseline="0" dirty="0">
                <a:latin typeface="LinLibertineTB"/>
              </a:rPr>
              <a:t>SEIQRDP model</a:t>
            </a:r>
            <a:endParaRPr lang="en-IN" sz="3200" dirty="0"/>
          </a:p>
        </p:txBody>
      </p:sp>
      <p:sp>
        <p:nvSpPr>
          <p:cNvPr id="5" name="Slide Number Placeholder 4">
            <a:extLst>
              <a:ext uri="{FF2B5EF4-FFF2-40B4-BE49-F238E27FC236}">
                <a16:creationId xmlns:a16="http://schemas.microsoft.com/office/drawing/2014/main" id="{8A1B3F89-161C-43AF-B716-F78491746F18}"/>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7" name="Picture 6">
            <a:extLst>
              <a:ext uri="{FF2B5EF4-FFF2-40B4-BE49-F238E27FC236}">
                <a16:creationId xmlns:a16="http://schemas.microsoft.com/office/drawing/2014/main" id="{5E34A30E-354A-4E52-91F8-993BC564039B}"/>
              </a:ext>
            </a:extLst>
          </p:cNvPr>
          <p:cNvPicPr>
            <a:picLocks noChangeAspect="1"/>
          </p:cNvPicPr>
          <p:nvPr/>
        </p:nvPicPr>
        <p:blipFill>
          <a:blip r:embed="rId2"/>
          <a:stretch>
            <a:fillRect/>
          </a:stretch>
        </p:blipFill>
        <p:spPr>
          <a:xfrm>
            <a:off x="0" y="1281563"/>
            <a:ext cx="4748078" cy="3086251"/>
          </a:xfrm>
          <a:prstGeom prst="rect">
            <a:avLst/>
          </a:prstGeom>
        </p:spPr>
      </p:pic>
      <p:pic>
        <p:nvPicPr>
          <p:cNvPr id="9" name="Picture 8">
            <a:extLst>
              <a:ext uri="{FF2B5EF4-FFF2-40B4-BE49-F238E27FC236}">
                <a16:creationId xmlns:a16="http://schemas.microsoft.com/office/drawing/2014/main" id="{32F4459A-7588-4ABF-BB2A-6AB813EE91B2}"/>
              </a:ext>
            </a:extLst>
          </p:cNvPr>
          <p:cNvPicPr>
            <a:picLocks noChangeAspect="1"/>
          </p:cNvPicPr>
          <p:nvPr/>
        </p:nvPicPr>
        <p:blipFill>
          <a:blip r:embed="rId3"/>
          <a:stretch>
            <a:fillRect/>
          </a:stretch>
        </p:blipFill>
        <p:spPr>
          <a:xfrm>
            <a:off x="4748078" y="1404751"/>
            <a:ext cx="4069738" cy="2785509"/>
          </a:xfrm>
          <a:prstGeom prst="rect">
            <a:avLst/>
          </a:prstGeom>
        </p:spPr>
      </p:pic>
      <p:sp>
        <p:nvSpPr>
          <p:cNvPr id="10" name="TextBox 9">
            <a:extLst>
              <a:ext uri="{FF2B5EF4-FFF2-40B4-BE49-F238E27FC236}">
                <a16:creationId xmlns:a16="http://schemas.microsoft.com/office/drawing/2014/main" id="{01401D5E-2C84-4E28-8E5A-183B47F856F3}"/>
              </a:ext>
            </a:extLst>
          </p:cNvPr>
          <p:cNvSpPr txBox="1"/>
          <p:nvPr/>
        </p:nvSpPr>
        <p:spPr>
          <a:xfrm>
            <a:off x="1997476" y="4900474"/>
            <a:ext cx="567655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a:ea typeface="+mn-ea"/>
                <a:cs typeface="Century Gothic"/>
              </a:rPr>
              <a:t>Siva Prasad Reddy – Masters Project, IIT Delhi 2021</a:t>
            </a:r>
            <a:endParaRPr kumimoji="0" lang="en-IN" sz="1800" b="0" i="0" u="none" strike="noStrike" kern="1200" cap="none" spc="0" normalizeH="0" baseline="0" noProof="0" dirty="0">
              <a:ln>
                <a:noFill/>
              </a:ln>
              <a:solidFill>
                <a:prstClr val="black"/>
              </a:solidFill>
              <a:effectLst/>
              <a:uLnTx/>
              <a:uFillTx/>
              <a:latin typeface="Century Gothic"/>
              <a:ea typeface="+mn-ea"/>
              <a:cs typeface="Century Gothic"/>
            </a:endParaRPr>
          </a:p>
        </p:txBody>
      </p:sp>
    </p:spTree>
    <p:extLst>
      <p:ext uri="{BB962C8B-B14F-4D97-AF65-F5344CB8AC3E}">
        <p14:creationId xmlns:p14="http://schemas.microsoft.com/office/powerpoint/2010/main" val="228702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Oscillations</a:t>
            </a:r>
            <a:br>
              <a:rPr lang="en-US" dirty="0"/>
            </a:br>
            <a:endParaRPr lang="en-US" dirty="0"/>
          </a:p>
        </p:txBody>
      </p:sp>
      <p:sp>
        <p:nvSpPr>
          <p:cNvPr id="7" name="Content Placeholder 6"/>
          <p:cNvSpPr>
            <a:spLocks noGrp="1"/>
          </p:cNvSpPr>
          <p:nvPr>
            <p:ph idx="1"/>
          </p:nvPr>
        </p:nvSpPr>
        <p:spPr>
          <a:xfrm>
            <a:off x="457200" y="1161288"/>
            <a:ext cx="8229600" cy="5056632"/>
          </a:xfrm>
        </p:spPr>
        <p:txBody>
          <a:bodyPr>
            <a:normAutofit/>
          </a:bodyPr>
          <a:lstStyle/>
          <a:p>
            <a:pPr>
              <a:buFont typeface="Wingdings" pitchFamily="2" charset="2"/>
              <a:buChar char="§"/>
            </a:pPr>
            <a:r>
              <a:rPr lang="en-US" sz="2000" dirty="0">
                <a:solidFill>
                  <a:schemeClr val="tx1"/>
                </a:solidFill>
              </a:rPr>
              <a:t>The tendency of epidemics for certain diseases to synchronize across a population, sometimes producing strong oscillations in the number of affected individuals over time. </a:t>
            </a:r>
          </a:p>
          <a:p>
            <a:pPr lvl="1">
              <a:buFont typeface="Arial" panose="020B0604020202020204" pitchFamily="34" charset="0"/>
              <a:buChar char="•"/>
            </a:pPr>
            <a:r>
              <a:rPr lang="en-US" sz="1800" dirty="0">
                <a:solidFill>
                  <a:schemeClr val="tx1"/>
                </a:solidFill>
              </a:rPr>
              <a:t>Such effects are well-known for diseases including measles and syphilis.</a:t>
            </a:r>
          </a:p>
          <a:p>
            <a:pPr>
              <a:buFont typeface="Wingdings" pitchFamily="2" charset="2"/>
              <a:buChar char="§"/>
            </a:pPr>
            <a:r>
              <a:rPr lang="en-US" sz="2000" dirty="0">
                <a:solidFill>
                  <a:schemeClr val="tx1"/>
                </a:solidFill>
              </a:rPr>
              <a:t>Main requirements:</a:t>
            </a:r>
          </a:p>
          <a:p>
            <a:pPr lvl="1">
              <a:buFont typeface="Wingdings" pitchFamily="2" charset="2"/>
              <a:buChar char="§"/>
            </a:pPr>
            <a:r>
              <a:rPr lang="en-US" sz="1800" dirty="0">
                <a:solidFill>
                  <a:schemeClr val="tx1"/>
                </a:solidFill>
              </a:rPr>
              <a:t>Long-range link: Produce coordination in the timing of flare-ups across dispersed parts of the network</a:t>
            </a:r>
          </a:p>
          <a:p>
            <a:pPr lvl="1">
              <a:buFont typeface="Wingdings" pitchFamily="2" charset="2"/>
              <a:buChar char="§"/>
            </a:pPr>
            <a:r>
              <a:rPr lang="en-US" sz="1800" dirty="0">
                <a:solidFill>
                  <a:schemeClr val="tx1"/>
                </a:solidFill>
              </a:rPr>
              <a:t>Temporary immunity:  The temporary immunity produces a network-wide deficit in the number and connectivity of susceptible individuals, yielding a large “trough” in the size of the outbreak that directly follows the “peak” from the earlier flare-ups</a:t>
            </a:r>
          </a:p>
          <a:p>
            <a:endParaRPr lang="en-US" dirty="0"/>
          </a:p>
          <a:p>
            <a:pPr lvl="1"/>
            <a:endParaRPr lang="en-US" dirty="0"/>
          </a:p>
          <a:p>
            <a:endParaRPr lang="en-US" dirty="0"/>
          </a:p>
          <a:p>
            <a:pPr lvl="1"/>
            <a:endParaRPr lang="en-US" dirty="0"/>
          </a:p>
          <a:p>
            <a:pPr>
              <a:buFont typeface="Wingdings" pitchFamily="2" charset="2"/>
              <a:buChar char="§"/>
            </a:pPr>
            <a:endParaRPr lang="en-US" dirty="0"/>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4062129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89934"/>
            <a:ext cx="8281416" cy="1202076"/>
          </a:xfrm>
        </p:spPr>
        <p:txBody>
          <a:bodyPr/>
          <a:lstStyle/>
          <a:p>
            <a:r>
              <a:rPr lang="en-US" sz="3200" dirty="0"/>
              <a:t>Synchronization</a:t>
            </a:r>
            <a:br>
              <a:rPr lang="en-US" dirty="0"/>
            </a:br>
            <a:endParaRPr lang="en-US" dirty="0"/>
          </a:p>
        </p:txBody>
      </p:sp>
      <p:sp>
        <p:nvSpPr>
          <p:cNvPr id="7" name="Content Placeholder 6"/>
          <p:cNvSpPr>
            <a:spLocks noGrp="1"/>
          </p:cNvSpPr>
          <p:nvPr>
            <p:ph idx="1"/>
          </p:nvPr>
        </p:nvSpPr>
        <p:spPr>
          <a:xfrm>
            <a:off x="405383" y="5194423"/>
            <a:ext cx="8522859" cy="1288570"/>
          </a:xfrm>
        </p:spPr>
        <p:txBody>
          <a:bodyPr>
            <a:normAutofit fontScale="25000" lnSpcReduction="20000"/>
          </a:bodyPr>
          <a:lstStyle/>
          <a:p>
            <a:pPr marL="0" indent="0" algn="ctr">
              <a:buNone/>
            </a:pPr>
            <a:endParaRPr lang="en-US" sz="4800" dirty="0" err="1"/>
          </a:p>
          <a:p>
            <a:pPr marL="0" indent="0" algn="ctr">
              <a:buNone/>
            </a:pPr>
            <a:r>
              <a:rPr lang="en-US" sz="5600" b="1" dirty="0"/>
              <a:t>c: Fraction on long range links</a:t>
            </a:r>
          </a:p>
          <a:p>
            <a:r>
              <a:rPr lang="en-US" sz="5600" dirty="0"/>
              <a:t>Absence of oscillations for small c (c = 0.01)</a:t>
            </a:r>
          </a:p>
          <a:p>
            <a:r>
              <a:rPr lang="en-US" sz="5600" dirty="0"/>
              <a:t>Wide oscillations for large c (c = 0.9)</a:t>
            </a:r>
          </a:p>
          <a:p>
            <a:r>
              <a:rPr lang="en-US" sz="5600" dirty="0"/>
              <a:t>A transitional region (c = 0.2) where oscillations intermittently appear and then disappear</a:t>
            </a:r>
            <a:endParaRPr lang="en-US" sz="5600" b="1" dirty="0"/>
          </a:p>
          <a:p>
            <a:pPr marL="0" indent="0">
              <a:buNone/>
            </a:pPr>
            <a:endParaRPr lang="en-US" sz="5600" dirty="0"/>
          </a:p>
          <a:p>
            <a:pPr marL="0" indent="0">
              <a:buNone/>
            </a:pPr>
            <a:endParaRPr lang="en-US" sz="5600" dirty="0"/>
          </a:p>
          <a:p>
            <a:pPr>
              <a:buFont typeface="Wingdings" pitchFamily="2" charset="2"/>
              <a:buChar char="v"/>
            </a:pPr>
            <a:endParaRPr lang="en-US" sz="3800" dirty="0"/>
          </a:p>
          <a:p>
            <a:pPr>
              <a:buFont typeface="Wingdings" pitchFamily="2" charset="2"/>
              <a:buChar char="v"/>
            </a:pPr>
            <a:endParaRPr lang="en-US" sz="3800" dirty="0"/>
          </a:p>
          <a:p>
            <a:pPr>
              <a:buFont typeface="Wingdings" pitchFamily="2" charset="2"/>
              <a:buChar char="v"/>
            </a:pPr>
            <a:endParaRPr lang="en-US" sz="3800" dirty="0"/>
          </a:p>
          <a:p>
            <a:pPr marL="1371600" lvl="3" indent="0">
              <a:buNone/>
            </a:pPr>
            <a:endParaRPr lang="en-US" sz="3000" dirty="0"/>
          </a:p>
          <a:p>
            <a:pPr marL="1371600" lvl="3" indent="0">
              <a:buNone/>
            </a:pPr>
            <a:endParaRPr lang="en-US" sz="3000" dirty="0"/>
          </a:p>
          <a:p>
            <a:pPr marL="1371600" lvl="3" indent="0">
              <a:buNone/>
            </a:pPr>
            <a:endParaRPr lang="en-US" sz="3000" dirty="0"/>
          </a:p>
          <a:p>
            <a:pPr marL="1371600" lvl="3" indent="0">
              <a:buNone/>
            </a:pPr>
            <a:endParaRPr lang="en-US" sz="3000" dirty="0"/>
          </a:p>
          <a:p>
            <a:pPr marL="1371600" lvl="3" indent="0">
              <a:buNone/>
            </a:pPr>
            <a:endParaRPr lang="en-US" sz="3000" dirty="0"/>
          </a:p>
          <a:p>
            <a:pPr marL="1371600" lvl="3" indent="0">
              <a:buNone/>
            </a:pPr>
            <a:endParaRPr lang="en-US" sz="3000" dirty="0"/>
          </a:p>
          <a:p>
            <a:pPr marL="1371600" lvl="3" indent="0">
              <a:buNone/>
            </a:pPr>
            <a:endParaRPr lang="en-US" sz="3000" dirty="0"/>
          </a:p>
          <a:p>
            <a:pPr marL="1371600" lvl="3" indent="0">
              <a:buNone/>
            </a:pPr>
            <a:endParaRPr lang="en-US" sz="3000" dirty="0"/>
          </a:p>
          <a:p>
            <a:pPr marL="1371600" lvl="3" indent="0">
              <a:buNone/>
            </a:pPr>
            <a:endParaRPr lang="en-US" sz="3000" dirty="0"/>
          </a:p>
          <a:p>
            <a:pPr marL="1371600" lvl="3" indent="0">
              <a:buNone/>
            </a:pPr>
            <a:r>
              <a:rPr lang="en-US" sz="4800" dirty="0"/>
              <a:t>          </a:t>
            </a:r>
            <a:endParaRPr lang="en-US" sz="2800" dirty="0"/>
          </a:p>
          <a:p>
            <a:pPr>
              <a:buFont typeface="Wingdings" pitchFamily="2" charset="2"/>
              <a:buChar char="v"/>
            </a:pPr>
            <a:endParaRPr lang="en-US" sz="2800" dirty="0"/>
          </a:p>
          <a:p>
            <a:pPr>
              <a:buFont typeface="Wingdings" pitchFamily="2" charset="2"/>
              <a:buChar char="v"/>
            </a:pPr>
            <a:endParaRPr lang="en-US" sz="2800" dirty="0"/>
          </a:p>
          <a:p>
            <a:pPr>
              <a:buFont typeface="Wingdings" pitchFamily="2" charset="2"/>
              <a:buChar char="v"/>
            </a:pPr>
            <a:endParaRPr lang="en-US" sz="2800" dirty="0"/>
          </a:p>
          <a:p>
            <a:pPr>
              <a:buFont typeface="Wingdings" pitchFamily="2" charset="2"/>
              <a:buChar char="v"/>
            </a:pPr>
            <a:endParaRPr lang="en-US" sz="2800" dirty="0"/>
          </a:p>
          <a:p>
            <a:pPr>
              <a:buFont typeface="Wingdings" pitchFamily="2" charset="2"/>
              <a:buChar char="v"/>
            </a:pPr>
            <a:endParaRPr lang="en-US" sz="2800" dirty="0"/>
          </a:p>
          <a:p>
            <a:pPr>
              <a:buFont typeface="Wingdings" pitchFamily="2" charset="2"/>
              <a:buChar char="v"/>
            </a:pPr>
            <a:endParaRPr lang="en-US" sz="2800" dirty="0"/>
          </a:p>
          <a:p>
            <a:pPr>
              <a:buFont typeface="Wingdings" pitchFamily="2" charset="2"/>
              <a:buChar char="v"/>
            </a:pPr>
            <a:endParaRPr lang="en-US" sz="2800" dirty="0"/>
          </a:p>
          <a:p>
            <a:pPr>
              <a:buFont typeface="Wingdings" pitchFamily="2" charset="2"/>
              <a:buChar char="v"/>
            </a:pPr>
            <a:endParaRPr lang="en-US" sz="2800" dirty="0"/>
          </a:p>
          <a:p>
            <a:pPr>
              <a:buFont typeface="Wingdings" pitchFamily="2" charset="2"/>
              <a:buChar char="v"/>
            </a:pPr>
            <a:endParaRPr lang="en-US" sz="2800" dirty="0"/>
          </a:p>
          <a:p>
            <a:pPr lvl="1">
              <a:buFont typeface="Wingdings" pitchFamily="2" charset="2"/>
              <a:buChar char="v"/>
            </a:pPr>
            <a:endParaRPr lang="en-US" sz="3000" dirty="0"/>
          </a:p>
          <a:p>
            <a:pPr>
              <a:buFont typeface="Wingdings" pitchFamily="2" charset="2"/>
              <a:buChar char="v"/>
            </a:pPr>
            <a:endParaRPr lang="en-US" sz="3800" dirty="0"/>
          </a:p>
          <a:p>
            <a:pPr>
              <a:buFont typeface="Wingdings" pitchFamily="2" charset="2"/>
              <a:buChar char="v"/>
            </a:pPr>
            <a:endParaRPr lang="en-US" sz="3800" dirty="0"/>
          </a:p>
          <a:p>
            <a:pPr>
              <a:buFont typeface="Wingdings" pitchFamily="2" charset="2"/>
              <a:buChar char="v"/>
            </a:pPr>
            <a:endParaRPr lang="en-US" sz="3800" dirty="0"/>
          </a:p>
          <a:p>
            <a:pPr>
              <a:buFont typeface="Wingdings" pitchFamily="2" charset="2"/>
              <a:buChar char="v"/>
            </a:pPr>
            <a:endParaRPr lang="en-US" sz="3800" dirty="0"/>
          </a:p>
          <a:p>
            <a:pPr lvl="1"/>
            <a:endParaRPr lang="en-US" dirty="0"/>
          </a:p>
          <a:p>
            <a:endParaRPr lang="en-US" dirty="0"/>
          </a:p>
          <a:p>
            <a:endParaRPr lang="en-US" dirty="0"/>
          </a:p>
          <a:p>
            <a:pPr marL="0" indent="0">
              <a:buNone/>
            </a:pPr>
            <a:r>
              <a:rPr lang="en-US" dirty="0"/>
              <a:t>                      </a:t>
            </a:r>
          </a:p>
          <a:p>
            <a:pPr marL="0" indent="0">
              <a:buNone/>
            </a:pPr>
            <a:endParaRPr lang="en-US" dirty="0"/>
          </a:p>
          <a:p>
            <a:endParaRPr lang="en-US" dirty="0"/>
          </a:p>
          <a:p>
            <a:endParaRPr lang="en-US" dirty="0"/>
          </a:p>
          <a:p>
            <a:pPr lvl="1"/>
            <a:endParaRPr lang="en-US" dirty="0"/>
          </a:p>
          <a:p>
            <a:endParaRPr lang="en-US" dirty="0"/>
          </a:p>
          <a:p>
            <a:pPr lvl="1"/>
            <a:endParaRPr lang="en-US" dirty="0"/>
          </a:p>
          <a:p>
            <a:pPr>
              <a:buFont typeface="Wingdings" pitchFamily="2" charset="2"/>
              <a:buChar char="§"/>
            </a:pPr>
            <a:endParaRPr lang="en-US" dirty="0"/>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09" y="360344"/>
            <a:ext cx="73914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401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Transient  and Concurrent Contacts</a:t>
            </a:r>
            <a:br>
              <a:rPr lang="en-US" sz="4400" dirty="0"/>
            </a:br>
            <a:endParaRPr lang="en-US" sz="44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880952"/>
            <a:ext cx="76962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1548" y="3195527"/>
            <a:ext cx="2742227"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The disease can potentially pass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all the way from u to y</a:t>
            </a:r>
          </a:p>
        </p:txBody>
      </p:sp>
      <p:sp>
        <p:nvSpPr>
          <p:cNvPr id="9" name="Rectangle 8"/>
          <p:cNvSpPr/>
          <p:nvPr/>
        </p:nvSpPr>
        <p:spPr>
          <a:xfrm>
            <a:off x="5061423" y="3193445"/>
            <a:ext cx="2742227"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The disease can’t potentially pass from u to y</a:t>
            </a:r>
          </a:p>
        </p:txBody>
      </p:sp>
    </p:spTree>
    <p:extLst>
      <p:ext uri="{BB962C8B-B14F-4D97-AF65-F5344CB8AC3E}">
        <p14:creationId xmlns:p14="http://schemas.microsoft.com/office/powerpoint/2010/main" val="3863495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Transient  and Concurrent Contacts</a:t>
            </a:r>
            <a:br>
              <a:rPr lang="en-US" sz="4400" dirty="0"/>
            </a:br>
            <a:endParaRPr lang="en-US" sz="44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912694"/>
            <a:ext cx="74104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1548" y="3312284"/>
            <a:ext cx="2742227" cy="30777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Relations are not concurrent</a:t>
            </a:r>
          </a:p>
        </p:txBody>
      </p:sp>
      <p:sp>
        <p:nvSpPr>
          <p:cNvPr id="10" name="Rectangle 9"/>
          <p:cNvSpPr/>
          <p:nvPr/>
        </p:nvSpPr>
        <p:spPr>
          <a:xfrm>
            <a:off x="5290451" y="3312285"/>
            <a:ext cx="2742227" cy="30777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Palatino Linotype"/>
                <a:ea typeface="+mn-ea"/>
                <a:cs typeface="+mn-cs"/>
              </a:rPr>
              <a:t>Relations are concurrent</a:t>
            </a:r>
          </a:p>
        </p:txBody>
      </p:sp>
      <p:sp>
        <p:nvSpPr>
          <p:cNvPr id="2" name="Rectangle 1"/>
          <p:cNvSpPr/>
          <p:nvPr/>
        </p:nvSpPr>
        <p:spPr>
          <a:xfrm>
            <a:off x="866774" y="3890665"/>
            <a:ext cx="7496389"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a:ea typeface="+mn-ea"/>
                <a:cs typeface="+mn-cs"/>
              </a:rPr>
              <a:t>In larger networks, the effects of concurrency on disease spreading can become particularly pronounced</a:t>
            </a:r>
          </a:p>
        </p:txBody>
      </p:sp>
    </p:spTree>
    <p:extLst>
      <p:ext uri="{BB962C8B-B14F-4D97-AF65-F5344CB8AC3E}">
        <p14:creationId xmlns:p14="http://schemas.microsoft.com/office/powerpoint/2010/main" val="324693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10205"/>
          </a:xfrm>
        </p:spPr>
        <p:txBody>
          <a:bodyPr/>
          <a:lstStyle/>
          <a:p>
            <a:r>
              <a:rPr lang="en-US" sz="4400" dirty="0"/>
              <a:t>Exercise</a:t>
            </a:r>
          </a:p>
        </p:txBody>
      </p:sp>
      <p:sp>
        <p:nvSpPr>
          <p:cNvPr id="3" name="Content Placeholder 2"/>
          <p:cNvSpPr>
            <a:spLocks noGrp="1"/>
          </p:cNvSpPr>
          <p:nvPr>
            <p:ph idx="1"/>
          </p:nvPr>
        </p:nvSpPr>
        <p:spPr>
          <a:xfrm>
            <a:off x="313678" y="3267681"/>
            <a:ext cx="8373122" cy="3361719"/>
          </a:xfrm>
        </p:spPr>
        <p:txBody>
          <a:bodyPr>
            <a:normAutofit fontScale="92500"/>
          </a:bodyPr>
          <a:lstStyle/>
          <a:p>
            <a:pPr marL="457200" indent="-457200">
              <a:buFont typeface="+mj-lt"/>
              <a:buAutoNum type="arabicPeriod"/>
            </a:pPr>
            <a:r>
              <a:rPr lang="en-US" sz="1800" dirty="0">
                <a:solidFill>
                  <a:schemeClr val="tx1"/>
                </a:solidFill>
              </a:rPr>
              <a:t>Suppose you are studying the spread of a rare disease among the set of people pictured in Figure above. The contacts among these people are as depicted in the network in the figure, with a time interval on each edge showing when the period of contact occurred. We assume that the period of observation runs from time 0 to time 20. </a:t>
            </a:r>
          </a:p>
          <a:p>
            <a:pPr marL="857250" lvl="1" indent="-457200">
              <a:buFont typeface="+mj-lt"/>
              <a:buAutoNum type="alphaLcPeriod"/>
            </a:pPr>
            <a:r>
              <a:rPr lang="en-US" sz="1400" dirty="0">
                <a:solidFill>
                  <a:schemeClr val="tx1"/>
                </a:solidFill>
              </a:rPr>
              <a:t>Suppose that s is the only individual who had the disease at time 0. Which nodes could potentially have acquired the disease by the end of the observation period, at time 20?       </a:t>
            </a:r>
          </a:p>
          <a:p>
            <a:pPr marL="857250" lvl="1" indent="-457200">
              <a:buFont typeface="+mj-lt"/>
              <a:buAutoNum type="alphaLcPeriod"/>
            </a:pPr>
            <a:r>
              <a:rPr lang="en-US" sz="1400" dirty="0">
                <a:solidFill>
                  <a:schemeClr val="tx1"/>
                </a:solidFill>
              </a:rPr>
              <a:t>Suppose that you find, in fact, that all nodes have the disease at time 20. You’re fairly certain that the disease couldn’t have been introduced into this group from other sources, and so you suspect instead that a value you’re using as the start or end of one of the time intervals is incorrect. Can you find a single number, designating the start or end of one of the time intervals, that you could change so that in the resulting network, it’s possible for the disease to have flowed from s to every other node?   </a:t>
            </a:r>
            <a:endParaRPr lang="en-US" sz="1400" dirty="0">
              <a:solidFill>
                <a:schemeClr val="tx1"/>
              </a:solidFill>
              <a:effectLst/>
            </a:endParaRPr>
          </a:p>
          <a:p>
            <a:pPr marL="0" indent="0">
              <a:buNone/>
            </a:pPr>
            <a:r>
              <a:rPr lang="en-US" sz="1400" dirty="0">
                <a:solidFill>
                  <a:schemeClr val="tx1"/>
                </a:solidFill>
              </a:rPr>
              <a:t>  </a:t>
            </a:r>
            <a:endParaRPr lang="en-US" sz="1400" dirty="0">
              <a:solidFill>
                <a:schemeClr val="tx1"/>
              </a:solidFill>
              <a:effectLst/>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4" name="Picture 3"/>
          <p:cNvPicPr>
            <a:picLocks noChangeAspect="1"/>
          </p:cNvPicPr>
          <p:nvPr/>
        </p:nvPicPr>
        <p:blipFill>
          <a:blip r:embed="rId2"/>
          <a:stretch>
            <a:fillRect/>
          </a:stretch>
        </p:blipFill>
        <p:spPr>
          <a:xfrm>
            <a:off x="2052915" y="946614"/>
            <a:ext cx="4724400" cy="2190750"/>
          </a:xfrm>
          <a:prstGeom prst="rect">
            <a:avLst/>
          </a:prstGeom>
        </p:spPr>
      </p:pic>
    </p:spTree>
    <p:extLst>
      <p:ext uri="{BB962C8B-B14F-4D97-AF65-F5344CB8AC3E}">
        <p14:creationId xmlns:p14="http://schemas.microsoft.com/office/powerpoint/2010/main" val="81443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Networks Influence on Epidemics</a:t>
            </a:r>
            <a:br>
              <a:rPr lang="en-US" dirty="0"/>
            </a:br>
            <a:endParaRPr lang="en-US" dirty="0"/>
          </a:p>
        </p:txBody>
      </p:sp>
      <p:sp>
        <p:nvSpPr>
          <p:cNvPr id="7" name="Content Placeholder 6"/>
          <p:cNvSpPr>
            <a:spLocks noGrp="1"/>
          </p:cNvSpPr>
          <p:nvPr>
            <p:ph idx="1"/>
          </p:nvPr>
        </p:nvSpPr>
        <p:spPr>
          <a:xfrm>
            <a:off x="457200" y="1161288"/>
            <a:ext cx="8229600" cy="4525963"/>
          </a:xfrm>
        </p:spPr>
        <p:txBody>
          <a:bodyPr>
            <a:normAutofit/>
          </a:bodyPr>
          <a:lstStyle/>
          <a:p>
            <a:pPr>
              <a:buFont typeface="Wingdings" pitchFamily="2" charset="2"/>
              <a:buChar char="§"/>
            </a:pPr>
            <a:r>
              <a:rPr lang="en-US" dirty="0">
                <a:solidFill>
                  <a:schemeClr val="tx1"/>
                </a:solidFill>
              </a:rPr>
              <a:t>Epidemics determined by</a:t>
            </a:r>
          </a:p>
          <a:p>
            <a:pPr lvl="1">
              <a:buFont typeface="Arial" pitchFamily="34" charset="0"/>
              <a:buChar char="•"/>
            </a:pPr>
            <a:r>
              <a:rPr lang="en-US" sz="1800" dirty="0">
                <a:solidFill>
                  <a:schemeClr val="tx1"/>
                </a:solidFill>
              </a:rPr>
              <a:t>Pathogens: Contagiousness, Length of infection</a:t>
            </a:r>
          </a:p>
          <a:p>
            <a:pPr lvl="1">
              <a:buFont typeface="Arial" pitchFamily="34" charset="0"/>
              <a:buChar char="•"/>
            </a:pPr>
            <a:r>
              <a:rPr lang="en-US" sz="1800" b="1" dirty="0">
                <a:solidFill>
                  <a:schemeClr val="tx1"/>
                </a:solidFill>
              </a:rPr>
              <a:t>Social Network</a:t>
            </a:r>
          </a:p>
          <a:p>
            <a:pPr>
              <a:buFont typeface="Wingdings" pitchFamily="2" charset="2"/>
              <a:buChar char="§"/>
            </a:pPr>
            <a:r>
              <a:rPr lang="en-US" sz="2800" dirty="0">
                <a:solidFill>
                  <a:schemeClr val="tx1"/>
                </a:solidFill>
              </a:rPr>
              <a:t>Pathogens determine Social Network</a:t>
            </a:r>
          </a:p>
          <a:p>
            <a:pPr lvl="1">
              <a:buFont typeface="Arial" pitchFamily="34" charset="0"/>
              <a:buChar char="•"/>
            </a:pPr>
            <a:r>
              <a:rPr lang="en-US" sz="2000" dirty="0">
                <a:solidFill>
                  <a:schemeClr val="tx1"/>
                </a:solidFill>
              </a:rPr>
              <a:t>Air-borne: Lot of links in the network</a:t>
            </a:r>
          </a:p>
          <a:p>
            <a:pPr lvl="1">
              <a:buFont typeface="Arial" pitchFamily="34" charset="0"/>
              <a:buChar char="•"/>
            </a:pPr>
            <a:r>
              <a:rPr lang="en-US" sz="2000" dirty="0">
                <a:solidFill>
                  <a:schemeClr val="tx1"/>
                </a:solidFill>
              </a:rPr>
              <a:t>Close contact: Sparse network</a:t>
            </a:r>
          </a:p>
          <a:p>
            <a:pPr>
              <a:buFont typeface="Wingdings" pitchFamily="2" charset="2"/>
              <a:buChar char="§"/>
            </a:pPr>
            <a:r>
              <a:rPr lang="en-US" sz="2800" dirty="0">
                <a:solidFill>
                  <a:schemeClr val="tx1"/>
                </a:solidFill>
              </a:rPr>
              <a:t>Similar for computer viruses</a:t>
            </a:r>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090342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err="1"/>
              <a:t>Mitochondral</a:t>
            </a:r>
            <a:r>
              <a:rPr lang="en-US" sz="4000" dirty="0"/>
              <a:t> Eve</a:t>
            </a:r>
            <a:br>
              <a:rPr lang="en-US" dirty="0"/>
            </a:br>
            <a:endParaRPr lang="en-US" dirty="0"/>
          </a:p>
        </p:txBody>
      </p:sp>
      <p:sp>
        <p:nvSpPr>
          <p:cNvPr id="7" name="Content Placeholder 6"/>
          <p:cNvSpPr>
            <a:spLocks noGrp="1"/>
          </p:cNvSpPr>
          <p:nvPr>
            <p:ph idx="1"/>
          </p:nvPr>
        </p:nvSpPr>
        <p:spPr>
          <a:xfrm>
            <a:off x="457200" y="1161288"/>
            <a:ext cx="8229600" cy="5056632"/>
          </a:xfrm>
        </p:spPr>
        <p:txBody>
          <a:bodyPr>
            <a:normAutofit/>
          </a:bodyPr>
          <a:lstStyle/>
          <a:p>
            <a:pPr>
              <a:buFont typeface="Wingdings" pitchFamily="2" charset="2"/>
              <a:buChar char="§"/>
            </a:pPr>
            <a:r>
              <a:rPr lang="en-US" dirty="0">
                <a:solidFill>
                  <a:schemeClr val="tx1"/>
                </a:solidFill>
              </a:rPr>
              <a:t>Epidemics model can be used to model other things that spread through a network</a:t>
            </a:r>
          </a:p>
          <a:p>
            <a:pPr>
              <a:buFont typeface="Wingdings" pitchFamily="2" charset="2"/>
              <a:buChar char="§"/>
            </a:pPr>
            <a:r>
              <a:rPr lang="en-US" dirty="0">
                <a:solidFill>
                  <a:schemeClr val="tx1"/>
                </a:solidFill>
              </a:rPr>
              <a:t>Genetic Inheritance</a:t>
            </a:r>
          </a:p>
          <a:p>
            <a:pPr>
              <a:buFont typeface="Wingdings" pitchFamily="2" charset="2"/>
              <a:buChar char="§"/>
            </a:pPr>
            <a:r>
              <a:rPr lang="en-US" dirty="0">
                <a:solidFill>
                  <a:schemeClr val="tx1"/>
                </a:solidFill>
              </a:rPr>
              <a:t>Rebecca </a:t>
            </a:r>
            <a:r>
              <a:rPr lang="en-US" dirty="0" err="1">
                <a:solidFill>
                  <a:schemeClr val="tx1"/>
                </a:solidFill>
              </a:rPr>
              <a:t>Cann</a:t>
            </a:r>
            <a:r>
              <a:rPr lang="en-US" dirty="0">
                <a:solidFill>
                  <a:schemeClr val="tx1"/>
                </a:solidFill>
              </a:rPr>
              <a:t>, Mark </a:t>
            </a:r>
            <a:r>
              <a:rPr lang="en-US" dirty="0" err="1">
                <a:solidFill>
                  <a:schemeClr val="tx1"/>
                </a:solidFill>
              </a:rPr>
              <a:t>Stoneking</a:t>
            </a:r>
            <a:r>
              <a:rPr lang="en-US" dirty="0">
                <a:solidFill>
                  <a:schemeClr val="tx1"/>
                </a:solidFill>
              </a:rPr>
              <a:t>, and Allan Wilson Nature (1987)</a:t>
            </a:r>
          </a:p>
          <a:p>
            <a:pPr lvl="1">
              <a:buFont typeface="Wingdings" pitchFamily="2" charset="2"/>
              <a:buChar char="§"/>
            </a:pPr>
            <a:r>
              <a:rPr lang="en-US" sz="2000" dirty="0">
                <a:solidFill>
                  <a:schemeClr val="tx1"/>
                </a:solidFill>
              </a:rPr>
              <a:t>Following our maternal ancestry</a:t>
            </a:r>
          </a:p>
          <a:p>
            <a:pPr lvl="1">
              <a:buFont typeface="Wingdings" pitchFamily="2" charset="2"/>
              <a:buChar char="§"/>
            </a:pPr>
            <a:r>
              <a:rPr lang="en-US" sz="2000" dirty="0">
                <a:solidFill>
                  <a:schemeClr val="tx1"/>
                </a:solidFill>
              </a:rPr>
              <a:t>Maternal lineage</a:t>
            </a:r>
          </a:p>
          <a:p>
            <a:pPr lvl="1">
              <a:buFont typeface="Wingdings" pitchFamily="2" charset="2"/>
              <a:buChar char="§"/>
            </a:pPr>
            <a:r>
              <a:rPr lang="en-US" sz="2000" dirty="0">
                <a:solidFill>
                  <a:schemeClr val="tx1"/>
                </a:solidFill>
              </a:rPr>
              <a:t>Meet at a single woman who lived between 100,000 and 200,000 years ago, probably in Africa</a:t>
            </a:r>
          </a:p>
          <a:p>
            <a:pPr lvl="1">
              <a:buFont typeface="Wingdings" pitchFamily="2" charset="2"/>
              <a:buChar char="§"/>
            </a:pPr>
            <a:r>
              <a:rPr lang="en-US" sz="2000" dirty="0">
                <a:solidFill>
                  <a:schemeClr val="tx1"/>
                </a:solidFill>
              </a:rPr>
              <a:t>Study based on mitochondrial DNA which is (to a first approximation) passed to children entirely from their mothers</a:t>
            </a:r>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US" dirty="0"/>
          </a:p>
          <a:p>
            <a:endParaRPr lang="en-US" dirty="0"/>
          </a:p>
          <a:p>
            <a:endParaRPr lang="en-US" dirty="0"/>
          </a:p>
          <a:p>
            <a:pPr lvl="1"/>
            <a:endParaRPr lang="en-US" dirty="0"/>
          </a:p>
          <a:p>
            <a:endParaRPr lang="en-US" dirty="0"/>
          </a:p>
          <a:p>
            <a:pPr lvl="1"/>
            <a:endParaRPr lang="en-US" dirty="0"/>
          </a:p>
          <a:p>
            <a:pPr>
              <a:buFont typeface="Wingdings" pitchFamily="2" charset="2"/>
              <a:buChar char="§"/>
            </a:pPr>
            <a:endParaRPr lang="en-US" dirty="0"/>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552524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938"/>
            <a:ext cx="8229600" cy="810205"/>
          </a:xfrm>
        </p:spPr>
        <p:txBody>
          <a:bodyPr/>
          <a:lstStyle/>
          <a:p>
            <a:r>
              <a:rPr lang="en-US" sz="4400" dirty="0"/>
              <a:t>References</a:t>
            </a:r>
          </a:p>
        </p:txBody>
      </p:sp>
      <p:sp>
        <p:nvSpPr>
          <p:cNvPr id="3" name="Content Placeholder 2"/>
          <p:cNvSpPr>
            <a:spLocks noGrp="1"/>
          </p:cNvSpPr>
          <p:nvPr>
            <p:ph idx="1"/>
          </p:nvPr>
        </p:nvSpPr>
        <p:spPr>
          <a:xfrm>
            <a:off x="457200" y="1141037"/>
            <a:ext cx="8545286" cy="4323591"/>
          </a:xfrm>
        </p:spPr>
        <p:txBody>
          <a:bodyPr>
            <a:normAutofit fontScale="62500" lnSpcReduction="20000"/>
          </a:bodyPr>
          <a:lstStyle/>
          <a:p>
            <a:pPr>
              <a:buFont typeface="Wingdings" panose="05000000000000000000" pitchFamily="2" charset="2"/>
              <a:buChar char="§"/>
            </a:pPr>
            <a:r>
              <a:rPr kumimoji="0" lang="en-US" altLang="en-US" sz="380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Networks, Crowds, and Markets: R</a:t>
            </a:r>
            <a:r>
              <a:rPr lang="en-US" sz="3800" dirty="0">
                <a:effectLst/>
                <a:latin typeface="Calibri" panose="020F0502020204030204" pitchFamily="34" charset="0"/>
                <a:ea typeface="Calibri" panose="020F0502020204030204" pitchFamily="34" charset="0"/>
                <a:cs typeface="Calibri" panose="020F0502020204030204" pitchFamily="34" charset="0"/>
              </a:rPr>
              <a:t>easoning About a Highly Connected World </a:t>
            </a:r>
            <a:r>
              <a:rPr lang="en-US" sz="3800" u="sng"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https://www.cs.cornell.edu/home/kleinber/networks-book/</a:t>
            </a:r>
            <a:r>
              <a:rPr lang="en-US" sz="3800" dirty="0">
                <a:latin typeface="Calibri" panose="020F0502020204030204" pitchFamily="34" charset="0"/>
                <a:ea typeface="Calibri" panose="020F0502020204030204" pitchFamily="34" charset="0"/>
                <a:cs typeface="Calibri" panose="020F0502020204030204" pitchFamily="34" charset="0"/>
              </a:rPr>
              <a:t>  </a:t>
            </a:r>
          </a:p>
          <a:p>
            <a:pPr lvl="1">
              <a:buFont typeface="Wingdings" panose="05000000000000000000" pitchFamily="2" charset="2"/>
              <a:buChar char="§"/>
            </a:pPr>
            <a:r>
              <a:rPr lang="en-US" sz="3800" dirty="0">
                <a:latin typeface="Calibri" panose="020F0502020204030204" pitchFamily="34" charset="0"/>
                <a:ea typeface="Calibri" panose="020F0502020204030204" pitchFamily="34" charset="0"/>
                <a:cs typeface="Calibri" panose="020F0502020204030204" pitchFamily="34" charset="0"/>
              </a:rPr>
              <a:t>Chapter 21.1-21.7</a:t>
            </a:r>
          </a:p>
          <a:p>
            <a:pPr>
              <a:buFont typeface="Wingdings" panose="05000000000000000000" pitchFamily="2" charset="2"/>
              <a:buChar char="§"/>
            </a:pPr>
            <a:endParaRPr lang="en-US" sz="3800" b="0" strike="noStrike" dirty="0">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algn="l">
              <a:buFont typeface="Wingdings" panose="05000000000000000000" pitchFamily="2" charset="2"/>
              <a:buChar char="§"/>
            </a:pPr>
            <a:r>
              <a:rPr lang="en-IN" sz="3800" b="0" i="0" u="none" strike="noStrike" baseline="0" dirty="0">
                <a:latin typeface="Calibri" panose="020F0502020204030204" pitchFamily="34" charset="0"/>
                <a:ea typeface="Calibri" panose="020F0502020204030204" pitchFamily="34" charset="0"/>
                <a:cs typeface="Calibri" panose="020F0502020204030204" pitchFamily="34" charset="0"/>
              </a:rPr>
              <a:t>Mohamed A. </a:t>
            </a:r>
            <a:r>
              <a:rPr lang="en-IN" sz="3800" b="0" i="0" u="none" strike="noStrike" baseline="0" dirty="0" err="1">
                <a:latin typeface="Calibri" panose="020F0502020204030204" pitchFamily="34" charset="0"/>
                <a:ea typeface="Calibri" panose="020F0502020204030204" pitchFamily="34" charset="0"/>
                <a:cs typeface="Calibri" panose="020F0502020204030204" pitchFamily="34" charset="0"/>
              </a:rPr>
              <a:t>Bahloul</a:t>
            </a:r>
            <a:r>
              <a:rPr lang="en-IN" sz="3800" b="0"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IN" sz="3800" b="0" i="0" u="none" strike="noStrike" baseline="0" dirty="0" err="1">
                <a:latin typeface="Calibri" panose="020F0502020204030204" pitchFamily="34" charset="0"/>
                <a:ea typeface="Calibri" panose="020F0502020204030204" pitchFamily="34" charset="0"/>
                <a:cs typeface="Calibri" panose="020F0502020204030204" pitchFamily="34" charset="0"/>
              </a:rPr>
              <a:t>Abderrazak</a:t>
            </a:r>
            <a:r>
              <a:rPr lang="en-IN" sz="3800" b="0"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IN" sz="3800" b="0" i="0" u="none" strike="noStrike" baseline="0" dirty="0" err="1">
                <a:latin typeface="Calibri" panose="020F0502020204030204" pitchFamily="34" charset="0"/>
                <a:ea typeface="Calibri" panose="020F0502020204030204" pitchFamily="34" charset="0"/>
                <a:cs typeface="Calibri" panose="020F0502020204030204" pitchFamily="34" charset="0"/>
              </a:rPr>
              <a:t>Chahid</a:t>
            </a:r>
            <a:r>
              <a:rPr lang="en-IN" sz="3800" b="0" i="0" u="none" strike="noStrike" baseline="0" dirty="0">
                <a:latin typeface="Calibri" panose="020F0502020204030204" pitchFamily="34" charset="0"/>
                <a:ea typeface="Calibri" panose="020F0502020204030204" pitchFamily="34" charset="0"/>
                <a:cs typeface="Calibri" panose="020F0502020204030204" pitchFamily="34" charset="0"/>
              </a:rPr>
              <a:t>, and </a:t>
            </a:r>
            <a:r>
              <a:rPr lang="en-IN" sz="3800" b="0" i="0" u="none" strike="noStrike" baseline="0" dirty="0" err="1">
                <a:latin typeface="Calibri" panose="020F0502020204030204" pitchFamily="34" charset="0"/>
                <a:ea typeface="Calibri" panose="020F0502020204030204" pitchFamily="34" charset="0"/>
                <a:cs typeface="Calibri" panose="020F0502020204030204" pitchFamily="34" charset="0"/>
              </a:rPr>
              <a:t>Taous-Meriem</a:t>
            </a:r>
            <a:r>
              <a:rPr lang="en-IN" sz="3800" b="0"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IN" sz="3800" b="0" i="0" u="none" strike="noStrike" baseline="0" dirty="0" err="1">
                <a:latin typeface="Calibri" panose="020F0502020204030204" pitchFamily="34" charset="0"/>
                <a:ea typeface="Calibri" panose="020F0502020204030204" pitchFamily="34" charset="0"/>
                <a:cs typeface="Calibri" panose="020F0502020204030204" pitchFamily="34" charset="0"/>
              </a:rPr>
              <a:t>Laleg-Kirati</a:t>
            </a:r>
            <a:r>
              <a:rPr lang="en-IN" sz="3800" b="0" i="0" u="none" strike="noStrike" baseline="0" dirty="0">
                <a:latin typeface="Calibri" panose="020F0502020204030204" pitchFamily="34" charset="0"/>
                <a:ea typeface="Calibri" panose="020F0502020204030204" pitchFamily="34" charset="0"/>
                <a:cs typeface="Calibri" panose="020F0502020204030204" pitchFamily="34" charset="0"/>
              </a:rPr>
              <a:t>. 2020. </a:t>
            </a:r>
            <a:r>
              <a:rPr lang="en-US" sz="3800" b="0" i="0" u="none" strike="noStrike" baseline="0" dirty="0">
                <a:latin typeface="Calibri" panose="020F0502020204030204" pitchFamily="34" charset="0"/>
                <a:ea typeface="Calibri" panose="020F0502020204030204" pitchFamily="34" charset="0"/>
                <a:cs typeface="Calibri" panose="020F0502020204030204" pitchFamily="34" charset="0"/>
              </a:rPr>
              <a:t>Fractional-Order SEIQRDP Model for Simulating the Dynamics of COVID-19 Epidemic. IEEE Open Journal of Engineering in Medicine and Biology 1 (2020), </a:t>
            </a:r>
            <a:r>
              <a:rPr lang="en-IN" sz="3800" b="0" i="0" u="none" strike="noStrike" baseline="0" dirty="0">
                <a:latin typeface="Calibri" panose="020F0502020204030204" pitchFamily="34" charset="0"/>
                <a:ea typeface="Calibri" panose="020F0502020204030204" pitchFamily="34" charset="0"/>
                <a:cs typeface="Calibri" panose="020F0502020204030204" pitchFamily="34" charset="0"/>
              </a:rPr>
              <a:t>249–256. https://doi.org/10.1109/OJEMB.2020.3019758</a:t>
            </a:r>
            <a:r>
              <a:rPr lang="en-US" sz="3800" dirty="0">
                <a:latin typeface="Calibri" panose="020F0502020204030204" pitchFamily="34" charset="0"/>
                <a:ea typeface="Calibri" panose="020F0502020204030204" pitchFamily="34" charset="0"/>
                <a:cs typeface="Calibri" panose="020F0502020204030204" pitchFamily="34" charset="0"/>
              </a:rPr>
              <a:t> </a:t>
            </a:r>
          </a:p>
          <a:p>
            <a:pPr algn="l">
              <a:buFont typeface="Wingdings" panose="05000000000000000000" pitchFamily="2" charset="2"/>
              <a:buChar char="§"/>
            </a:pPr>
            <a:endParaRPr lang="en-US" sz="3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endParaRPr lang="en-US" sz="1600" dirty="0">
              <a:effectLst/>
            </a:endParaRPr>
          </a:p>
          <a:p>
            <a:pPr marL="0" indent="0">
              <a:buNone/>
            </a:pPr>
            <a:r>
              <a:rPr lang="en-US" sz="1600" dirty="0"/>
              <a:t>  </a:t>
            </a:r>
            <a:endParaRPr lang="en-US" sz="1600" dirty="0">
              <a:effectLst/>
            </a:endParaRPr>
          </a:p>
        </p:txBody>
      </p:sp>
      <p:sp>
        <p:nvSpPr>
          <p:cNvPr id="6" name="Slide Number Placeholder 5"/>
          <p:cNvSpPr>
            <a:spLocks noGrp="1"/>
          </p:cNvSpPr>
          <p:nvPr>
            <p:ph type="sldNum" sz="quarter" idx="12"/>
          </p:nvPr>
        </p:nvSpPr>
        <p:spPr/>
        <p:txBody>
          <a:bodyPr/>
          <a:lstStyle/>
          <a:p>
            <a:fld id="{FA671662-D2D0-C14C-B280-A81C24C23A8E}" type="slidenum">
              <a:rPr/>
              <a:t>31</a:t>
            </a:fld>
            <a:endParaRPr lang="en-US"/>
          </a:p>
        </p:txBody>
      </p:sp>
    </p:spTree>
    <p:extLst>
      <p:ext uri="{BB962C8B-B14F-4D97-AF65-F5344CB8AC3E}">
        <p14:creationId xmlns:p14="http://schemas.microsoft.com/office/powerpoint/2010/main" val="1622938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Branching Process</a:t>
            </a:r>
            <a:br>
              <a:rPr lang="en-US" dirty="0"/>
            </a:br>
            <a:endParaRPr lang="en-US" dirty="0"/>
          </a:p>
        </p:txBody>
      </p:sp>
      <p:sp>
        <p:nvSpPr>
          <p:cNvPr id="7" name="Content Placeholder 6"/>
          <p:cNvSpPr>
            <a:spLocks noGrp="1"/>
          </p:cNvSpPr>
          <p:nvPr>
            <p:ph idx="1"/>
          </p:nvPr>
        </p:nvSpPr>
        <p:spPr>
          <a:xfrm>
            <a:off x="457200" y="1161288"/>
            <a:ext cx="8229600" cy="4525963"/>
          </a:xfrm>
        </p:spPr>
        <p:txBody>
          <a:bodyPr>
            <a:normAutofit/>
          </a:bodyPr>
          <a:lstStyle/>
          <a:p>
            <a:pPr lvl="1"/>
            <a:endParaRPr lang="en-US" dirty="0"/>
          </a:p>
          <a:p>
            <a:pPr>
              <a:buFont typeface="Wingdings" pitchFamily="2" charset="2"/>
              <a:buChar char="§"/>
            </a:pPr>
            <a:endParaRPr lang="en-US" dirty="0"/>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85" y="1161288"/>
            <a:ext cx="8151428" cy="315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4523402"/>
            <a:ext cx="7492058"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a:ea typeface="+mn-ea"/>
                <a:cs typeface="+mn-cs"/>
              </a:rPr>
              <a:t>Suppose that a person carrying a new disease enters a population, and transmits it to each person he meets independently with a probability of q (or p) (</a:t>
            </a:r>
            <a:r>
              <a:rPr kumimoji="0" lang="en-US" sz="1800" b="1" i="0" u="none" strike="noStrike" kern="1200" cap="none" spc="0" normalizeH="0" baseline="0" noProof="0" dirty="0">
                <a:ln>
                  <a:noFill/>
                </a:ln>
                <a:solidFill>
                  <a:prstClr val="black"/>
                </a:solidFill>
                <a:effectLst/>
                <a:uLnTx/>
                <a:uFillTx/>
                <a:latin typeface="Palatino Linotype"/>
                <a:ea typeface="+mn-ea"/>
                <a:cs typeface="+mn-cs"/>
              </a:rPr>
              <a:t>Contagion probability</a:t>
            </a:r>
            <a:r>
              <a:rPr kumimoji="0" lang="en-US" sz="1800" b="0" i="0" u="none" strike="noStrike" kern="1200" cap="none" spc="0" normalizeH="0" baseline="0" noProof="0" dirty="0">
                <a:ln>
                  <a:noFill/>
                </a:ln>
                <a:solidFill>
                  <a:prstClr val="black"/>
                </a:solidFill>
                <a:effectLst/>
                <a:uLnTx/>
                <a:uFillTx/>
                <a:latin typeface="Palatino Linotype"/>
                <a:ea typeface="+mn-ea"/>
                <a:cs typeface="+mn-cs"/>
              </a:rPr>
              <a:t>). Further, suppose that he meets d (or k) people while he is contagious.</a:t>
            </a:r>
          </a:p>
        </p:txBody>
      </p:sp>
    </p:spTree>
    <p:extLst>
      <p:ext uri="{BB962C8B-B14F-4D97-AF65-F5344CB8AC3E}">
        <p14:creationId xmlns:p14="http://schemas.microsoft.com/office/powerpoint/2010/main" val="180361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8976" y="0"/>
            <a:ext cx="8229600" cy="1600200"/>
          </a:xfrm>
        </p:spPr>
        <p:txBody>
          <a:bodyPr/>
          <a:lstStyle/>
          <a:p>
            <a:r>
              <a:rPr lang="en-US" sz="3200" dirty="0"/>
              <a:t>Effect of Contagion Probability</a:t>
            </a:r>
            <a:br>
              <a:rPr lang="en-US" dirty="0"/>
            </a:br>
            <a:endParaRPr lang="en-US"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799" y="1102233"/>
            <a:ext cx="65151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35" y="3898900"/>
            <a:ext cx="57150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38F7A9DF-CA8D-45D7-9DCA-0D87992D26B7}"/>
              </a:ext>
            </a:extLst>
          </p:cNvPr>
          <p:cNvSpPr txBox="1"/>
          <p:nvPr/>
        </p:nvSpPr>
        <p:spPr>
          <a:xfrm>
            <a:off x="188976" y="1986649"/>
            <a:ext cx="28264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a:ea typeface="+mn-ea"/>
                <a:cs typeface="Century Gothic"/>
              </a:rPr>
              <a:t>High q: Disease spreads</a:t>
            </a:r>
          </a:p>
        </p:txBody>
      </p:sp>
      <p:sp>
        <p:nvSpPr>
          <p:cNvPr id="9" name="TextBox 8">
            <a:extLst>
              <a:ext uri="{FF2B5EF4-FFF2-40B4-BE49-F238E27FC236}">
                <a16:creationId xmlns:a16="http://schemas.microsoft.com/office/drawing/2014/main" id="{15CA62C0-39D0-4B83-8E79-C44930F65001}"/>
              </a:ext>
            </a:extLst>
          </p:cNvPr>
          <p:cNvSpPr txBox="1"/>
          <p:nvPr/>
        </p:nvSpPr>
        <p:spPr>
          <a:xfrm>
            <a:off x="0" y="4317354"/>
            <a:ext cx="27847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a:ea typeface="+mn-ea"/>
                <a:cs typeface="Century Gothic"/>
              </a:rPr>
              <a:t>Low q: Disease dies out</a:t>
            </a:r>
          </a:p>
        </p:txBody>
      </p:sp>
    </p:spTree>
    <p:extLst>
      <p:ext uri="{BB962C8B-B14F-4D97-AF65-F5344CB8AC3E}">
        <p14:creationId xmlns:p14="http://schemas.microsoft.com/office/powerpoint/2010/main" val="404089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26492"/>
            <a:ext cx="8229600" cy="917448"/>
          </a:xfrm>
        </p:spPr>
        <p:txBody>
          <a:bodyPr/>
          <a:lstStyle/>
          <a:p>
            <a:r>
              <a:rPr lang="en-US" sz="4000" dirty="0"/>
              <a:t>Reproductive Number</a:t>
            </a:r>
            <a:endParaRPr lang="en-US" dirty="0"/>
          </a:p>
        </p:txBody>
      </p:sp>
      <p:sp>
        <p:nvSpPr>
          <p:cNvPr id="7" name="Content Placeholder 6"/>
          <p:cNvSpPr>
            <a:spLocks noGrp="1"/>
          </p:cNvSpPr>
          <p:nvPr>
            <p:ph idx="1"/>
          </p:nvPr>
        </p:nvSpPr>
        <p:spPr>
          <a:xfrm>
            <a:off x="457200" y="1161288"/>
            <a:ext cx="8229600" cy="4525963"/>
          </a:xfrm>
        </p:spPr>
        <p:txBody>
          <a:bodyPr>
            <a:normAutofit/>
          </a:bodyPr>
          <a:lstStyle/>
          <a:p>
            <a:pPr>
              <a:buFont typeface="Wingdings" pitchFamily="2" charset="2"/>
              <a:buChar char="§"/>
            </a:pPr>
            <a:r>
              <a:rPr lang="en-US" sz="2200" i="1" dirty="0">
                <a:solidFill>
                  <a:schemeClr val="tx1"/>
                </a:solidFill>
              </a:rPr>
              <a:t>R</a:t>
            </a:r>
            <a:r>
              <a:rPr lang="en-US" sz="2200" i="1" baseline="-25000" dirty="0">
                <a:solidFill>
                  <a:schemeClr val="tx1"/>
                </a:solidFill>
              </a:rPr>
              <a:t>0</a:t>
            </a:r>
            <a:r>
              <a:rPr lang="en-US" sz="2200" dirty="0">
                <a:solidFill>
                  <a:schemeClr val="tx1"/>
                </a:solidFill>
              </a:rPr>
              <a:t> = </a:t>
            </a:r>
            <a:r>
              <a:rPr lang="en-US" sz="2200" i="1" dirty="0" err="1">
                <a:solidFill>
                  <a:schemeClr val="tx1"/>
                </a:solidFill>
              </a:rPr>
              <a:t>q.d</a:t>
            </a:r>
            <a:endParaRPr lang="en-US" sz="2200" i="1" dirty="0">
              <a:solidFill>
                <a:schemeClr val="tx1"/>
              </a:solidFill>
            </a:endParaRPr>
          </a:p>
          <a:p>
            <a:pPr lvl="1">
              <a:buFont typeface="Arial" pitchFamily="34" charset="0"/>
              <a:buChar char="•"/>
            </a:pPr>
            <a:r>
              <a:rPr lang="en-US" sz="1900" dirty="0">
                <a:solidFill>
                  <a:schemeClr val="tx1"/>
                </a:solidFill>
              </a:rPr>
              <a:t>If </a:t>
            </a:r>
            <a:r>
              <a:rPr lang="en-US" sz="1900" i="1" dirty="0">
                <a:solidFill>
                  <a:schemeClr val="tx1"/>
                </a:solidFill>
              </a:rPr>
              <a:t>R</a:t>
            </a:r>
            <a:r>
              <a:rPr lang="en-US" sz="1900" i="1" baseline="-25000" dirty="0">
                <a:solidFill>
                  <a:schemeClr val="tx1"/>
                </a:solidFill>
              </a:rPr>
              <a:t>0 </a:t>
            </a:r>
            <a:r>
              <a:rPr lang="en-US" sz="1900" dirty="0">
                <a:solidFill>
                  <a:schemeClr val="tx1"/>
                </a:solidFill>
              </a:rPr>
              <a:t> &lt; 1 then with probability 1 the disease dies out after a finite number of waves</a:t>
            </a:r>
          </a:p>
          <a:p>
            <a:pPr lvl="1">
              <a:buFont typeface="Arial" pitchFamily="34" charset="0"/>
              <a:buChar char="•"/>
            </a:pPr>
            <a:r>
              <a:rPr lang="en-US" sz="1900" dirty="0">
                <a:solidFill>
                  <a:schemeClr val="tx1"/>
                </a:solidFill>
              </a:rPr>
              <a:t>If </a:t>
            </a:r>
            <a:r>
              <a:rPr lang="en-US" sz="1900" i="1" dirty="0">
                <a:solidFill>
                  <a:schemeClr val="tx1"/>
                </a:solidFill>
              </a:rPr>
              <a:t>R</a:t>
            </a:r>
            <a:r>
              <a:rPr lang="en-US" sz="1900" i="1" baseline="-25000" dirty="0">
                <a:solidFill>
                  <a:schemeClr val="tx1"/>
                </a:solidFill>
              </a:rPr>
              <a:t>0 </a:t>
            </a:r>
            <a:r>
              <a:rPr lang="en-US" sz="1900" dirty="0">
                <a:solidFill>
                  <a:schemeClr val="tx1"/>
                </a:solidFill>
              </a:rPr>
              <a:t> &gt; 1 then with probability, then with probability greater than 0 the disease persists by infecting at least one person in each wave</a:t>
            </a:r>
          </a:p>
          <a:p>
            <a:pPr lvl="1">
              <a:buFont typeface="Arial" pitchFamily="34" charset="0"/>
              <a:buChar char="•"/>
            </a:pPr>
            <a:r>
              <a:rPr lang="en-US" sz="1900" dirty="0">
                <a:solidFill>
                  <a:schemeClr val="tx1"/>
                </a:solidFill>
              </a:rPr>
              <a:t>If </a:t>
            </a:r>
            <a:r>
              <a:rPr lang="en-US" sz="1900" i="1" dirty="0">
                <a:solidFill>
                  <a:schemeClr val="tx1"/>
                </a:solidFill>
              </a:rPr>
              <a:t>R</a:t>
            </a:r>
            <a:r>
              <a:rPr lang="en-US" sz="1900" i="1" baseline="-25000" dirty="0">
                <a:solidFill>
                  <a:schemeClr val="tx1"/>
                </a:solidFill>
              </a:rPr>
              <a:t>0 </a:t>
            </a:r>
            <a:r>
              <a:rPr lang="en-US" sz="1900" dirty="0">
                <a:solidFill>
                  <a:schemeClr val="tx1"/>
                </a:solidFill>
              </a:rPr>
              <a:t> is near 1 a small change in k or p can have a significant change in the effect of the disease</a:t>
            </a:r>
          </a:p>
          <a:p>
            <a:pPr>
              <a:buFont typeface="Wingdings" pitchFamily="2" charset="2"/>
              <a:buChar char="§"/>
            </a:pPr>
            <a:r>
              <a:rPr lang="en-US" sz="2200" dirty="0">
                <a:solidFill>
                  <a:schemeClr val="tx1"/>
                </a:solidFill>
              </a:rPr>
              <a:t>Reducing </a:t>
            </a:r>
            <a:r>
              <a:rPr lang="en-US" sz="2200" i="1" dirty="0">
                <a:solidFill>
                  <a:schemeClr val="tx1"/>
                </a:solidFill>
              </a:rPr>
              <a:t>R</a:t>
            </a:r>
            <a:r>
              <a:rPr lang="en-US" sz="2200" i="1" baseline="-25000" dirty="0">
                <a:solidFill>
                  <a:schemeClr val="tx1"/>
                </a:solidFill>
              </a:rPr>
              <a:t>0</a:t>
            </a:r>
          </a:p>
          <a:p>
            <a:pPr lvl="1">
              <a:buFont typeface="Arial" panose="020B0604020202020204" pitchFamily="34" charset="0"/>
              <a:buChar char="•"/>
            </a:pPr>
            <a:r>
              <a:rPr lang="en-US" sz="1900" dirty="0">
                <a:solidFill>
                  <a:schemeClr val="tx1"/>
                </a:solidFill>
              </a:rPr>
              <a:t>q: Encouraging better sanitary practices reduces germs </a:t>
            </a:r>
            <a:r>
              <a:rPr lang="en-IN" sz="1900" dirty="0">
                <a:solidFill>
                  <a:schemeClr val="tx1"/>
                </a:solidFill>
              </a:rPr>
              <a:t>spreading </a:t>
            </a:r>
          </a:p>
          <a:p>
            <a:pPr lvl="1">
              <a:buFont typeface="Arial" panose="020B0604020202020204" pitchFamily="34" charset="0"/>
              <a:buChar char="•"/>
            </a:pPr>
            <a:r>
              <a:rPr lang="en-US" sz="1900" dirty="0">
                <a:solidFill>
                  <a:schemeClr val="tx1"/>
                </a:solidFill>
              </a:rPr>
              <a:t>d: Quarantining people</a:t>
            </a:r>
          </a:p>
          <a:p>
            <a:pPr marL="0" indent="0">
              <a:buNone/>
            </a:pPr>
            <a:endParaRPr lang="en-US" dirty="0"/>
          </a:p>
          <a:p>
            <a:pPr marL="0" indent="0">
              <a:buNone/>
            </a:pPr>
            <a:endParaRPr lang="en-US" dirty="0"/>
          </a:p>
          <a:p>
            <a:endParaRPr lang="en-US" dirty="0"/>
          </a:p>
          <a:p>
            <a:pPr lvl="1"/>
            <a:endParaRPr lang="en-US" dirty="0"/>
          </a:p>
          <a:p>
            <a:endParaRPr lang="en-US" dirty="0"/>
          </a:p>
          <a:p>
            <a:pPr lvl="1"/>
            <a:endParaRPr lang="en-US" dirty="0"/>
          </a:p>
          <a:p>
            <a:pPr>
              <a:buFont typeface="Wingdings" pitchFamily="2" charset="2"/>
              <a:buChar char="§"/>
            </a:pPr>
            <a:endParaRPr lang="en-US" dirty="0"/>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85476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3489"/>
            <a:ext cx="8229600" cy="917448"/>
          </a:xfrm>
        </p:spPr>
        <p:txBody>
          <a:bodyPr/>
          <a:lstStyle/>
          <a:p>
            <a:r>
              <a:rPr lang="en-US" sz="4000" dirty="0"/>
              <a:t>Reproductive Number – </a:t>
            </a:r>
            <a:br>
              <a:rPr lang="en-US" sz="4000" dirty="0"/>
            </a:br>
            <a:r>
              <a:rPr lang="en-US" sz="4000" dirty="0"/>
              <a:t>Relevant only for Tress</a:t>
            </a:r>
            <a:endParaRPr lang="en-US" dirty="0"/>
          </a:p>
        </p:txBody>
      </p:sp>
      <p:sp>
        <p:nvSpPr>
          <p:cNvPr id="7" name="Content Placeholder 6"/>
          <p:cNvSpPr>
            <a:spLocks noGrp="1"/>
          </p:cNvSpPr>
          <p:nvPr>
            <p:ph idx="1"/>
          </p:nvPr>
        </p:nvSpPr>
        <p:spPr>
          <a:xfrm>
            <a:off x="667820" y="3303142"/>
            <a:ext cx="8229600" cy="3418333"/>
          </a:xfrm>
        </p:spPr>
        <p:txBody>
          <a:bodyPr>
            <a:normAutofit fontScale="70000" lnSpcReduction="20000"/>
          </a:bodyPr>
          <a:lstStyle/>
          <a:p>
            <a:r>
              <a:rPr lang="en-US" sz="2300" i="1" dirty="0">
                <a:solidFill>
                  <a:schemeClr val="tx1"/>
                </a:solidFill>
              </a:rPr>
              <a:t>R</a:t>
            </a:r>
            <a:r>
              <a:rPr lang="en-US" sz="2300" i="1" baseline="-25000" dirty="0">
                <a:solidFill>
                  <a:schemeClr val="tx1"/>
                </a:solidFill>
              </a:rPr>
              <a:t>0</a:t>
            </a:r>
            <a:r>
              <a:rPr lang="en-US" sz="2300" i="1" dirty="0">
                <a:solidFill>
                  <a:schemeClr val="tx1"/>
                </a:solidFill>
              </a:rPr>
              <a:t> = 2/3 * 2 = 4/3</a:t>
            </a:r>
          </a:p>
          <a:p>
            <a:r>
              <a:rPr lang="en-US" sz="2300" dirty="0">
                <a:solidFill>
                  <a:schemeClr val="tx1"/>
                </a:solidFill>
              </a:rPr>
              <a:t>However the disease will die out after reaching only a finite number of steps. </a:t>
            </a:r>
          </a:p>
          <a:p>
            <a:r>
              <a:rPr lang="en-US" sz="2300" dirty="0">
                <a:solidFill>
                  <a:schemeClr val="tx1"/>
                </a:solidFill>
              </a:rPr>
              <a:t>In each layer, there are four edges leading to the next layer, and each will independently fail to transmit the disease with probability 1/3. Therefore, with probability (1/3)</a:t>
            </a:r>
            <a:r>
              <a:rPr lang="en-US" sz="2300" baseline="30000" dirty="0">
                <a:solidFill>
                  <a:schemeClr val="tx1"/>
                </a:solidFill>
              </a:rPr>
              <a:t>4</a:t>
            </a:r>
            <a:r>
              <a:rPr lang="en-US" sz="2300" dirty="0">
                <a:solidFill>
                  <a:schemeClr val="tx1"/>
                </a:solidFill>
              </a:rPr>
              <a:t> = 1/81, all four edges will fail to transmit the disease — and at this point, these four edges become a “roadblock” guaranteeing the disease can never reach the portion of the network beyond them. </a:t>
            </a:r>
          </a:p>
          <a:p>
            <a:r>
              <a:rPr lang="en-US" sz="2300" dirty="0">
                <a:solidFill>
                  <a:schemeClr val="tx1"/>
                </a:solidFill>
              </a:rPr>
              <a:t>Thus, as the disease moves along layer-by-layer, there is a probability of at least 1/81 that each layer will be its last. </a:t>
            </a:r>
          </a:p>
          <a:p>
            <a:r>
              <a:rPr lang="en-US" sz="2300" dirty="0">
                <a:solidFill>
                  <a:schemeClr val="tx1"/>
                </a:solidFill>
              </a:rPr>
              <a:t>Therefore, with probability 1, it must come to an end after a finite number of layers.</a:t>
            </a:r>
          </a:p>
          <a:p>
            <a:r>
              <a:rPr lang="en-US" sz="2300" dirty="0">
                <a:solidFill>
                  <a:schemeClr val="tx1"/>
                </a:solidFill>
              </a:rPr>
              <a:t>In this network, the epidemic is forced to pass through a narrow “channel” of nodes. In such a structure, even a highly contagious disease will tend to die out relatively quickly</a:t>
            </a:r>
            <a:endParaRPr lang="en-US" sz="2300" i="1" dirty="0">
              <a:solidFill>
                <a:schemeClr val="tx1"/>
              </a:solidFill>
            </a:endParaRPr>
          </a:p>
          <a:p>
            <a:endParaRPr lang="en-US" dirty="0"/>
          </a:p>
          <a:p>
            <a:pPr marL="0" indent="0">
              <a:buNone/>
            </a:pPr>
            <a:endParaRPr lang="en-US" dirty="0"/>
          </a:p>
          <a:p>
            <a:pPr marL="0" indent="0">
              <a:buNone/>
            </a:pPr>
            <a:endParaRPr lang="en-US" dirty="0"/>
          </a:p>
          <a:p>
            <a:pPr marL="457200" lvl="1" indent="0">
              <a:buNone/>
            </a:pPr>
            <a:endParaRPr lang="en-US" dirty="0"/>
          </a:p>
          <a:p>
            <a:pPr marL="0" indent="0">
              <a:buNone/>
            </a:pPr>
            <a:endParaRPr lang="en-US" dirty="0"/>
          </a:p>
          <a:p>
            <a:pPr marL="457200" lvl="1" indent="0">
              <a:buNone/>
            </a:pPr>
            <a:endParaRPr lang="en-US" dirty="0"/>
          </a:p>
          <a:p>
            <a:pPr marL="0" indent="0">
              <a:buNone/>
            </a:pPr>
            <a:endParaRPr lang="en-US" dirty="0"/>
          </a:p>
          <a:p>
            <a:pPr marL="457200" lvl="1" indent="0">
              <a:buNone/>
            </a:pPr>
            <a:endParaRPr lang="en-US" sz="2000" dirty="0"/>
          </a:p>
          <a:p>
            <a:pPr marL="457200" lvl="1" indent="0">
              <a:buNone/>
            </a:pPr>
            <a:endParaRPr lang="en-US" dirty="0"/>
          </a:p>
          <a:p>
            <a:pPr marL="0" indent="0">
              <a:buNone/>
            </a:pPr>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2" name="Picture 1"/>
          <p:cNvPicPr>
            <a:picLocks noChangeAspect="1"/>
          </p:cNvPicPr>
          <p:nvPr/>
        </p:nvPicPr>
        <p:blipFill>
          <a:blip r:embed="rId2"/>
          <a:stretch>
            <a:fillRect/>
          </a:stretch>
        </p:blipFill>
        <p:spPr>
          <a:xfrm>
            <a:off x="2337740" y="1680937"/>
            <a:ext cx="4181475" cy="1333500"/>
          </a:xfrm>
          <a:prstGeom prst="rect">
            <a:avLst/>
          </a:prstGeom>
        </p:spPr>
      </p:pic>
    </p:spTree>
    <p:extLst>
      <p:ext uri="{BB962C8B-B14F-4D97-AF65-F5344CB8AC3E}">
        <p14:creationId xmlns:p14="http://schemas.microsoft.com/office/powerpoint/2010/main" val="2652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86FFBA-E99B-4640-A7F8-5A8AF6D0E121}"/>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IN" sz="1400" b="1"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IN"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pic>
        <p:nvPicPr>
          <p:cNvPr id="4" name="Picture 3">
            <a:extLst>
              <a:ext uri="{FF2B5EF4-FFF2-40B4-BE49-F238E27FC236}">
                <a16:creationId xmlns:a16="http://schemas.microsoft.com/office/drawing/2014/main" id="{36826140-7D53-479F-9605-2BAD75382B9C}"/>
              </a:ext>
            </a:extLst>
          </p:cNvPr>
          <p:cNvPicPr>
            <a:picLocks noChangeAspect="1"/>
          </p:cNvPicPr>
          <p:nvPr/>
        </p:nvPicPr>
        <p:blipFill>
          <a:blip r:embed="rId2"/>
          <a:stretch>
            <a:fillRect/>
          </a:stretch>
        </p:blipFill>
        <p:spPr>
          <a:xfrm>
            <a:off x="483515" y="136525"/>
            <a:ext cx="8176969" cy="6226080"/>
          </a:xfrm>
          <a:prstGeom prst="rect">
            <a:avLst/>
          </a:prstGeom>
        </p:spPr>
      </p:pic>
    </p:spTree>
    <p:extLst>
      <p:ext uri="{BB962C8B-B14F-4D97-AF65-F5344CB8AC3E}">
        <p14:creationId xmlns:p14="http://schemas.microsoft.com/office/powerpoint/2010/main" val="353245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SIR Epidemic Model</a:t>
            </a:r>
            <a:br>
              <a:rPr lang="en-US" dirty="0"/>
            </a:br>
            <a:endParaRPr lang="en-US" dirty="0"/>
          </a:p>
        </p:txBody>
      </p:sp>
      <p:sp>
        <p:nvSpPr>
          <p:cNvPr id="7" name="Content Placeholder 6"/>
          <p:cNvSpPr>
            <a:spLocks noGrp="1"/>
          </p:cNvSpPr>
          <p:nvPr>
            <p:ph idx="1"/>
          </p:nvPr>
        </p:nvSpPr>
        <p:spPr>
          <a:xfrm>
            <a:off x="457200" y="1161288"/>
            <a:ext cx="8229600" cy="5056632"/>
          </a:xfrm>
        </p:spPr>
        <p:txBody>
          <a:bodyPr>
            <a:normAutofit fontScale="70000" lnSpcReduction="20000"/>
          </a:bodyPr>
          <a:lstStyle/>
          <a:p>
            <a:pPr>
              <a:buFont typeface="Wingdings" pitchFamily="2" charset="2"/>
              <a:buChar char="§"/>
            </a:pPr>
            <a:r>
              <a:rPr lang="en-US" dirty="0">
                <a:solidFill>
                  <a:schemeClr val="tx1"/>
                </a:solidFill>
              </a:rPr>
              <a:t>An individual node in the branching process model goes through </a:t>
            </a:r>
            <a:r>
              <a:rPr lang="en-US" sz="2600" dirty="0">
                <a:solidFill>
                  <a:schemeClr val="tx1"/>
                </a:solidFill>
              </a:rPr>
              <a:t>three p</a:t>
            </a:r>
            <a:r>
              <a:rPr lang="en-US" dirty="0">
                <a:solidFill>
                  <a:schemeClr val="tx1"/>
                </a:solidFill>
              </a:rPr>
              <a:t>otential stages during the course of the epidemic:</a:t>
            </a:r>
          </a:p>
          <a:p>
            <a:pPr lvl="1">
              <a:buFont typeface="Arial" pitchFamily="34" charset="0"/>
              <a:buChar char="•"/>
            </a:pPr>
            <a:r>
              <a:rPr lang="en-US" sz="2100" dirty="0">
                <a:solidFill>
                  <a:schemeClr val="tx1"/>
                </a:solidFill>
              </a:rPr>
              <a:t>Susceptible: Before the node has caught the disease, it is susceptible to infection from its neighbors.</a:t>
            </a:r>
          </a:p>
          <a:p>
            <a:pPr lvl="1">
              <a:buFont typeface="Arial" pitchFamily="34" charset="0"/>
              <a:buChar char="•"/>
            </a:pPr>
            <a:r>
              <a:rPr lang="en-US" sz="2100" dirty="0">
                <a:solidFill>
                  <a:schemeClr val="tx1"/>
                </a:solidFill>
              </a:rPr>
              <a:t>Infectious: Once the node has caught the disease, it is infectious and has some probability of infecting each of its susceptible neighbors.</a:t>
            </a:r>
          </a:p>
          <a:p>
            <a:pPr lvl="1">
              <a:buFont typeface="Arial" pitchFamily="34" charset="0"/>
              <a:buChar char="•"/>
            </a:pPr>
            <a:r>
              <a:rPr lang="en-US" sz="2100" dirty="0">
                <a:solidFill>
                  <a:schemeClr val="tx1"/>
                </a:solidFill>
              </a:rPr>
              <a:t>Removed: After a particular node has experienced the full infectious period, this node is removed from consideration, since it no longer poses a threat of future infection</a:t>
            </a:r>
          </a:p>
          <a:p>
            <a:pPr>
              <a:buFont typeface="Wingdings" pitchFamily="2" charset="2"/>
              <a:buChar char="§"/>
            </a:pPr>
            <a:r>
              <a:rPr lang="en-US" sz="2600" dirty="0">
                <a:solidFill>
                  <a:schemeClr val="tx1"/>
                </a:solidFill>
              </a:rPr>
              <a:t>The progress of the epidemic is controlled by the contact network structure and by two additional quantities:</a:t>
            </a:r>
          </a:p>
          <a:p>
            <a:pPr lvl="1">
              <a:buFont typeface="Arial" pitchFamily="34" charset="0"/>
              <a:buChar char="•"/>
            </a:pPr>
            <a:r>
              <a:rPr lang="en-US" sz="2300" dirty="0">
                <a:solidFill>
                  <a:schemeClr val="tx1"/>
                </a:solidFill>
              </a:rPr>
              <a:t>p (the probability of contagion) </a:t>
            </a:r>
          </a:p>
          <a:p>
            <a:pPr lvl="1">
              <a:buFont typeface="Arial" pitchFamily="34" charset="0"/>
              <a:buChar char="•"/>
            </a:pPr>
            <a:r>
              <a:rPr lang="en-US" sz="2300" dirty="0" err="1">
                <a:solidFill>
                  <a:schemeClr val="tx1"/>
                </a:solidFill>
              </a:rPr>
              <a:t>t</a:t>
            </a:r>
            <a:r>
              <a:rPr lang="en-US" sz="2300" baseline="-25000" dirty="0" err="1">
                <a:solidFill>
                  <a:schemeClr val="tx1"/>
                </a:solidFill>
              </a:rPr>
              <a:t>I</a:t>
            </a:r>
            <a:r>
              <a:rPr lang="en-US" sz="2300" dirty="0">
                <a:solidFill>
                  <a:schemeClr val="tx1"/>
                </a:solidFill>
              </a:rPr>
              <a:t> (the length of the infection).</a:t>
            </a:r>
          </a:p>
          <a:p>
            <a:pPr>
              <a:buFont typeface="Wingdings" pitchFamily="2" charset="2"/>
              <a:buChar char="§"/>
            </a:pPr>
            <a:r>
              <a:rPr lang="en-US" sz="2600" dirty="0">
                <a:solidFill>
                  <a:schemeClr val="tx1"/>
                </a:solidFill>
              </a:rPr>
              <a:t>Initially, some nodes are in the I state and all others are in the S state.</a:t>
            </a:r>
          </a:p>
          <a:p>
            <a:pPr>
              <a:buFont typeface="Wingdings" pitchFamily="2" charset="2"/>
              <a:buChar char="§"/>
            </a:pPr>
            <a:r>
              <a:rPr lang="en-US" sz="2600" dirty="0">
                <a:solidFill>
                  <a:schemeClr val="tx1"/>
                </a:solidFill>
              </a:rPr>
              <a:t>Each node v that enters the state remains infectious for a fixed number of steps </a:t>
            </a:r>
            <a:r>
              <a:rPr lang="en-US" sz="2800" dirty="0" err="1">
                <a:solidFill>
                  <a:schemeClr val="tx1"/>
                </a:solidFill>
              </a:rPr>
              <a:t>t</a:t>
            </a:r>
            <a:r>
              <a:rPr lang="en-US" sz="2800" baseline="-25000" dirty="0" err="1">
                <a:solidFill>
                  <a:schemeClr val="tx1"/>
                </a:solidFill>
              </a:rPr>
              <a:t>I</a:t>
            </a:r>
            <a:r>
              <a:rPr lang="en-US" sz="2800" baseline="-25000" dirty="0">
                <a:solidFill>
                  <a:schemeClr val="tx1"/>
                </a:solidFill>
              </a:rPr>
              <a:t> </a:t>
            </a:r>
          </a:p>
          <a:p>
            <a:pPr>
              <a:buFont typeface="Wingdings" pitchFamily="2" charset="2"/>
              <a:buChar char="§"/>
            </a:pPr>
            <a:r>
              <a:rPr lang="en-US" sz="2600" dirty="0">
                <a:solidFill>
                  <a:schemeClr val="tx1"/>
                </a:solidFill>
              </a:rPr>
              <a:t>During each of these </a:t>
            </a:r>
            <a:r>
              <a:rPr lang="en-US" sz="2800" dirty="0" err="1">
                <a:solidFill>
                  <a:schemeClr val="tx1"/>
                </a:solidFill>
              </a:rPr>
              <a:t>t</a:t>
            </a:r>
            <a:r>
              <a:rPr lang="en-US" sz="2800" baseline="-25000" dirty="0" err="1">
                <a:solidFill>
                  <a:schemeClr val="tx1"/>
                </a:solidFill>
              </a:rPr>
              <a:t>I</a:t>
            </a:r>
            <a:r>
              <a:rPr lang="en-US" sz="2600" dirty="0">
                <a:solidFill>
                  <a:schemeClr val="tx1"/>
                </a:solidFill>
              </a:rPr>
              <a:t> steps, v has a probability p of passing the disease to each of its susceptible neighbors. </a:t>
            </a:r>
          </a:p>
          <a:p>
            <a:pPr>
              <a:buFont typeface="Wingdings" pitchFamily="2" charset="2"/>
              <a:buChar char="§"/>
            </a:pPr>
            <a:r>
              <a:rPr lang="en-US" sz="2600" dirty="0">
                <a:solidFill>
                  <a:schemeClr val="tx1"/>
                </a:solidFill>
              </a:rPr>
              <a:t>After </a:t>
            </a:r>
            <a:r>
              <a:rPr lang="en-US" sz="2800" dirty="0" err="1">
                <a:solidFill>
                  <a:schemeClr val="tx1"/>
                </a:solidFill>
              </a:rPr>
              <a:t>t</a:t>
            </a:r>
            <a:r>
              <a:rPr lang="en-US" sz="2800" baseline="-25000" dirty="0" err="1">
                <a:solidFill>
                  <a:schemeClr val="tx1"/>
                </a:solidFill>
              </a:rPr>
              <a:t>I</a:t>
            </a:r>
            <a:r>
              <a:rPr lang="en-US" sz="2600" dirty="0">
                <a:solidFill>
                  <a:schemeClr val="tx1"/>
                </a:solidFill>
              </a:rPr>
              <a:t> steps, node v is no longer infectious or susceptible to further bouts of the disease; we describe it as Removed (R)</a:t>
            </a:r>
          </a:p>
          <a:p>
            <a:endParaRPr lang="en-US" dirty="0"/>
          </a:p>
          <a:p>
            <a:endParaRPr lang="en-US" dirty="0"/>
          </a:p>
          <a:p>
            <a:pPr lvl="1"/>
            <a:endParaRPr lang="en-US" dirty="0"/>
          </a:p>
          <a:p>
            <a:endParaRPr lang="en-US" dirty="0"/>
          </a:p>
          <a:p>
            <a:pPr lvl="1"/>
            <a:endParaRPr lang="en-US" dirty="0"/>
          </a:p>
          <a:p>
            <a:pPr>
              <a:buFont typeface="Wingdings" pitchFamily="2" charset="2"/>
              <a:buChar char="§"/>
            </a:pPr>
            <a:endParaRPr lang="en-US" dirty="0"/>
          </a:p>
          <a:p>
            <a:pPr lvl="1">
              <a:buFont typeface="Arial" pitchFamily="34" charset="0"/>
              <a:buChar char="•"/>
            </a:pPr>
            <a:endParaRPr lang="en-US" sz="2000" dirty="0"/>
          </a:p>
          <a:p>
            <a:pPr lvl="1">
              <a:buFont typeface="Wingdings" pitchFamily="2" charset="2"/>
              <a:buChar char="§"/>
            </a:pPr>
            <a:endParaRPr lang="en-US" dirty="0"/>
          </a:p>
          <a:p>
            <a:endParaRPr lang="en-US" sz="2800" dirty="0"/>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A671662-D2D0-C14C-B280-A81C24C23A8E}" type="slidenum">
              <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817536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txDef>
      <a:spPr>
        <a:noFill/>
      </a:spPr>
      <a:bodyPr wrap="none" rtlCol="0">
        <a:spAutoFit/>
      </a:bodyPr>
      <a:lstStyle>
        <a:defPPr>
          <a:defRPr>
            <a:latin typeface="Century Gothic"/>
            <a:cs typeface="Century Gothic"/>
          </a:defRPr>
        </a:defPPr>
      </a:lstStyle>
    </a:txDef>
  </a:objectDefaults>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txDef>
      <a:spPr>
        <a:noFill/>
      </a:spPr>
      <a:bodyPr wrap="none" rtlCol="0">
        <a:spAutoFit/>
      </a:bodyPr>
      <a:lstStyle>
        <a:defPPr>
          <a:defRPr>
            <a:latin typeface="Century Gothic"/>
            <a:cs typeface="Century Gothic"/>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20394</TotalTime>
  <Words>1770</Words>
  <Application>Microsoft Office PowerPoint</Application>
  <PresentationFormat>On-screen Show (4:3)</PresentationFormat>
  <Paragraphs>275</Paragraphs>
  <Slides>31</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Century Gothic</vt:lpstr>
      <vt:lpstr>Courier New</vt:lpstr>
      <vt:lpstr>Garamond</vt:lpstr>
      <vt:lpstr>LinLibertineTB</vt:lpstr>
      <vt:lpstr>Palatino Linotype</vt:lpstr>
      <vt:lpstr>Times New Roman</vt:lpstr>
      <vt:lpstr>Wingdings</vt:lpstr>
      <vt:lpstr>Executive</vt:lpstr>
      <vt:lpstr>Edge</vt:lpstr>
      <vt:lpstr>1_Executive</vt:lpstr>
      <vt:lpstr>Social Network Analysis </vt:lpstr>
      <vt:lpstr>Epidemics </vt:lpstr>
      <vt:lpstr>Networks Influence on Epidemics </vt:lpstr>
      <vt:lpstr>Branching Process </vt:lpstr>
      <vt:lpstr>Effect of Contagion Probability </vt:lpstr>
      <vt:lpstr>Reproductive Number</vt:lpstr>
      <vt:lpstr>Reproductive Number –  Relevant only for Tress</vt:lpstr>
      <vt:lpstr>PowerPoint Presentation</vt:lpstr>
      <vt:lpstr>SIR Epidemic Model </vt:lpstr>
      <vt:lpstr>PowerPoint Presentation</vt:lpstr>
      <vt:lpstr>SIR Epidemic Model </vt:lpstr>
      <vt:lpstr>Percolation </vt:lpstr>
      <vt:lpstr>SIS Epidemic Model </vt:lpstr>
      <vt:lpstr>PowerPoint Presentation</vt:lpstr>
      <vt:lpstr>PowerPoint Presentation</vt:lpstr>
      <vt:lpstr>SIR vs SIS </vt:lpstr>
      <vt:lpstr>PowerPoint Presentation</vt:lpstr>
      <vt:lpstr>SIRS Epidemic Model </vt:lpstr>
      <vt:lpstr>PowerPoint Presentation</vt:lpstr>
      <vt:lpstr>PowerPoint Presentation</vt:lpstr>
      <vt:lpstr>PowerPoint Presentation</vt:lpstr>
      <vt:lpstr>PowerPoint Presentation</vt:lpstr>
      <vt:lpstr>SEIQRDP model</vt:lpstr>
      <vt:lpstr>Covid 19 Prediction using SEIQRDP model</vt:lpstr>
      <vt:lpstr>Oscillations </vt:lpstr>
      <vt:lpstr>Synchronization </vt:lpstr>
      <vt:lpstr>Transient  and Concurrent Contacts </vt:lpstr>
      <vt:lpstr>Transient  and Concurrent Contacts </vt:lpstr>
      <vt:lpstr>Exercise</vt:lpstr>
      <vt:lpstr>Mitochondral Eve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dc:title>
  <dc:creator>Amit Nanavati</dc:creator>
  <cp:lastModifiedBy>Sougata Mukherjea</cp:lastModifiedBy>
  <cp:revision>231</cp:revision>
  <cp:lastPrinted>2023-10-12T05:20:36Z</cp:lastPrinted>
  <dcterms:created xsi:type="dcterms:W3CDTF">2015-12-28T06:13:00Z</dcterms:created>
  <dcterms:modified xsi:type="dcterms:W3CDTF">2023-12-11T17:02:08Z</dcterms:modified>
</cp:coreProperties>
</file>