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86" r:id="rId2"/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0F3B-40C7-1C4F-A5CB-A26038A313CC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3FE41-BB38-0F41-85AB-970B5EE5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8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270B-A76E-4C4F-8192-1C1146B73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B2C7E-48AE-7E4B-9B0C-F00CD8D53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6880-D23B-E542-9362-72D124DB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AC6D-EEEE-D24C-83A9-59DAA3AB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D660-2AF4-0147-A890-13DF2483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580F-4E58-8D4B-AC66-6CAB17D0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BCCB6-6610-424A-9D1F-F832278AA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B24BC-22B1-8643-A55E-D8F43818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FB94-6116-5547-8188-E2199EA6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EE85-8ED0-F346-8494-C033E910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7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92115-E959-4149-8C82-C03C6F5AF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6C2BB-C731-7944-829B-A605B63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8433-42E3-0E49-81E9-703F5341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DBC07-433E-F244-8F1E-D961A73C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A88E-810B-6A41-9739-8DBAA19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BDA4-E2BA-5F41-BC8F-594E8C67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844D-8957-CB41-8A2A-13922209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DBE6E-CCF2-A949-92B7-B8AFD39B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AD04-96AE-9042-8196-B9906767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36B1-5415-324B-A187-78896B62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7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0896-41AD-854C-BD70-0E63CEDF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1C66-56DB-214C-8CC2-A868427E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748F-E5F2-A344-BD35-804571AB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C85E-43D1-F14E-8047-B07DB2A8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0624-FA91-124C-98C0-7096A17C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3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664E-1984-CB4B-930A-0F3F9087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49CE-CFF8-8547-BC3D-41D7F3CF1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8E70D-4655-2147-8249-F80EC47AC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C75C8-650B-4F43-B069-0B92C81F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04261-9A66-EA43-AEB8-E2AF8CD8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804DA-B51F-4A49-874A-29EAE2B1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53C6-A31E-7C4B-BB63-8DD99718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1D526-8C03-4C4D-8D7C-9C0A94FB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B153D-BCB8-964D-8B61-F122EBAA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43FCC-2CBC-074F-8E42-2D6B4DFAA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16BE3-E7FF-4240-9E98-33BFF7797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B073E-C9B7-D14D-B41A-49A8E9AE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C208B-3D8E-E84E-AF57-1851C07A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E8709-588D-A049-B376-4174239C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2AA2-BC0A-454A-89E7-EC306404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B3E3A-6A73-C84A-8024-6330C476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F3AC0-8F8F-1A4D-823A-F5F8FDD0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344B5-60FC-4C43-86EF-092CDB1D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1C261-1F80-2E4C-BB9C-2644A4C2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20E8C-5343-614E-B065-0CA0D3B8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A535-ED45-E448-8FE2-2873DBF2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6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F8C5-9BB1-CB49-A6AB-86C302CF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8450-7A17-1C4E-BD42-846DC976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D5872-3B2B-3D43-9D3B-E3BEEAF4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DD65C-0747-774C-9D6F-1C545E46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10275-CC8C-6743-A71E-AA6EBCB0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0BCAD-33B5-5241-A48F-9B23BB8C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BE40-74A4-9748-BFE6-F467BC04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B5971-2B6F-5C46-BA38-775D2E258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8B80A-7985-4247-88AD-062416A39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82E8-F482-C147-856B-F46FA511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416D2-44C5-B946-A97A-34910ED1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36B82-454C-C847-A029-4E3108C2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BD56A-BFB7-2745-BF24-FF5BE6F9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A1FD8-BCF2-6241-97E5-ED2233196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BDA6-EFFE-B244-926E-60EFCF5B1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16CF-54AD-DF45-83B8-4F2546C78D49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A555-58AB-154B-A632-385D55064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AE32-09C3-BF43-92F0-04177E7CB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C192-3B3D-9341-8BA1-ABBCD2C9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B6E54-DE57-ADC8-F126-AFD1B9C1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EE566-7250-CE0A-EC4E-3D06E4C2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162" y="467208"/>
            <a:ext cx="509428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B6E54-DE57-ADC8-F126-AFD1B9C1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09668D1-6346-2E08-9BAA-803B8E03C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895" y="430078"/>
            <a:ext cx="4620294" cy="61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7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E4328-94E9-653B-E9C8-EAA9E1CD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68BF3-118B-4B8C-3668-8ACA8C91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35" y="467208"/>
            <a:ext cx="419093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8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 Dynamics Modelling on Social Networks</dc:title>
  <dc:creator>Seema Nagar</dc:creator>
  <cp:lastModifiedBy>Seema Nagar</cp:lastModifiedBy>
  <cp:revision>201</cp:revision>
  <dcterms:created xsi:type="dcterms:W3CDTF">2021-01-12T06:02:51Z</dcterms:created>
  <dcterms:modified xsi:type="dcterms:W3CDTF">2023-12-11T06:11:42Z</dcterms:modified>
</cp:coreProperties>
</file>