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03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5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6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3E8B1C-86EF-43CF-8304-249481088644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15014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52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0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1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F3E8B1C-86EF-43CF-8304-249481088644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1533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F3E8B1C-86EF-43CF-8304-249481088644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4/11/21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957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479D-323E-D64C-9C03-9163E4890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300" y="1187225"/>
            <a:ext cx="3730839" cy="3569150"/>
          </a:xfrm>
        </p:spPr>
        <p:txBody>
          <a:bodyPr anchor="b">
            <a:normAutofit/>
          </a:bodyPr>
          <a:lstStyle/>
          <a:p>
            <a:r>
              <a:rPr lang="en-US" sz="4000" dirty="0"/>
              <a:t>Phishing email detection </a:t>
            </a:r>
          </a:p>
        </p:txBody>
      </p:sp>
      <p:pic>
        <p:nvPicPr>
          <p:cNvPr id="4" name="Picture 3" descr="White circuit board pattern">
            <a:extLst>
              <a:ext uri="{FF2B5EF4-FFF2-40B4-BE49-F238E27FC236}">
                <a16:creationId xmlns:a16="http://schemas.microsoft.com/office/drawing/2014/main" id="{6858EF21-1368-4A0A-97BC-F21313D85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0" r="15940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C04F-C546-574F-9187-3E1623D5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541D-D3E5-0A44-A1D3-4D2A1C093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2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617D-4A32-654C-9E69-9894D0E7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C9B7D-0624-D44F-90CD-2876C15DB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GRAPHS</a:t>
            </a:r>
          </a:p>
        </p:txBody>
      </p:sp>
    </p:spTree>
    <p:extLst>
      <p:ext uri="{BB962C8B-B14F-4D97-AF65-F5344CB8AC3E}">
        <p14:creationId xmlns:p14="http://schemas.microsoft.com/office/powerpoint/2010/main" val="116700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A7F1-97F9-EE47-8DD8-0FEBB16F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spc="800">
                <a:solidFill>
                  <a:srgbClr val="2A1A00"/>
                </a:solidFill>
              </a:rPr>
              <a:t>INTRoduction</a:t>
            </a: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ED65D397-A618-4BC1-85F6-9E313EA38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6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FCE0-086B-774B-BFC6-BFC22EAC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F282B-6D42-F640-A0D3-1CBF71F3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6200774"/>
            <a:ext cx="10691265" cy="457101"/>
          </a:xfrm>
        </p:spPr>
        <p:txBody>
          <a:bodyPr>
            <a:normAutofit fontScale="92500"/>
          </a:bodyPr>
          <a:lstStyle/>
          <a:p>
            <a:r>
              <a:rPr lang="en-US"/>
              <a:t>https://www.itpro.co.uk/phishing/34561/thomas-cook-phishing-sites-skyrocket-following-firms-collapse</a:t>
            </a:r>
            <a:endParaRPr lang="en-US" dirty="0"/>
          </a:p>
        </p:txBody>
      </p:sp>
      <p:pic>
        <p:nvPicPr>
          <p:cNvPr id="1026" name="Picture 2" descr="Phishing">
            <a:extLst>
              <a:ext uri="{FF2B5EF4-FFF2-40B4-BE49-F238E27FC236}">
                <a16:creationId xmlns:a16="http://schemas.microsoft.com/office/drawing/2014/main" id="{6EB5A769-C763-9B43-9657-B807972F8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34" y="170672"/>
            <a:ext cx="10790731" cy="592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9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phishing | Attack techniques &amp; scam examples | Imperva">
            <a:extLst>
              <a:ext uri="{FF2B5EF4-FFF2-40B4-BE49-F238E27FC236}">
                <a16:creationId xmlns:a16="http://schemas.microsoft.com/office/drawing/2014/main" id="{D4920545-7631-1A4F-B00F-57BDA4D16E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" r="2" b="29194"/>
          <a:stretch/>
        </p:blipFill>
        <p:spPr bwMode="auto">
          <a:xfrm>
            <a:off x="642937" y="476194"/>
            <a:ext cx="10591800" cy="505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What is phishing | Attack techniques &amp; scam examples | Imperva">
            <a:extLst>
              <a:ext uri="{FF2B5EF4-FFF2-40B4-BE49-F238E27FC236}">
                <a16:creationId xmlns:a16="http://schemas.microsoft.com/office/drawing/2014/main" id="{4A7D471F-19C8-C14F-89CA-3F138DDEC6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" r="2" b="29194"/>
          <a:stretch/>
        </p:blipFill>
        <p:spPr bwMode="auto">
          <a:xfrm>
            <a:off x="800100" y="476194"/>
            <a:ext cx="10591800" cy="505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78BA82-603F-A346-B350-29B1EA8F2599}"/>
              </a:ext>
            </a:extLst>
          </p:cNvPr>
          <p:cNvSpPr txBox="1"/>
          <p:nvPr/>
        </p:nvSpPr>
        <p:spPr>
          <a:xfrm>
            <a:off x="800100" y="6142781"/>
            <a:ext cx="1022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www.imperva.com</a:t>
            </a:r>
            <a:r>
              <a:rPr lang="en-US" dirty="0"/>
              <a:t>/learn/application-security/phishing-attack-scam/</a:t>
            </a:r>
          </a:p>
        </p:txBody>
      </p:sp>
    </p:spTree>
    <p:extLst>
      <p:ext uri="{BB962C8B-B14F-4D97-AF65-F5344CB8AC3E}">
        <p14:creationId xmlns:p14="http://schemas.microsoft.com/office/powerpoint/2010/main" val="5666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3FE71E-D355-9B4A-A9F7-6DD1E6098B37}"/>
              </a:ext>
            </a:extLst>
          </p:cNvPr>
          <p:cNvSpPr txBox="1"/>
          <p:nvPr/>
        </p:nvSpPr>
        <p:spPr>
          <a:xfrm>
            <a:off x="540544" y="6134100"/>
            <a:ext cx="11463338" cy="49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www.securitymetrics.com</a:t>
            </a:r>
            <a:r>
              <a:rPr lang="en-US" dirty="0"/>
              <a:t>/blog/7-ways-recognize-phishing-email</a:t>
            </a:r>
          </a:p>
        </p:txBody>
      </p:sp>
      <p:pic>
        <p:nvPicPr>
          <p:cNvPr id="3074" name="Picture 2" descr="7 Ways to Recognize a Phishing Email: Email Phishing Examples">
            <a:extLst>
              <a:ext uri="{FF2B5EF4-FFF2-40B4-BE49-F238E27FC236}">
                <a16:creationId xmlns:a16="http://schemas.microsoft.com/office/drawing/2014/main" id="{81AA4E4A-1279-C24B-B0B8-2AD9AC5E8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3" r="2" b="12806"/>
          <a:stretch/>
        </p:blipFill>
        <p:spPr bwMode="auto">
          <a:xfrm>
            <a:off x="654844" y="278086"/>
            <a:ext cx="10882312" cy="53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94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2046E226-0CAF-4E1A-AC4F-0F32FCCCF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9FB154-9365-8C43-A753-57B12C9B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6" y="5371817"/>
            <a:ext cx="10696574" cy="7709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0108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8B6C-DC6A-BB43-B9F4-BEE2C899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2083-39C2-4B4D-87AE-F74445BA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  <a:p>
            <a:r>
              <a:rPr lang="en-US" dirty="0"/>
              <a:t>WRITE THE important steps</a:t>
            </a:r>
          </a:p>
        </p:txBody>
      </p:sp>
    </p:spTree>
    <p:extLst>
      <p:ext uri="{BB962C8B-B14F-4D97-AF65-F5344CB8AC3E}">
        <p14:creationId xmlns:p14="http://schemas.microsoft.com/office/powerpoint/2010/main" val="329940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4F873CF0-1EBC-4DB0-A6FF-FEBFE736E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3F857-3FB2-3544-B260-0C733B3A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41878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123E-5322-324E-8339-82D0887F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B6B3-CA9C-3940-9AB3-1060C265E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261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</TotalTime>
  <Words>57</Words>
  <Application>Microsoft Macintosh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Phishing email detection </vt:lpstr>
      <vt:lpstr>INTRoduction</vt:lpstr>
      <vt:lpstr>PowerPoint Presentation</vt:lpstr>
      <vt:lpstr>PowerPoint Presentation</vt:lpstr>
      <vt:lpstr>PowerPoint Presentation</vt:lpstr>
      <vt:lpstr>METHOD</vt:lpstr>
      <vt:lpstr>PowerPoint Presentation</vt:lpstr>
      <vt:lpstr>RESULT</vt:lpstr>
      <vt:lpstr>CHALLENGES</vt:lpstr>
      <vt:lpstr>DEMO</vt:lpstr>
      <vt:lpstr>PERFORMANCE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2021-04-11T15:45:03Z</dcterms:created>
  <dcterms:modified xsi:type="dcterms:W3CDTF">2021-04-12T12:39:19Z</dcterms:modified>
</cp:coreProperties>
</file>