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86" r:id="rId4"/>
    <p:sldId id="271" r:id="rId5"/>
    <p:sldId id="280" r:id="rId6"/>
    <p:sldId id="291" r:id="rId7"/>
    <p:sldId id="281" r:id="rId8"/>
    <p:sldId id="257" r:id="rId9"/>
    <p:sldId id="290" r:id="rId10"/>
    <p:sldId id="273" r:id="rId11"/>
    <p:sldId id="274" r:id="rId12"/>
    <p:sldId id="264" r:id="rId13"/>
    <p:sldId id="265" r:id="rId14"/>
    <p:sldId id="262" r:id="rId15"/>
    <p:sldId id="288" r:id="rId16"/>
    <p:sldId id="289" r:id="rId17"/>
    <p:sldId id="268" r:id="rId18"/>
    <p:sldId id="287" r:id="rId19"/>
    <p:sldId id="278" r:id="rId20"/>
    <p:sldId id="276" r:id="rId21"/>
    <p:sldId id="277" r:id="rId22"/>
    <p:sldId id="285" r:id="rId23"/>
    <p:sldId id="284" r:id="rId24"/>
    <p:sldId id="283" r:id="rId25"/>
    <p:sldId id="270" r:id="rId26"/>
    <p:sldId id="26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59D7-BEFB-4093-A406-D07951F5508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4DA4-92F3-4394-8C80-0E64F17B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7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59D7-BEFB-4093-A406-D07951F5508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4DA4-92F3-4394-8C80-0E64F17B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4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59D7-BEFB-4093-A406-D07951F5508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4DA4-92F3-4394-8C80-0E64F17B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2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59D7-BEFB-4093-A406-D07951F5508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4DA4-92F3-4394-8C80-0E64F17B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0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59D7-BEFB-4093-A406-D07951F5508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4DA4-92F3-4394-8C80-0E64F17B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9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59D7-BEFB-4093-A406-D07951F5508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4DA4-92F3-4394-8C80-0E64F17B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59D7-BEFB-4093-A406-D07951F5508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4DA4-92F3-4394-8C80-0E64F17B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2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59D7-BEFB-4093-A406-D07951F5508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4DA4-92F3-4394-8C80-0E64F17B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5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59D7-BEFB-4093-A406-D07951F5508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4DA4-92F3-4394-8C80-0E64F17B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1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59D7-BEFB-4093-A406-D07951F5508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4DA4-92F3-4394-8C80-0E64F17B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4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59D7-BEFB-4093-A406-D07951F5508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4DA4-92F3-4394-8C80-0E64F17B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2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459D7-BEFB-4093-A406-D07951F5508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44DA4-92F3-4394-8C80-0E64F17B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30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(St)art of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Aaron Schaefer</a:t>
            </a:r>
          </a:p>
        </p:txBody>
      </p:sp>
    </p:spTree>
    <p:extLst>
      <p:ext uri="{BB962C8B-B14F-4D97-AF65-F5344CB8AC3E}">
        <p14:creationId xmlns:p14="http://schemas.microsoft.com/office/powerpoint/2010/main" val="3178547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102911"/>
          </a:xfrm>
        </p:spPr>
        <p:txBody>
          <a:bodyPr/>
          <a:lstStyle/>
          <a:p>
            <a:pPr algn="ctr"/>
            <a:r>
              <a:rPr lang="en-US" dirty="0"/>
              <a:t>When does a couch become a piece of art?</a:t>
            </a:r>
          </a:p>
        </p:txBody>
      </p:sp>
    </p:spTree>
    <p:extLst>
      <p:ext uri="{BB962C8B-B14F-4D97-AF65-F5344CB8AC3E}">
        <p14:creationId xmlns:p14="http://schemas.microsoft.com/office/powerpoint/2010/main" val="352046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Engineering is a craft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skills are the hammer and chisel</a:t>
            </a:r>
          </a:p>
          <a:p>
            <a:r>
              <a:rPr lang="en-US" dirty="0"/>
              <a:t>“This code is ugly”</a:t>
            </a:r>
          </a:p>
          <a:p>
            <a:r>
              <a:rPr lang="en-US" dirty="0"/>
              <a:t>Need to sell product</a:t>
            </a:r>
          </a:p>
          <a:p>
            <a:r>
              <a:rPr lang="en-US" dirty="0"/>
              <a:t>Communication is key</a:t>
            </a:r>
          </a:p>
        </p:txBody>
      </p:sp>
    </p:spTree>
    <p:extLst>
      <p:ext uri="{BB962C8B-B14F-4D97-AF65-F5344CB8AC3E}">
        <p14:creationId xmlns:p14="http://schemas.microsoft.com/office/powerpoint/2010/main" val="1455544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rog stork cho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20" y="914400"/>
            <a:ext cx="3750129" cy="504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7221071" y="1734671"/>
            <a:ext cx="1882588" cy="13447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294529" y="3180108"/>
            <a:ext cx="1954305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03659" y="1479178"/>
            <a:ext cx="1722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Marketing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1622" y="2858593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Engineering</a:t>
            </a:r>
          </a:p>
        </p:txBody>
      </p:sp>
    </p:spTree>
    <p:extLst>
      <p:ext uri="{BB962C8B-B14F-4D97-AF65-F5344CB8AC3E}">
        <p14:creationId xmlns:p14="http://schemas.microsoft.com/office/powerpoint/2010/main" val="338113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" y="-13446"/>
            <a:ext cx="5931477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73906" y="1990165"/>
            <a:ext cx="53519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“To my understanding this was not a corporate decision, this was something individuals did,” Horn said, adding that he felt personally deceived.</a:t>
            </a:r>
          </a:p>
        </p:txBody>
      </p:sp>
    </p:spTree>
    <p:extLst>
      <p:ext uri="{BB962C8B-B14F-4D97-AF65-F5344CB8AC3E}">
        <p14:creationId xmlns:p14="http://schemas.microsoft.com/office/powerpoint/2010/main" val="3014074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2551" y="2261792"/>
            <a:ext cx="80144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“A clever person solves a problem. A wise person avoids it.”</a:t>
            </a:r>
          </a:p>
          <a:p>
            <a:pPr algn="ctr"/>
            <a:r>
              <a:rPr lang="en-US" sz="4400" dirty="0">
                <a:latin typeface="+mj-lt"/>
              </a:rPr>
              <a:t>-Albert Einstein-</a:t>
            </a:r>
          </a:p>
        </p:txBody>
      </p:sp>
    </p:spTree>
    <p:extLst>
      <p:ext uri="{BB962C8B-B14F-4D97-AF65-F5344CB8AC3E}">
        <p14:creationId xmlns:p14="http://schemas.microsoft.com/office/powerpoint/2010/main" val="1240630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2551" y="2261792"/>
            <a:ext cx="80144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“The most important skill in acting is listening.”</a:t>
            </a:r>
          </a:p>
          <a:p>
            <a:pPr algn="ctr"/>
            <a:r>
              <a:rPr lang="en-US" sz="4400" dirty="0">
                <a:latin typeface="+mj-lt"/>
              </a:rPr>
              <a:t>-Al Pacino-</a:t>
            </a:r>
          </a:p>
        </p:txBody>
      </p:sp>
    </p:spTree>
    <p:extLst>
      <p:ext uri="{BB962C8B-B14F-4D97-AF65-F5344CB8AC3E}">
        <p14:creationId xmlns:p14="http://schemas.microsoft.com/office/powerpoint/2010/main" val="1666592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Lessons in Listening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Listen to customers</a:t>
            </a:r>
          </a:p>
          <a:p>
            <a:r>
              <a:rPr lang="en-US" dirty="0"/>
              <a:t>Understand scope</a:t>
            </a:r>
          </a:p>
          <a:p>
            <a:r>
              <a:rPr lang="en-US" dirty="0"/>
              <a:t>Get to heart of issue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Adjust to what is important</a:t>
            </a:r>
          </a:p>
          <a:p>
            <a:r>
              <a:rPr lang="en-US" dirty="0"/>
              <a:t>Listen to managers, testers, other teams, etc.</a:t>
            </a:r>
          </a:p>
        </p:txBody>
      </p:sp>
    </p:spTree>
    <p:extLst>
      <p:ext uri="{BB962C8B-B14F-4D97-AF65-F5344CB8AC3E}">
        <p14:creationId xmlns:p14="http://schemas.microsoft.com/office/powerpoint/2010/main" val="289566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Truth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Investigative journalist</a:t>
            </a:r>
          </a:p>
          <a:p>
            <a:r>
              <a:rPr lang="en-US" dirty="0"/>
              <a:t>Discover truth, don’t try to create it</a:t>
            </a:r>
          </a:p>
          <a:p>
            <a:r>
              <a:rPr lang="en-US" dirty="0"/>
              <a:t>If you don’t know your customers </a:t>
            </a:r>
            <a:r>
              <a:rPr lang="en-US" dirty="0">
                <a:sym typeface="Wingdings" panose="05000000000000000000" pitchFamily="2" charset="2"/>
              </a:rPr>
              <a:t> no one wants what you built</a:t>
            </a:r>
          </a:p>
          <a:p>
            <a:r>
              <a:rPr lang="en-US" dirty="0"/>
              <a:t>Emotions become tightly coupled with the truth</a:t>
            </a:r>
          </a:p>
        </p:txBody>
      </p:sp>
    </p:spTree>
    <p:extLst>
      <p:ext uri="{BB962C8B-B14F-4D97-AF65-F5344CB8AC3E}">
        <p14:creationId xmlns:p14="http://schemas.microsoft.com/office/powerpoint/2010/main" val="3175066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102911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“The person who knows HOW will always have a job. The person who knows WHY will always be his boss.”</a:t>
            </a:r>
            <a:br>
              <a:rPr lang="en-US" sz="3600" dirty="0"/>
            </a:br>
            <a:r>
              <a:rPr lang="en-US" sz="3600" dirty="0"/>
              <a:t>-Diane </a:t>
            </a:r>
            <a:r>
              <a:rPr lang="en-US" sz="3600" dirty="0" err="1"/>
              <a:t>Ravitch</a:t>
            </a:r>
            <a:r>
              <a:rPr lang="en-US" sz="36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594945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Job Candidates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technical skill, no job</a:t>
            </a:r>
          </a:p>
          <a:p>
            <a:r>
              <a:rPr lang="en-US" dirty="0"/>
              <a:t>Two sliders</a:t>
            </a:r>
          </a:p>
          <a:p>
            <a:r>
              <a:rPr lang="en-US" dirty="0"/>
              <a:t>Non-technical skills</a:t>
            </a:r>
            <a:endParaRPr lang="en-US" sz="3200" dirty="0"/>
          </a:p>
          <a:p>
            <a:pPr lvl="1"/>
            <a:r>
              <a:rPr lang="en-US" dirty="0"/>
              <a:t>Effective communication</a:t>
            </a:r>
          </a:p>
          <a:p>
            <a:pPr lvl="1"/>
            <a:r>
              <a:rPr lang="en-US" dirty="0"/>
              <a:t>Proactive, ask tough questions</a:t>
            </a:r>
          </a:p>
          <a:p>
            <a:pPr lvl="1"/>
            <a:r>
              <a:rPr lang="en-US" dirty="0"/>
              <a:t>Transparency</a:t>
            </a:r>
          </a:p>
          <a:p>
            <a:pPr lvl="1"/>
            <a:r>
              <a:rPr lang="en-US" dirty="0"/>
              <a:t>Coachable</a:t>
            </a:r>
          </a:p>
          <a:p>
            <a:pPr lvl="1"/>
            <a:r>
              <a:rPr lang="en-US" dirty="0"/>
              <a:t>Team mindset</a:t>
            </a:r>
          </a:p>
          <a:p>
            <a:pPr lvl="1"/>
            <a:r>
              <a:rPr lang="en-US" dirty="0"/>
              <a:t>No ego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8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Socratic</a:t>
            </a:r>
          </a:p>
          <a:p>
            <a:r>
              <a:rPr lang="en-US" dirty="0"/>
              <a:t>Listen then communicate</a:t>
            </a:r>
          </a:p>
          <a:p>
            <a:r>
              <a:rPr lang="en-US" dirty="0"/>
              <a:t>Keep Learning</a:t>
            </a:r>
          </a:p>
        </p:txBody>
      </p:sp>
    </p:spTree>
    <p:extLst>
      <p:ext uri="{BB962C8B-B14F-4D97-AF65-F5344CB8AC3E}">
        <p14:creationId xmlns:p14="http://schemas.microsoft.com/office/powerpoint/2010/main" val="813895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102911"/>
          </a:xfrm>
        </p:spPr>
        <p:txBody>
          <a:bodyPr/>
          <a:lstStyle/>
          <a:p>
            <a:pPr algn="ctr"/>
            <a:r>
              <a:rPr lang="en-US" dirty="0"/>
              <a:t>“If you can’t explain it simply, you don’t understand it well enough.”</a:t>
            </a:r>
            <a:br>
              <a:rPr lang="en-US" dirty="0"/>
            </a:br>
            <a:r>
              <a:rPr lang="en-US" dirty="0"/>
              <a:t>-Albert Einstein-</a:t>
            </a:r>
          </a:p>
        </p:txBody>
      </p:sp>
    </p:spTree>
    <p:extLst>
      <p:ext uri="{BB962C8B-B14F-4D97-AF65-F5344CB8AC3E}">
        <p14:creationId xmlns:p14="http://schemas.microsoft.com/office/powerpoint/2010/main" val="2276829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102911"/>
          </a:xfrm>
        </p:spPr>
        <p:txBody>
          <a:bodyPr/>
          <a:lstStyle/>
          <a:p>
            <a:pPr algn="ctr"/>
            <a:r>
              <a:rPr lang="en-US" dirty="0"/>
              <a:t>“Everyone lives by selling something.”</a:t>
            </a:r>
            <a:br>
              <a:rPr lang="en-US" dirty="0"/>
            </a:br>
            <a:r>
              <a:rPr lang="en-US" dirty="0"/>
              <a:t>-Robert Louis Stevenson-</a:t>
            </a:r>
          </a:p>
        </p:txBody>
      </p:sp>
    </p:spTree>
    <p:extLst>
      <p:ext uri="{BB962C8B-B14F-4D97-AF65-F5344CB8AC3E}">
        <p14:creationId xmlns:p14="http://schemas.microsoft.com/office/powerpoint/2010/main" val="3902842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3 years, completely different</a:t>
            </a:r>
          </a:p>
          <a:p>
            <a:r>
              <a:rPr lang="en-US" dirty="0"/>
              <a:t>Stay sharp – career insurance</a:t>
            </a:r>
          </a:p>
          <a:p>
            <a:r>
              <a:rPr lang="en-US" dirty="0"/>
              <a:t>In an interview “I don’t know </a:t>
            </a:r>
            <a:r>
              <a:rPr lang="en-US" strike="sngStrike" dirty="0"/>
              <a:t>but I can search for that</a:t>
            </a:r>
            <a:r>
              <a:rPr lang="en-US" dirty="0"/>
              <a:t>.”</a:t>
            </a:r>
          </a:p>
          <a:p>
            <a:r>
              <a:rPr lang="en-US" dirty="0"/>
              <a:t>Not a 40-hour week job</a:t>
            </a:r>
          </a:p>
        </p:txBody>
      </p:sp>
    </p:spTree>
    <p:extLst>
      <p:ext uri="{BB962C8B-B14F-4D97-AF65-F5344CB8AC3E}">
        <p14:creationId xmlns:p14="http://schemas.microsoft.com/office/powerpoint/2010/main" val="1362409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burn out</a:t>
            </a:r>
          </a:p>
          <a:p>
            <a:r>
              <a:rPr lang="en-US" dirty="0"/>
              <a:t>Have outlets (family, friends, hobbies, side projects, etc.)</a:t>
            </a:r>
          </a:p>
          <a:p>
            <a:r>
              <a:rPr lang="en-US" dirty="0"/>
              <a:t>Marathon</a:t>
            </a:r>
          </a:p>
          <a:p>
            <a:r>
              <a:rPr lang="en-US" dirty="0"/>
              <a:t>Have fun!!!</a:t>
            </a:r>
          </a:p>
        </p:txBody>
      </p:sp>
    </p:spTree>
    <p:extLst>
      <p:ext uri="{BB962C8B-B14F-4D97-AF65-F5344CB8AC3E}">
        <p14:creationId xmlns:p14="http://schemas.microsoft.com/office/powerpoint/2010/main" val="480541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Requirements:</a:t>
            </a:r>
          </a:p>
          <a:p>
            <a:r>
              <a:rPr lang="en-US" dirty="0"/>
              <a:t>Meet at least two new people</a:t>
            </a:r>
          </a:p>
          <a:p>
            <a:r>
              <a:rPr lang="en-US" dirty="0"/>
              <a:t>Sell yourself (major, goals, etc.)</a:t>
            </a:r>
          </a:p>
          <a:p>
            <a:r>
              <a:rPr lang="en-US" dirty="0"/>
              <a:t>Exchange contact information (email, LinkedIn, etc.)</a:t>
            </a:r>
          </a:p>
        </p:txBody>
      </p:sp>
    </p:spTree>
    <p:extLst>
      <p:ext uri="{BB962C8B-B14F-4D97-AF65-F5344CB8AC3E}">
        <p14:creationId xmlns:p14="http://schemas.microsoft.com/office/powerpoint/2010/main" val="1910779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Socratic</a:t>
            </a:r>
          </a:p>
          <a:p>
            <a:r>
              <a:rPr lang="en-US" dirty="0"/>
              <a:t>Communicate</a:t>
            </a:r>
          </a:p>
          <a:p>
            <a:r>
              <a:rPr lang="en-US" dirty="0"/>
              <a:t>Keep Learning</a:t>
            </a:r>
          </a:p>
        </p:txBody>
      </p:sp>
    </p:spTree>
    <p:extLst>
      <p:ext uri="{BB962C8B-B14F-4D97-AF65-F5344CB8AC3E}">
        <p14:creationId xmlns:p14="http://schemas.microsoft.com/office/powerpoint/2010/main" val="651397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0146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3762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Disclaimer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753" y="1825625"/>
            <a:ext cx="10515600" cy="4351338"/>
          </a:xfrm>
        </p:spPr>
        <p:txBody>
          <a:bodyPr/>
          <a:lstStyle/>
          <a:p>
            <a:r>
              <a:rPr lang="en-US" dirty="0"/>
              <a:t>Software Developer</a:t>
            </a:r>
          </a:p>
          <a:p>
            <a:r>
              <a:rPr lang="en-US" dirty="0"/>
              <a:t>Not familiar with other engineering disciplines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78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Socratic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753" y="1825625"/>
            <a:ext cx="10515600" cy="4351338"/>
          </a:xfrm>
        </p:spPr>
        <p:txBody>
          <a:bodyPr/>
          <a:lstStyle/>
          <a:p>
            <a:r>
              <a:rPr lang="en-US" dirty="0"/>
              <a:t>Questions for clarification</a:t>
            </a:r>
          </a:p>
          <a:p>
            <a:r>
              <a:rPr lang="en-US" dirty="0"/>
              <a:t>Questions that challenge assumptions</a:t>
            </a:r>
          </a:p>
          <a:p>
            <a:r>
              <a:rPr lang="en-US" dirty="0"/>
              <a:t>Questions that challenge evidence</a:t>
            </a:r>
          </a:p>
          <a:p>
            <a:r>
              <a:rPr lang="en-US" dirty="0"/>
              <a:t>Questions about perspectives</a:t>
            </a:r>
          </a:p>
          <a:p>
            <a:r>
              <a:rPr lang="en-US" dirty="0"/>
              <a:t>Questions that challenge consequences or benefits</a:t>
            </a:r>
          </a:p>
          <a:p>
            <a:r>
              <a:rPr lang="en-US" dirty="0"/>
              <a:t>Questions about the question</a:t>
            </a:r>
          </a:p>
        </p:txBody>
      </p:sp>
    </p:spTree>
    <p:extLst>
      <p:ext uri="{BB962C8B-B14F-4D97-AF65-F5344CB8AC3E}">
        <p14:creationId xmlns:p14="http://schemas.microsoft.com/office/powerpoint/2010/main" val="175331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6 Hats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 – top level view, consensus on the main question(s)</a:t>
            </a:r>
          </a:p>
          <a:p>
            <a:r>
              <a:rPr lang="en-US" dirty="0"/>
              <a:t>Red – emotions, feelings, biases all shared </a:t>
            </a:r>
            <a:r>
              <a:rPr lang="en-US" u="sng" dirty="0"/>
              <a:t>without</a:t>
            </a:r>
            <a:r>
              <a:rPr lang="en-US" dirty="0"/>
              <a:t> judgment</a:t>
            </a:r>
          </a:p>
          <a:p>
            <a:r>
              <a:rPr lang="en-US" dirty="0"/>
              <a:t>White – facts</a:t>
            </a:r>
          </a:p>
          <a:p>
            <a:r>
              <a:rPr lang="en-US" dirty="0"/>
              <a:t>Green – solutions</a:t>
            </a:r>
          </a:p>
          <a:p>
            <a:pPr lvl="1"/>
            <a:r>
              <a:rPr lang="en-US" dirty="0"/>
              <a:t>Yellow – good about each solution</a:t>
            </a:r>
          </a:p>
          <a:p>
            <a:pPr lvl="1"/>
            <a:r>
              <a:rPr lang="en-US" dirty="0"/>
              <a:t>Black – bad about each solution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4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the big deal?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“Art is </a:t>
            </a:r>
            <a:r>
              <a:rPr lang="en-US" dirty="0" err="1"/>
              <a:t>kinda</a:t>
            </a:r>
            <a:r>
              <a:rPr lang="en-US" dirty="0"/>
              <a:t> boring and has nothing to do with code”</a:t>
            </a:r>
          </a:p>
          <a:p>
            <a:r>
              <a:rPr lang="en-US" dirty="0"/>
              <a:t>Architect story</a:t>
            </a:r>
          </a:p>
          <a:p>
            <a:r>
              <a:rPr lang="en-US" dirty="0"/>
              <a:t>Technical skills don’t get jobs, technical skills get interviews</a:t>
            </a:r>
          </a:p>
          <a:p>
            <a:r>
              <a:rPr lang="en-US" dirty="0"/>
              <a:t>Technical skills don’t get promotions, technical skills get consideration</a:t>
            </a:r>
          </a:p>
          <a:p>
            <a:r>
              <a:rPr lang="en-US" dirty="0"/>
              <a:t>Career paths:</a:t>
            </a:r>
          </a:p>
          <a:p>
            <a:pPr lvl="1"/>
            <a:r>
              <a:rPr lang="en-US" dirty="0"/>
              <a:t>Head Engineer – need “soft skills” </a:t>
            </a:r>
          </a:p>
          <a:p>
            <a:pPr lvl="1"/>
            <a:r>
              <a:rPr lang="en-US" dirty="0"/>
              <a:t>Management – need “soft skills”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2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102911"/>
          </a:xfrm>
        </p:spPr>
        <p:txBody>
          <a:bodyPr/>
          <a:lstStyle/>
          <a:p>
            <a:pPr algn="ctr"/>
            <a:r>
              <a:rPr lang="en-US" dirty="0"/>
              <a:t>All careers have a creative component</a:t>
            </a:r>
          </a:p>
        </p:txBody>
      </p:sp>
    </p:spTree>
    <p:extLst>
      <p:ext uri="{BB962C8B-B14F-4D97-AF65-F5344CB8AC3E}">
        <p14:creationId xmlns:p14="http://schemas.microsoft.com/office/powerpoint/2010/main" val="129109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8871" y="2291376"/>
            <a:ext cx="104483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“Software is the only art form not limited by the laws of physics.”</a:t>
            </a:r>
          </a:p>
          <a:p>
            <a:r>
              <a:rPr lang="en-US" sz="4000" dirty="0">
                <a:latin typeface="+mj-lt"/>
              </a:rPr>
              <a:t>-Anonymous (maybe Aaron)-</a:t>
            </a:r>
          </a:p>
        </p:txBody>
      </p:sp>
    </p:spTree>
    <p:extLst>
      <p:ext uri="{BB962C8B-B14F-4D97-AF65-F5344CB8AC3E}">
        <p14:creationId xmlns:p14="http://schemas.microsoft.com/office/powerpoint/2010/main" val="245106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2450" y="5238750"/>
            <a:ext cx="304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Play-Doh by Jeff </a:t>
            </a:r>
            <a:r>
              <a:rPr lang="en-US" dirty="0" err="1">
                <a:latin typeface="+mj-lt"/>
              </a:rPr>
              <a:t>Koons</a:t>
            </a:r>
            <a:endParaRPr lang="en-US" dirty="0">
              <a:latin typeface="+mj-lt"/>
            </a:endParaRPr>
          </a:p>
        </p:txBody>
      </p:sp>
      <p:pic>
        <p:nvPicPr>
          <p:cNvPr id="2052" name="Picture 4" descr="Play-Do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1619250"/>
            <a:ext cx="34671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823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2965</TotalTime>
  <Words>494</Words>
  <Application>Microsoft Office PowerPoint</Application>
  <PresentationFormat>Widescreen</PresentationFormat>
  <Paragraphs>92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(St)art of Engineering</vt:lpstr>
      <vt:lpstr>Conclusion</vt:lpstr>
      <vt:lpstr>Disclaimer</vt:lpstr>
      <vt:lpstr>Socratic Method</vt:lpstr>
      <vt:lpstr>6 Hats</vt:lpstr>
      <vt:lpstr>What is the big deal?</vt:lpstr>
      <vt:lpstr>All careers have a creative component</vt:lpstr>
      <vt:lpstr>PowerPoint Presentation</vt:lpstr>
      <vt:lpstr>PowerPoint Presentation</vt:lpstr>
      <vt:lpstr>When does a couch become a piece of art?</vt:lpstr>
      <vt:lpstr>Engineering is a craft</vt:lpstr>
      <vt:lpstr>PowerPoint Presentation</vt:lpstr>
      <vt:lpstr>PowerPoint Presentation</vt:lpstr>
      <vt:lpstr>PowerPoint Presentation</vt:lpstr>
      <vt:lpstr>PowerPoint Presentation</vt:lpstr>
      <vt:lpstr>Lessons in Listening</vt:lpstr>
      <vt:lpstr>Truth</vt:lpstr>
      <vt:lpstr>“The person who knows HOW will always have a job. The person who knows WHY will always be his boss.” -Diane Ravitch-</vt:lpstr>
      <vt:lpstr>Job Candidates</vt:lpstr>
      <vt:lpstr>“If you can’t explain it simply, you don’t understand it well enough.” -Albert Einstein-</vt:lpstr>
      <vt:lpstr>“Everyone lives by selling something.” -Robert Louis Stevenson-</vt:lpstr>
      <vt:lpstr>Keep Learning</vt:lpstr>
      <vt:lpstr>Balance</vt:lpstr>
      <vt:lpstr>Network</vt:lpstr>
      <vt:lpstr>Conclusion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(St)art of Engineering</dc:title>
  <dc:creator>aatron</dc:creator>
  <cp:lastModifiedBy>aatron</cp:lastModifiedBy>
  <cp:revision>81</cp:revision>
  <dcterms:created xsi:type="dcterms:W3CDTF">2016-10-25T16:08:16Z</dcterms:created>
  <dcterms:modified xsi:type="dcterms:W3CDTF">2016-10-27T17:43:56Z</dcterms:modified>
</cp:coreProperties>
</file>