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5AC2-D303-4586-8BDD-8C4FF8F56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F9AFC-0631-4A8A-A230-B4AD57D43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C1283-92BA-4128-9D45-3F7EC80E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C1-F51B-40DD-B259-1A906F8AED8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ED547-3E1B-4030-8EBD-242A4D05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1F275-2201-4789-9B51-106F42E8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8DD-7771-4FAE-BA23-589E66628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2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1C85-7DA6-44F2-B020-5D13406F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99A7-7D31-48A7-9938-266167679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CCB1-4527-4158-A26D-2EB036B0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C1-F51B-40DD-B259-1A906F8AED8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B4C0F-6C78-4DB9-8243-65117F6C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2875-4AEA-4689-9000-F53919D9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8DD-7771-4FAE-BA23-589E66628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4F88B-3EF8-43F9-B54E-181644074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D3A5-0887-4E20-BBDD-568B18878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A4D68-FD32-4BAD-9651-DD0222A8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C1-F51B-40DD-B259-1A906F8AED8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0E36-9E9B-4284-8E77-988BB2F5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3B66-095A-4C56-8A0B-8D55638C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8DD-7771-4FAE-BA23-589E66628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8B4C-1B9F-44BE-B67E-D2DFF3E9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F7FD-522E-4337-ABDB-8619332F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DBA88-C47B-4DAB-9114-6E231D0D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C1-F51B-40DD-B259-1A906F8AED8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F3EDA-6607-4ECC-81EC-56179C44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F4108-0976-4AEC-B932-56473982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8DD-7771-4FAE-BA23-589E66628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7310-EB19-4719-BF25-ABCD0694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29713-1EA6-43D6-B601-861693423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4B612-F26A-4B32-9341-AD3D4B01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C1-F51B-40DD-B259-1A906F8AED8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C8FC-57EE-4371-BEC3-8D7472B0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0BE1-C127-42C8-ADE2-09DFF288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8DD-7771-4FAE-BA23-589E66628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6BD5-263C-4CDD-945E-DE13C4BC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9A7E-D606-4AF1-8CF9-9D764EB43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E2BF5-DA26-4043-9CBD-B00EF9EE4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3E81E-1E13-429D-B571-C5B852DD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C1-F51B-40DD-B259-1A906F8AED8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79235-7E05-45B4-B3B6-AFE7E0C4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F8AD4-F3A9-4CFB-9B31-3DA7C2E9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8DD-7771-4FAE-BA23-589E66628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1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F5B7-D4B6-473A-BF8D-00B605BC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660A5-468E-44D9-8F97-309C67BA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F2CC5-5BF6-46F9-85EF-4C2F818A5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64676-F108-4AF1-8B45-620BC57C1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CCD39-123F-469D-BA1E-888FAB4EF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062DC-788D-4D69-92AF-1EEEC384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C1-F51B-40DD-B259-1A906F8AED8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6CEC1-F5B4-4215-8965-C5EB8B1C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E200F-56F5-4BE3-8B3D-41814476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8DD-7771-4FAE-BA23-589E66628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4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7529-504C-4FA4-A829-B8929557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B8CDF-F2BD-4988-8E97-04D3EF47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C1-F51B-40DD-B259-1A906F8AED8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0055D-610B-4A3D-AFC0-74648EA8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B0333-A320-4C17-91AD-DC77CC8F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8DD-7771-4FAE-BA23-589E66628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3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F2BC3-FCAA-40BC-8C94-CF11D572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C1-F51B-40DD-B259-1A906F8AED8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7D84C-66D6-4B50-88A9-1256F74A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E6D8E-3614-40A7-BFF1-8811C5DF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8DD-7771-4FAE-BA23-589E66628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DB8-91A4-499E-A1EC-3901D7DD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5F29-9A07-46C1-9B62-8A1B83AD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4AB98-4398-4840-8484-EB2F7410D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41E00-0140-4232-9FAF-597FAD87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C1-F51B-40DD-B259-1A906F8AED8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9CC74-D388-4339-990F-4550BC1E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0831C-3F97-4056-A9D7-F4EA0E26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8DD-7771-4FAE-BA23-589E66628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8B1F-7ACF-40A3-8852-F2AF5826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0985D-DB4F-4571-BB06-73A1E3596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2C45E-8971-434F-948D-0135C4AF5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39F3D-E982-4E1D-95DB-FDDE11E3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EDC1-F51B-40DD-B259-1A906F8AED8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ED7D7-7932-4C8E-A4D9-77845968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C5FFD-2B06-401C-AC10-69CDC5A6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8DD-7771-4FAE-BA23-589E66628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9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8888E-58A5-4B3F-B30A-321C0472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7A221-7821-4B8A-B628-3965C00DF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64A2-7EBB-4203-82A7-DF11F8490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EDC1-F51B-40DD-B259-1A906F8AED8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AED7-A417-4E89-876A-AF8883701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1E29D-21AB-437F-9CFE-89B14284B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88DD-7771-4FAE-BA23-589E66628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7C41-F967-450B-8F4E-0BD517A75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HOBO based rugosity indices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DDDA6-0CB1-45D9-BBBB-D8937647A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Achziv &amp; Sdot Yam 45m depth sites</a:t>
            </a:r>
          </a:p>
        </p:txBody>
      </p:sp>
    </p:spTree>
    <p:extLst>
      <p:ext uri="{BB962C8B-B14F-4D97-AF65-F5344CB8AC3E}">
        <p14:creationId xmlns:p14="http://schemas.microsoft.com/office/powerpoint/2010/main" val="210745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EC64-7058-4660-A6B6-00E19C51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6" name="AutoShape 4" descr="http://127.0.0.1:15133/chunk_output/0DD7AEEA5492c539/13ABFE6B/cswml89z6n07p/00004e.png">
            <a:extLst>
              <a:ext uri="{FF2B5EF4-FFF2-40B4-BE49-F238E27FC236}">
                <a16:creationId xmlns:a16="http://schemas.microsoft.com/office/drawing/2014/main" id="{16A73151-720F-4935-B2F6-9389A66501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6041" y="33605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127.0.0.1:15133/chunk_output/0DD7AEEA5492c539/13ABFE6B/cswml89z6n07p/00004e.png">
            <a:extLst>
              <a:ext uri="{FF2B5EF4-FFF2-40B4-BE49-F238E27FC236}">
                <a16:creationId xmlns:a16="http://schemas.microsoft.com/office/drawing/2014/main" id="{19840212-0242-47B7-B518-6D9C6AC6C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08B42-FCE3-450C-9408-2989B42B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2746"/>
            <a:ext cx="7954154" cy="49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5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9546-2DB3-4023-8A26-0A06E6F5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973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Vertical Relief: the difference between the deepest and shallowest measurements in the bottom profile</a:t>
            </a:r>
          </a:p>
        </p:txBody>
      </p:sp>
      <p:sp>
        <p:nvSpPr>
          <p:cNvPr id="4" name="AutoShape 2" descr="http://127.0.0.1:15133/chunk_output/s/13ABFE6B/cn2i909cayyj6/00001c.png">
            <a:extLst>
              <a:ext uri="{FF2B5EF4-FFF2-40B4-BE49-F238E27FC236}">
                <a16:creationId xmlns:a16="http://schemas.microsoft.com/office/drawing/2014/main" id="{F46A1389-C1D3-4E62-A417-E9B50B23C3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http://127.0.0.1:15133/chunk_output/0DD7AEEA5492c539/13ABFE6B/cn2i909cayyj6/000037.png">
            <a:extLst>
              <a:ext uri="{FF2B5EF4-FFF2-40B4-BE49-F238E27FC236}">
                <a16:creationId xmlns:a16="http://schemas.microsoft.com/office/drawing/2014/main" id="{FC04333D-7A6F-4BF3-8656-80CD17B29A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6D433B-9962-4149-91F2-D358489A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05741"/>
            <a:ext cx="7009390" cy="43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6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8A0C-E02E-4A27-A6EA-9AC34BDB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Rugosity: the ratio between the actual length of the bottom profile contour to the linear, horizontal distance between its start and end points.</a:t>
            </a:r>
          </a:p>
        </p:txBody>
      </p:sp>
      <p:sp>
        <p:nvSpPr>
          <p:cNvPr id="6" name="AutoShape 6" descr="http://127.0.0.1:15133/chunk_output/s/13ABFE6B/cn2i909cayyj6/00001e.png">
            <a:extLst>
              <a:ext uri="{FF2B5EF4-FFF2-40B4-BE49-F238E27FC236}">
                <a16:creationId xmlns:a16="http://schemas.microsoft.com/office/drawing/2014/main" id="{5C2DB3B4-E8FA-4EED-85F3-0EBE31D198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ttp://127.0.0.1:15133/chunk_output/s/13ABFE6B/cn2i909cayyj6/00001e.png">
            <a:extLst>
              <a:ext uri="{FF2B5EF4-FFF2-40B4-BE49-F238E27FC236}">
                <a16:creationId xmlns:a16="http://schemas.microsoft.com/office/drawing/2014/main" id="{9A29CFA2-7182-46F1-8752-D35FA8C20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http://127.0.0.1:15133/chunk_output/0DD7AEEA5492c539/13ABFE6B/cn2i909cayyj6/000039.png">
            <a:extLst>
              <a:ext uri="{FF2B5EF4-FFF2-40B4-BE49-F238E27FC236}">
                <a16:creationId xmlns:a16="http://schemas.microsoft.com/office/drawing/2014/main" id="{6B86ADCD-8991-406F-AFC4-3B1C14874A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1DBB81-AA7B-4E00-819C-15607DCE4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4768"/>
            <a:ext cx="6734868" cy="415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0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F179-D49E-4945-823A-2F2195B7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796" y="111157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Curvature: how strongly the profile changes at the top of convex configurations and at the bottom of concave configurations (i.e. at the locations of local extrema)</a:t>
            </a:r>
          </a:p>
        </p:txBody>
      </p:sp>
      <p:sp>
        <p:nvSpPr>
          <p:cNvPr id="7" name="AutoShape 2" descr="http://127.0.0.1:15133/chunk_output/0DD7AEEA5492c539/13ABFE6B/cn2i909cayyj6/000041.png">
            <a:extLst>
              <a:ext uri="{FF2B5EF4-FFF2-40B4-BE49-F238E27FC236}">
                <a16:creationId xmlns:a16="http://schemas.microsoft.com/office/drawing/2014/main" id="{EED14875-36CB-4037-AD99-D25BE4D7BC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CA96-EE4E-412F-BD43-0D048A37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6" y="3041458"/>
            <a:ext cx="5828717" cy="35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1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86</Words>
  <Application>Microsoft Office PowerPoint</Application>
  <PresentationFormat>Widescreen</PresentationFormat>
  <Paragraphs>6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HOBO based rugosity indices</vt:lpstr>
      <vt:lpstr>The data</vt:lpstr>
      <vt:lpstr>Vertical Relief: the difference between the deepest and shallowest measurements in the bottom profile</vt:lpstr>
      <vt:lpstr>Rugosity: the ratio between the actual length of the bottom profile contour to the linear, horizontal distance between its start and end points.</vt:lpstr>
      <vt:lpstr>Curvature: how strongly the profile changes at the top of convex configurations and at the bottom of concave configurations (i.e. at the locations of local extrema)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HOBO based rugosity indices</dc:title>
  <dc:creator>atsemel</dc:creator>
  <cp:lastModifiedBy>atsemel</cp:lastModifiedBy>
  <cp:revision>5</cp:revision>
  <dcterms:created xsi:type="dcterms:W3CDTF">2023-12-03T07:11:32Z</dcterms:created>
  <dcterms:modified xsi:type="dcterms:W3CDTF">2023-12-05T07:09:25Z</dcterms:modified>
</cp:coreProperties>
</file>