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722" r:id="rId3"/>
    <p:sldId id="1026" r:id="rId4"/>
    <p:sldId id="1027" r:id="rId5"/>
    <p:sldId id="1028" r:id="rId6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0033CC"/>
    <a:srgbClr val="006699"/>
    <a:srgbClr val="000066"/>
    <a:srgbClr val="0066FF"/>
    <a:srgbClr val="0066CC"/>
    <a:srgbClr val="E3E3FF"/>
    <a:srgbClr val="99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8" autoAdjust="0"/>
    <p:restoredTop sz="98757" autoAdjust="0"/>
  </p:normalViewPr>
  <p:slideViewPr>
    <p:cSldViewPr>
      <p:cViewPr>
        <p:scale>
          <a:sx n="73" d="100"/>
          <a:sy n="73" d="100"/>
        </p:scale>
        <p:origin x="8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/>
              <a:t>Analisi degli effetti della quarantena sugli utenti del</a:t>
            </a:r>
            <a:br>
              <a:rPr lang="it-IT" sz="4400" dirty="0"/>
            </a:br>
            <a:r>
              <a:rPr lang="it-IT" sz="4400" dirty="0" err="1"/>
              <a:t>subreddit</a:t>
            </a:r>
            <a:r>
              <a:rPr lang="it-IT" sz="4400" dirty="0"/>
              <a:t> </a:t>
            </a:r>
            <a:r>
              <a:rPr lang="it-IT" sz="4400" dirty="0" err="1"/>
              <a:t>The_Donald</a:t>
            </a:r>
            <a:endParaRPr lang="it-IT" sz="2400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9125" y="4634101"/>
            <a:ext cx="1750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Candidata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Asja Attanasio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4591403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Marco Avvenuti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Ing. Lorenzo Cima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e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9531"/>
            <a:ext cx="8642350" cy="3085533"/>
          </a:xfrm>
        </p:spPr>
        <p:txBody>
          <a:bodyPr/>
          <a:lstStyle/>
          <a:p>
            <a:r>
              <a:rPr lang="it-IT" dirty="0"/>
              <a:t>Introduzione</a:t>
            </a:r>
          </a:p>
          <a:p>
            <a:pPr lvl="1"/>
            <a:r>
              <a:rPr lang="it-IT" dirty="0"/>
              <a:t>Interventi di moderazione</a:t>
            </a:r>
          </a:p>
          <a:p>
            <a:pPr lvl="1"/>
            <a:r>
              <a:rPr lang="it-IT" dirty="0"/>
              <a:t>Dataset: 2,62M di commenti nel subreddit The_Donald</a:t>
            </a:r>
          </a:p>
          <a:p>
            <a:r>
              <a:rPr lang="it-IT" dirty="0"/>
              <a:t>Problema</a:t>
            </a:r>
          </a:p>
          <a:p>
            <a:pPr lvl="1"/>
            <a:r>
              <a:rPr lang="it-IT" dirty="0"/>
              <a:t>La quarantena ha causato degli squilibri tra le interazioni degli utenti della piattaforma?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Asja Attanasio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10" name="Picture 9" descr="A diagram of a line with a red dotted line&#10;&#10;Description automatically generated">
            <a:extLst>
              <a:ext uri="{FF2B5EF4-FFF2-40B4-BE49-F238E27FC236}">
                <a16:creationId xmlns:a16="http://schemas.microsoft.com/office/drawing/2014/main" id="{30AD2663-16DB-C610-93DE-99C46105A7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0" b="20600"/>
          <a:stretch/>
        </p:blipFill>
        <p:spPr>
          <a:xfrm>
            <a:off x="1273361" y="4005064"/>
            <a:ext cx="6453311" cy="25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 wrap="square" anchor="ctr">
            <a:normAutofit/>
          </a:bodyPr>
          <a:lstStyle/>
          <a:p>
            <a:r>
              <a:rPr lang="it-IT" dirty="0"/>
              <a:t>Soluzioni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32824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Grafo di coordinazione e clustering</a:t>
            </a:r>
          </a:p>
          <a:p>
            <a:pPr>
              <a:lnSpc>
                <a:spcPct val="90000"/>
              </a:lnSpc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Approccio network science</a:t>
            </a:r>
          </a:p>
          <a:p>
            <a:pPr lvl="1">
              <a:lnSpc>
                <a:spcPct val="90000"/>
              </a:lnSpc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Analisi delle caratteristiche dei cluster tramite specifiche metriche </a:t>
            </a:r>
          </a:p>
          <a:p>
            <a:pPr>
              <a:lnSpc>
                <a:spcPct val="90000"/>
              </a:lnSpc>
            </a:pP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Approccio </a:t>
            </a:r>
            <a:r>
              <a:rPr lang="it-IT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Similarity</a:t>
            </a:r>
            <a:endParaRPr lang="it-IT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Analisi e quantificazione della similarità tra i cluster individuati prima e dopo la quarantena</a:t>
            </a:r>
          </a:p>
        </p:txBody>
      </p:sp>
      <p:pic>
        <p:nvPicPr>
          <p:cNvPr id="6" name="Picture 5" descr="A colorful circle with red lines&#10;&#10;Description automatically generated">
            <a:extLst>
              <a:ext uri="{FF2B5EF4-FFF2-40B4-BE49-F238E27FC236}">
                <a16:creationId xmlns:a16="http://schemas.microsoft.com/office/drawing/2014/main" id="{1BDD2BD8-3F3F-BF8A-897D-D99D37050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46" y="981075"/>
            <a:ext cx="2587451" cy="2587451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A2A7E7-8FDE-848E-A777-DC21CDFC0F0D}"/>
              </a:ext>
            </a:extLst>
          </p:cNvPr>
          <p:cNvSpPr/>
          <p:nvPr/>
        </p:nvSpPr>
        <p:spPr bwMode="auto">
          <a:xfrm>
            <a:off x="5325345" y="3617276"/>
            <a:ext cx="2587451" cy="2587451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  <p:pic>
        <p:nvPicPr>
          <p:cNvPr id="8" name="Picture 7" descr="A colorful sphere with many lines&#10;&#10;Description automatically generated">
            <a:extLst>
              <a:ext uri="{FF2B5EF4-FFF2-40B4-BE49-F238E27FC236}">
                <a16:creationId xmlns:a16="http://schemas.microsoft.com/office/drawing/2014/main" id="{8E2C5BE2-021F-19C4-3B6D-B1C9A467CD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22" r="-11264"/>
          <a:stretch/>
        </p:blipFill>
        <p:spPr>
          <a:xfrm>
            <a:off x="5508104" y="4134302"/>
            <a:ext cx="2193677" cy="17426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BECD43-6E09-E2B1-EB58-FECC0161BF53}"/>
              </a:ext>
            </a:extLst>
          </p:cNvPr>
          <p:cNvSpPr/>
          <p:nvPr/>
        </p:nvSpPr>
        <p:spPr bwMode="auto">
          <a:xfrm>
            <a:off x="0" y="6677303"/>
            <a:ext cx="4067944" cy="136247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F58B9E-3174-21A4-0DB0-25D09706689E}"/>
              </a:ext>
            </a:extLst>
          </p:cNvPr>
          <p:cNvSpPr txBox="1">
            <a:spLocks/>
          </p:cNvSpPr>
          <p:nvPr/>
        </p:nvSpPr>
        <p:spPr bwMode="auto">
          <a:xfrm>
            <a:off x="20875" y="6626911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Asja Attanasio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3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 wrap="square" anchor="ctr">
            <a:normAutofit/>
          </a:bodyPr>
          <a:lstStyle/>
          <a:p>
            <a:r>
              <a:rPr lang="it-IT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497639" cy="57571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200" dirty="0">
                <a:latin typeface="Calibri" panose="020F0502020204030204" pitchFamily="34" charset="0"/>
                <a:cs typeface="Calibri" panose="020F0502020204030204" pitchFamily="34" charset="0"/>
              </a:rPr>
              <a:t>Approccio network science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38E1BD-1455-DF38-866E-D5634722FC9F}"/>
              </a:ext>
            </a:extLst>
          </p:cNvPr>
          <p:cNvSpPr txBox="1">
            <a:spLocks/>
          </p:cNvSpPr>
          <p:nvPr/>
        </p:nvSpPr>
        <p:spPr bwMode="auto">
          <a:xfrm>
            <a:off x="250824" y="3561683"/>
            <a:ext cx="8497639" cy="57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37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</a:defRPr>
            </a:lvl2pPr>
            <a:lvl3pPr marL="143668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ð"/>
              <a:defRPr sz="2200">
                <a:solidFill>
                  <a:schemeClr val="tx1"/>
                </a:solidFill>
                <a:latin typeface="+mn-lt"/>
              </a:defRPr>
            </a:lvl3pPr>
            <a:lvl4pPr marL="1844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52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7098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1670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6242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0814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kern="0" dirty="0">
                <a:latin typeface="Calibri" panose="020F0502020204030204" pitchFamily="34" charset="0"/>
                <a:cs typeface="Calibri" panose="020F0502020204030204" pitchFamily="34" charset="0"/>
              </a:rPr>
              <a:t>Approccio </a:t>
            </a:r>
            <a:r>
              <a:rPr lang="it-IT" sz="3200" i="1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Similarity</a:t>
            </a:r>
            <a:endParaRPr lang="it-IT" sz="3200" i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5CE7BEAA-7D5B-CBD5-D791-EA5180CA71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6" y="1682215"/>
            <a:ext cx="2278409" cy="1708807"/>
          </a:xfrm>
          <a:prstGeom prst="rect">
            <a:avLst/>
          </a:prstGeom>
        </p:spPr>
      </p:pic>
      <p:pic>
        <p:nvPicPr>
          <p:cNvPr id="13" name="Picture 12" descr="A graph of red and blue dots&#10;&#10;Description automatically generated">
            <a:extLst>
              <a:ext uri="{FF2B5EF4-FFF2-40B4-BE49-F238E27FC236}">
                <a16:creationId xmlns:a16="http://schemas.microsoft.com/office/drawing/2014/main" id="{1D5F99CD-0F30-5D76-9A52-114BE2F27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11" y="1682216"/>
            <a:ext cx="2470650" cy="1708807"/>
          </a:xfrm>
          <a:prstGeom prst="rect">
            <a:avLst/>
          </a:prstGeom>
        </p:spPr>
      </p:pic>
      <p:pic>
        <p:nvPicPr>
          <p:cNvPr id="15" name="Picture 1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DBCDECE7-D87D-C445-5DD0-EAA5998DF6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81" y="1682217"/>
            <a:ext cx="2278409" cy="1708807"/>
          </a:xfrm>
          <a:prstGeom prst="rect">
            <a:avLst/>
          </a:prstGeom>
        </p:spPr>
      </p:pic>
      <p:pic>
        <p:nvPicPr>
          <p:cNvPr id="17" name="Picture 1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406714D-F6BC-6DB0-B816-AD66135B15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824" y="1682218"/>
            <a:ext cx="2278409" cy="1708807"/>
          </a:xfrm>
          <a:prstGeom prst="rect">
            <a:avLst/>
          </a:prstGeom>
        </p:spPr>
      </p:pic>
      <p:pic>
        <p:nvPicPr>
          <p:cNvPr id="19" name="Picture 18" descr="A graph of 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1C29CEA1-9BA3-0646-F805-520FAD3B39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9" t="6395" r="8024"/>
          <a:stretch/>
        </p:blipFill>
        <p:spPr>
          <a:xfrm>
            <a:off x="611561" y="4001849"/>
            <a:ext cx="2675332" cy="2626595"/>
          </a:xfrm>
          <a:prstGeom prst="rect">
            <a:avLst/>
          </a:prstGeom>
        </p:spPr>
      </p:pic>
      <p:pic>
        <p:nvPicPr>
          <p:cNvPr id="21" name="Picture 20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502E3D3-2E0E-3DFF-7857-CE355D9FDA3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5" t="5704" r="9366"/>
          <a:stretch/>
        </p:blipFill>
        <p:spPr>
          <a:xfrm>
            <a:off x="3419872" y="4028082"/>
            <a:ext cx="1965571" cy="2566204"/>
          </a:xfrm>
          <a:prstGeom prst="rect">
            <a:avLst/>
          </a:prstGeom>
        </p:spPr>
      </p:pic>
      <p:pic>
        <p:nvPicPr>
          <p:cNvPr id="23" name="Picture 2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EC7F3B5-4200-C2A8-4EBB-F1308A1690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22" y="4137400"/>
            <a:ext cx="3378923" cy="22354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F408DB-AC6F-E93F-D546-524C425516DE}"/>
              </a:ext>
            </a:extLst>
          </p:cNvPr>
          <p:cNvSpPr/>
          <p:nvPr/>
        </p:nvSpPr>
        <p:spPr bwMode="auto">
          <a:xfrm>
            <a:off x="0" y="6677303"/>
            <a:ext cx="4067944" cy="136247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209D0D2A-344F-1E32-D25A-BF111C89297A}"/>
              </a:ext>
            </a:extLst>
          </p:cNvPr>
          <p:cNvSpPr txBox="1">
            <a:spLocks/>
          </p:cNvSpPr>
          <p:nvPr/>
        </p:nvSpPr>
        <p:spPr bwMode="auto">
          <a:xfrm>
            <a:off x="20875" y="6626911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Asja Attanasio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4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30757</TotalTime>
  <Words>134</Words>
  <Application>Microsoft Office PowerPoint</Application>
  <PresentationFormat>On-screen Show (4:3)</PresentationFormat>
  <Paragraphs>42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Analisi degli effetti della quarantena sugli utenti del subreddit The_Donald</vt:lpstr>
      <vt:lpstr>Introduzione e Problema</vt:lpstr>
      <vt:lpstr>Soluzioni</vt:lpstr>
      <vt:lpstr>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Asja Attanasio</cp:lastModifiedBy>
  <cp:revision>1212</cp:revision>
  <cp:lastPrinted>2016-05-24T07:18:58Z</cp:lastPrinted>
  <dcterms:created xsi:type="dcterms:W3CDTF">2005-03-30T13:34:00Z</dcterms:created>
  <dcterms:modified xsi:type="dcterms:W3CDTF">2023-09-19T16:50:42Z</dcterms:modified>
</cp:coreProperties>
</file>