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engr852-64@hafez.sfs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Transferring library through server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286350" y="362700"/>
            <a:ext cx="8628600" cy="4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 these commands in the source account: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tar -cvf al.tar  ./al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Done.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Going to destination account: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Sftp </a:t>
            </a:r>
            <a:r>
              <a:rPr lang="en" u="sng">
                <a:solidFill>
                  <a:schemeClr val="hlink"/>
                </a:solidFill>
                <a:hlinkClick r:id="rId3"/>
              </a:rPr>
              <a:t>engr852-64@hafez.sfsu.edu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sftp:&gt; (not a command)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mput al.tar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Now al.tar is </a:t>
            </a:r>
            <a:r>
              <a:rPr lang="en"/>
              <a:t>transferred</a:t>
            </a:r>
            <a:r>
              <a:rPr lang="en"/>
              <a:t> into destination account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destination account: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	tar xvf al.tar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Open lib.defs: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Define al ./al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