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9" r:id="rId3"/>
  </p:sldMasterIdLst>
  <p:notesMasterIdLst>
    <p:notesMasterId r:id="rId4"/>
  </p:notesMasterIdLst>
  <p:sldIdLst>
    <p:sldId id="256" r:id="rId5"/>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1pPr>
            <a:lvl2pPr indent="-10050" lvl="1" marL="2194451"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2pPr>
            <a:lvl3pPr indent="-7399" lvl="2" marL="438890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3pPr>
            <a:lvl4pPr indent="-4750" lvl="3" marL="6583351"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4pPr>
            <a:lvl5pPr indent="-2100" lvl="4" marL="8777801"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5pPr>
            <a:lvl6pPr indent="-12151" lvl="5" marL="10972252"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6pPr>
            <a:lvl7pPr indent="-9503" lvl="6" marL="13166703"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7pPr>
            <a:lvl8pPr indent="-6852" lvl="7" marL="15361152"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8pPr>
            <a:lvl9pPr indent="-4204" lvl="8" marL="17555604"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wrap="square" tIns="91425"/>
          <a:lstStyle>
            <a:lvl1pPr indent="0" lvl="0" marL="0" marR="0" rtl="0" algn="r">
              <a:lnSpc>
                <a:spcPct val="100000"/>
              </a:lnSpc>
              <a:spcBef>
                <a:spcPts val="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1pPr>
            <a:lvl2pPr indent="-10050" lvl="1" marL="2194451"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2pPr>
            <a:lvl3pPr indent="-7399" lvl="2" marL="438890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3pPr>
            <a:lvl4pPr indent="-4750" lvl="3" marL="6583351"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4pPr>
            <a:lvl5pPr indent="-2100" lvl="4" marL="8777801"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5pPr>
            <a:lvl6pPr indent="-12151" lvl="5" marL="10972252"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6pPr>
            <a:lvl7pPr indent="-9503" lvl="6" marL="13166703"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7pPr>
            <a:lvl8pPr indent="-6852" lvl="7" marL="15361152"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8pPr>
            <a:lvl9pPr indent="-4204" lvl="8" marL="17555604"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wrap="square" tIns="91425"/>
          <a:lstStyle>
            <a:lvl1pPr indent="0" lvl="0" marL="0" marR="0" rtl="0" algn="l">
              <a:spcBef>
                <a:spcPts val="0"/>
              </a:spcBef>
              <a:buClr>
                <a:schemeClr val="dk1"/>
              </a:buClr>
              <a:buFont typeface="Calibri"/>
              <a:buChar char="●"/>
              <a:defRPr b="0" i="0" sz="5800" u="none" cap="none" strike="noStrike">
                <a:solidFill>
                  <a:schemeClr val="dk1"/>
                </a:solidFill>
                <a:latin typeface="Calibri"/>
                <a:ea typeface="Calibri"/>
                <a:cs typeface="Calibri"/>
                <a:sym typeface="Calibri"/>
              </a:defRPr>
            </a:lvl1pPr>
            <a:lvl2pPr indent="-10050" lvl="1" marL="2194451" marR="0" rtl="0" algn="l">
              <a:spcBef>
                <a:spcPts val="0"/>
              </a:spcBef>
              <a:buClr>
                <a:schemeClr val="dk1"/>
              </a:buClr>
              <a:buFont typeface="Calibri"/>
              <a:buChar char="○"/>
              <a:defRPr b="0" i="0" sz="5800" u="none" cap="none" strike="noStrike">
                <a:solidFill>
                  <a:schemeClr val="dk1"/>
                </a:solidFill>
                <a:latin typeface="Calibri"/>
                <a:ea typeface="Calibri"/>
                <a:cs typeface="Calibri"/>
                <a:sym typeface="Calibri"/>
              </a:defRPr>
            </a:lvl2pPr>
            <a:lvl3pPr indent="-7399" lvl="2" marL="4388900" marR="0" rtl="0" algn="l">
              <a:spcBef>
                <a:spcPts val="0"/>
              </a:spcBef>
              <a:buClr>
                <a:schemeClr val="dk1"/>
              </a:buClr>
              <a:buFont typeface="Calibri"/>
              <a:buChar char="■"/>
              <a:defRPr b="0" i="0" sz="5800" u="none" cap="none" strike="noStrike">
                <a:solidFill>
                  <a:schemeClr val="dk1"/>
                </a:solidFill>
                <a:latin typeface="Calibri"/>
                <a:ea typeface="Calibri"/>
                <a:cs typeface="Calibri"/>
                <a:sym typeface="Calibri"/>
              </a:defRPr>
            </a:lvl3pPr>
            <a:lvl4pPr indent="-4750" lvl="3" marL="6583351" marR="0" rtl="0" algn="l">
              <a:spcBef>
                <a:spcPts val="0"/>
              </a:spcBef>
              <a:buClr>
                <a:schemeClr val="dk1"/>
              </a:buClr>
              <a:buFont typeface="Calibri"/>
              <a:buChar char="●"/>
              <a:defRPr b="0" i="0" sz="5800" u="none" cap="none" strike="noStrike">
                <a:solidFill>
                  <a:schemeClr val="dk1"/>
                </a:solidFill>
                <a:latin typeface="Calibri"/>
                <a:ea typeface="Calibri"/>
                <a:cs typeface="Calibri"/>
                <a:sym typeface="Calibri"/>
              </a:defRPr>
            </a:lvl4pPr>
            <a:lvl5pPr indent="-2100" lvl="4" marL="8777801" marR="0" rtl="0" algn="l">
              <a:spcBef>
                <a:spcPts val="0"/>
              </a:spcBef>
              <a:buClr>
                <a:schemeClr val="dk1"/>
              </a:buClr>
              <a:buFont typeface="Calibri"/>
              <a:buChar char="○"/>
              <a:defRPr b="0" i="0" sz="5800" u="none" cap="none" strike="noStrike">
                <a:solidFill>
                  <a:schemeClr val="dk1"/>
                </a:solidFill>
                <a:latin typeface="Calibri"/>
                <a:ea typeface="Calibri"/>
                <a:cs typeface="Calibri"/>
                <a:sym typeface="Calibri"/>
              </a:defRPr>
            </a:lvl5pPr>
            <a:lvl6pPr indent="-12151" lvl="5" marL="10972252" marR="0" rtl="0" algn="l">
              <a:spcBef>
                <a:spcPts val="0"/>
              </a:spcBef>
              <a:buClr>
                <a:schemeClr val="dk1"/>
              </a:buClr>
              <a:buFont typeface="Calibri"/>
              <a:buChar char="■"/>
              <a:defRPr b="0" i="0" sz="5800" u="none" cap="none" strike="noStrike">
                <a:solidFill>
                  <a:schemeClr val="dk1"/>
                </a:solidFill>
                <a:latin typeface="Calibri"/>
                <a:ea typeface="Calibri"/>
                <a:cs typeface="Calibri"/>
                <a:sym typeface="Calibri"/>
              </a:defRPr>
            </a:lvl6pPr>
            <a:lvl7pPr indent="-9503" lvl="6" marL="13166703" marR="0" rtl="0" algn="l">
              <a:spcBef>
                <a:spcPts val="0"/>
              </a:spcBef>
              <a:buClr>
                <a:schemeClr val="dk1"/>
              </a:buClr>
              <a:buFont typeface="Calibri"/>
              <a:buChar char="●"/>
              <a:defRPr b="0" i="0" sz="5800" u="none" cap="none" strike="noStrike">
                <a:solidFill>
                  <a:schemeClr val="dk1"/>
                </a:solidFill>
                <a:latin typeface="Calibri"/>
                <a:ea typeface="Calibri"/>
                <a:cs typeface="Calibri"/>
                <a:sym typeface="Calibri"/>
              </a:defRPr>
            </a:lvl7pPr>
            <a:lvl8pPr indent="-6852" lvl="7" marL="15361152" marR="0" rtl="0" algn="l">
              <a:spcBef>
                <a:spcPts val="0"/>
              </a:spcBef>
              <a:buClr>
                <a:schemeClr val="dk1"/>
              </a:buClr>
              <a:buFont typeface="Calibri"/>
              <a:buChar char="○"/>
              <a:defRPr b="0" i="0" sz="5800" u="none" cap="none" strike="noStrike">
                <a:solidFill>
                  <a:schemeClr val="dk1"/>
                </a:solidFill>
                <a:latin typeface="Calibri"/>
                <a:ea typeface="Calibri"/>
                <a:cs typeface="Calibri"/>
                <a:sym typeface="Calibri"/>
              </a:defRPr>
            </a:lvl8pPr>
            <a:lvl9pPr indent="-4204" lvl="8" marL="17555604" marR="0" rtl="0" algn="l">
              <a:spcBef>
                <a:spcPts val="0"/>
              </a:spcBef>
              <a:buClr>
                <a:schemeClr val="dk1"/>
              </a:buClr>
              <a:buFont typeface="Calibri"/>
              <a:buChar char="■"/>
              <a:defRPr b="0" i="0" sz="58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1pPr>
            <a:lvl2pPr indent="-10050" lvl="1" marL="2194451"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2pPr>
            <a:lvl3pPr indent="-7399" lvl="2" marL="438890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3pPr>
            <a:lvl4pPr indent="-4750" lvl="3" marL="6583351"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4pPr>
            <a:lvl5pPr indent="-2100" lvl="4" marL="8777801"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5pPr>
            <a:lvl6pPr indent="-12151" lvl="5" marL="10972252"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6pPr>
            <a:lvl7pPr indent="-9503" lvl="6" marL="13166703"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7pPr>
            <a:lvl8pPr indent="-6852" lvl="7" marL="15361152"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8pPr>
            <a:lvl9pPr indent="-4204" lvl="8" marL="17555604"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6" name="Shape 66"/>
          <p:cNvSpPr txBox="1"/>
          <p:nvPr>
            <p:ph idx="1" type="body"/>
          </p:nvPr>
        </p:nvSpPr>
        <p:spPr>
          <a:xfrm>
            <a:off x="685800" y="4343400"/>
            <a:ext cx="5486399" cy="4114800"/>
          </a:xfrm>
          <a:prstGeom prst="rect">
            <a:avLst/>
          </a:prstGeom>
          <a:noFill/>
          <a:ln>
            <a:noFill/>
          </a:ln>
        </p:spPr>
        <p:txBody>
          <a:bodyPr anchorCtr="0" anchor="t" bIns="45700" lIns="91425" rIns="91425" wrap="square" tIns="45700">
            <a:noAutofit/>
          </a:bodyPr>
          <a:lstStyle/>
          <a:p>
            <a:pPr indent="0" lvl="0" marL="0" marR="0" rtl="0" algn="l">
              <a:spcBef>
                <a:spcPts val="0"/>
              </a:spcBef>
              <a:buClr>
                <a:schemeClr val="dk1"/>
              </a:buClr>
              <a:buSzPct val="25000"/>
              <a:buFont typeface="Calibri"/>
              <a:buNone/>
            </a:pPr>
            <a:r>
              <a:t/>
            </a:r>
            <a:endParaRPr b="0" i="0" sz="5800" u="none" cap="none" strike="noStrike">
              <a:solidFill>
                <a:schemeClr val="dk1"/>
              </a:solidFill>
              <a:latin typeface="Calibri"/>
              <a:ea typeface="Calibri"/>
              <a:cs typeface="Calibri"/>
              <a:sym typeface="Calibri"/>
            </a:endParaRPr>
          </a:p>
        </p:txBody>
      </p:sp>
      <p:sp>
        <p:nvSpPr>
          <p:cNvPr id="67" name="Shape 67"/>
          <p:cNvSpPr txBox="1"/>
          <p:nvPr>
            <p:ph idx="12" type="sldNum"/>
          </p:nvPr>
        </p:nvSpPr>
        <p:spPr>
          <a:xfrm>
            <a:off x="3884612" y="8685213"/>
            <a:ext cx="2971799"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andard 4 columns">
    <p:spTree>
      <p:nvGrpSpPr>
        <p:cNvPr id="46" name="Shape 46"/>
        <p:cNvGrpSpPr/>
        <p:nvPr/>
      </p:nvGrpSpPr>
      <p:grpSpPr>
        <a:xfrm>
          <a:off x="0" y="0"/>
          <a:ext cx="0" cy="0"/>
          <a:chOff x="0" y="0"/>
          <a:chExt cx="0" cy="0"/>
        </a:xfrm>
      </p:grpSpPr>
      <p:sp>
        <p:nvSpPr>
          <p:cNvPr id="47" name="Shape 47"/>
          <p:cNvSpPr txBox="1"/>
          <p:nvPr>
            <p:ph idx="1" type="body"/>
          </p:nvPr>
        </p:nvSpPr>
        <p:spPr>
          <a:xfrm>
            <a:off x="904187" y="6378480"/>
            <a:ext cx="10056899" cy="846298"/>
          </a:xfrm>
          <a:prstGeom prst="rect">
            <a:avLst/>
          </a:prstGeom>
          <a:noFill/>
          <a:ln>
            <a:noFill/>
          </a:ln>
        </p:spPr>
        <p:txBody>
          <a:bodyPr anchorCtr="0" anchor="t" bIns="91425" lIns="91425" rIns="91425" wrap="square" tIns="91425"/>
          <a:lstStyle>
            <a:lvl1pPr indent="0" lvl="0" marL="0" marR="0" rtl="0" algn="l">
              <a:lnSpc>
                <a:spcPct val="100000"/>
              </a:lnSpc>
              <a:spcBef>
                <a:spcPts val="500"/>
              </a:spcBef>
              <a:spcAft>
                <a:spcPts val="0"/>
              </a:spcAft>
              <a:buClr>
                <a:srgbClr val="2C3F71"/>
              </a:buClr>
              <a:buFont typeface="Arial"/>
              <a:buChar char="●"/>
              <a:defRPr b="0" i="0" sz="2500" u="none" cap="none" strike="noStrike">
                <a:solidFill>
                  <a:srgbClr val="2C3F71"/>
                </a:solidFill>
                <a:latin typeface="Times"/>
                <a:ea typeface="Times"/>
                <a:cs typeface="Times"/>
                <a:sym typeface="Times"/>
              </a:defRPr>
            </a:lvl1pPr>
            <a:lvl2pPr indent="31824" lvl="1" marL="1485825" marR="0" rtl="0" algn="l">
              <a:lnSpc>
                <a:spcPct val="100000"/>
              </a:lnSpc>
              <a:spcBef>
                <a:spcPts val="500"/>
              </a:spcBef>
              <a:spcAft>
                <a:spcPts val="0"/>
              </a:spcAft>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2pPr>
            <a:lvl3pPr indent="31855" lvl="2" marL="2057295" marR="0" rtl="0" algn="l">
              <a:lnSpc>
                <a:spcPct val="100000"/>
              </a:lnSpc>
              <a:spcBef>
                <a:spcPts val="500"/>
              </a:spcBef>
              <a:spcAft>
                <a:spcPts val="0"/>
              </a:spcAft>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3pPr>
            <a:lvl4pPr indent="-25266" lvl="3" marL="2685916" marR="0" rtl="0" algn="l">
              <a:lnSpc>
                <a:spcPct val="100000"/>
              </a:lnSpc>
              <a:spcBef>
                <a:spcPts val="500"/>
              </a:spcBef>
              <a:spcAft>
                <a:spcPts val="0"/>
              </a:spcAft>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4pPr>
            <a:lvl5pPr indent="152557" lvl="4" marL="3143092" marR="0" rtl="0" algn="l">
              <a:lnSpc>
                <a:spcPct val="100000"/>
              </a:lnSpc>
              <a:spcBef>
                <a:spcPts val="500"/>
              </a:spcBef>
              <a:spcAft>
                <a:spcPts val="0"/>
              </a:spcAft>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5pPr>
            <a:lvl6pPr indent="1329024" lvl="5" marL="12069476"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1306273" lvl="6" marL="14263926"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1334323" lvl="7" marL="16458377"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1336972" lvl="8" marL="18652828"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48" name="Shape 48"/>
          <p:cNvSpPr txBox="1"/>
          <p:nvPr>
            <p:ph idx="2" type="body"/>
          </p:nvPr>
        </p:nvSpPr>
        <p:spPr>
          <a:xfrm>
            <a:off x="922341" y="5548748"/>
            <a:ext cx="10048800" cy="753900"/>
          </a:xfrm>
          <a:prstGeom prst="rect">
            <a:avLst/>
          </a:prstGeom>
          <a:noFill/>
          <a:ln>
            <a:noFill/>
          </a:ln>
        </p:spPr>
        <p:txBody>
          <a:bodyPr anchorCtr="0" anchor="ctr" bIns="91425" lIns="91425" rIns="91425" wrap="square" tIns="91425"/>
          <a:lstStyle>
            <a:lvl1pPr indent="0" lvl="0" marL="0" marR="0" rtl="0" algn="ctr">
              <a:lnSpc>
                <a:spcPct val="100000"/>
              </a:lnSpc>
              <a:spcBef>
                <a:spcPts val="740"/>
              </a:spcBef>
              <a:spcAft>
                <a:spcPts val="0"/>
              </a:spcAft>
              <a:buClr>
                <a:srgbClr val="2C3F71"/>
              </a:buClr>
              <a:buFont typeface="Arial"/>
              <a:buChar char="●"/>
              <a:defRPr b="1" i="0" sz="3700" u="sng" cap="none" strike="noStrike">
                <a:solidFill>
                  <a:srgbClr val="2C3F71"/>
                </a:solidFill>
                <a:latin typeface="Calibri"/>
                <a:ea typeface="Calibri"/>
                <a:cs typeface="Calibri"/>
                <a:sym typeface="Calibri"/>
              </a:defRPr>
            </a:lvl1pPr>
            <a:lvl2pPr indent="2028368" lvl="1" marL="3565982" marR="0" rtl="0" algn="l">
              <a:lnSpc>
                <a:spcPct val="100000"/>
              </a:lnSpc>
              <a:spcBef>
                <a:spcPts val="2700"/>
              </a:spcBef>
              <a:spcAft>
                <a:spcPts val="0"/>
              </a:spcAft>
              <a:buClr>
                <a:schemeClr val="dk1"/>
              </a:buClr>
              <a:buSzPct val="100000"/>
              <a:buFont typeface="Arial"/>
              <a:buChar char="–"/>
              <a:defRPr b="0" i="0" sz="13500" u="none" cap="none" strike="noStrike">
                <a:solidFill>
                  <a:schemeClr val="dk1"/>
                </a:solidFill>
                <a:latin typeface="Calibri"/>
                <a:ea typeface="Calibri"/>
                <a:cs typeface="Calibri"/>
                <a:sym typeface="Calibri"/>
              </a:defRPr>
            </a:lvl2pPr>
            <a:lvl3pPr indent="1841775" lvl="2" marL="5486125" marR="0" rtl="0" algn="l">
              <a:lnSpc>
                <a:spcPct val="100000"/>
              </a:lnSpc>
              <a:spcBef>
                <a:spcPts val="2320"/>
              </a:spcBef>
              <a:spcAft>
                <a:spcPts val="0"/>
              </a:spcAft>
              <a:buClr>
                <a:schemeClr val="dk1"/>
              </a:buClr>
              <a:buSzPct val="100000"/>
              <a:buFont typeface="Arial"/>
              <a:buChar char="•"/>
              <a:defRPr b="0" i="0" sz="11600" u="none" cap="none" strike="noStrike">
                <a:solidFill>
                  <a:schemeClr val="dk1"/>
                </a:solidFill>
                <a:latin typeface="Calibri"/>
                <a:ea typeface="Calibri"/>
                <a:cs typeface="Calibri"/>
                <a:sym typeface="Calibri"/>
              </a:defRPr>
            </a:lvl3pPr>
            <a:lvl4pPr indent="1311023" lvl="3" marL="7680576"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4pPr>
            <a:lvl5pPr indent="1339074" lvl="4" marL="9875026"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5pPr>
            <a:lvl6pPr indent="1329024" lvl="5" marL="12069476"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1306273" lvl="6" marL="14263926"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1334323" lvl="7" marL="16458377"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1336972" lvl="8" marL="18652828"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49" name="Shape 49"/>
          <p:cNvSpPr txBox="1"/>
          <p:nvPr>
            <p:ph idx="3" type="body"/>
          </p:nvPr>
        </p:nvSpPr>
        <p:spPr>
          <a:xfrm>
            <a:off x="922337" y="14212513"/>
            <a:ext cx="10050599" cy="753900"/>
          </a:xfrm>
          <a:prstGeom prst="rect">
            <a:avLst/>
          </a:prstGeom>
          <a:noFill/>
          <a:ln>
            <a:noFill/>
          </a:ln>
        </p:spPr>
        <p:txBody>
          <a:bodyPr anchorCtr="0" anchor="ctr" bIns="91425" lIns="91425" rIns="91425" wrap="square" tIns="91425"/>
          <a:lstStyle>
            <a:lvl1pPr indent="0" lvl="0" marL="0" marR="0" rtl="0" algn="ctr">
              <a:lnSpc>
                <a:spcPct val="100000"/>
              </a:lnSpc>
              <a:spcBef>
                <a:spcPts val="740"/>
              </a:spcBef>
              <a:spcAft>
                <a:spcPts val="0"/>
              </a:spcAft>
              <a:buClr>
                <a:srgbClr val="2C3F71"/>
              </a:buClr>
              <a:buFont typeface="Arial"/>
              <a:buChar char="●"/>
              <a:defRPr b="1" i="0" sz="3700" u="sng" cap="none" strike="noStrike">
                <a:solidFill>
                  <a:srgbClr val="2C3F71"/>
                </a:solidFill>
                <a:latin typeface="Calibri"/>
                <a:ea typeface="Calibri"/>
                <a:cs typeface="Calibri"/>
                <a:sym typeface="Calibri"/>
              </a:defRPr>
            </a:lvl1pPr>
            <a:lvl2pPr indent="2028368" lvl="1" marL="3565982" marR="0" rtl="0" algn="l">
              <a:lnSpc>
                <a:spcPct val="100000"/>
              </a:lnSpc>
              <a:spcBef>
                <a:spcPts val="2700"/>
              </a:spcBef>
              <a:spcAft>
                <a:spcPts val="0"/>
              </a:spcAft>
              <a:buClr>
                <a:schemeClr val="dk1"/>
              </a:buClr>
              <a:buSzPct val="100000"/>
              <a:buFont typeface="Arial"/>
              <a:buChar char="–"/>
              <a:defRPr b="0" i="0" sz="13500" u="none" cap="none" strike="noStrike">
                <a:solidFill>
                  <a:schemeClr val="dk1"/>
                </a:solidFill>
                <a:latin typeface="Calibri"/>
                <a:ea typeface="Calibri"/>
                <a:cs typeface="Calibri"/>
                <a:sym typeface="Calibri"/>
              </a:defRPr>
            </a:lvl2pPr>
            <a:lvl3pPr indent="1841775" lvl="2" marL="5486125" marR="0" rtl="0" algn="l">
              <a:lnSpc>
                <a:spcPct val="100000"/>
              </a:lnSpc>
              <a:spcBef>
                <a:spcPts val="2320"/>
              </a:spcBef>
              <a:spcAft>
                <a:spcPts val="0"/>
              </a:spcAft>
              <a:buClr>
                <a:schemeClr val="dk1"/>
              </a:buClr>
              <a:buSzPct val="100000"/>
              <a:buFont typeface="Arial"/>
              <a:buChar char="•"/>
              <a:defRPr b="0" i="0" sz="11600" u="none" cap="none" strike="noStrike">
                <a:solidFill>
                  <a:schemeClr val="dk1"/>
                </a:solidFill>
                <a:latin typeface="Calibri"/>
                <a:ea typeface="Calibri"/>
                <a:cs typeface="Calibri"/>
                <a:sym typeface="Calibri"/>
              </a:defRPr>
            </a:lvl3pPr>
            <a:lvl4pPr indent="1311023" lvl="3" marL="7680576"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4pPr>
            <a:lvl5pPr indent="1339074" lvl="4" marL="9875026"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5pPr>
            <a:lvl6pPr indent="1329024" lvl="5" marL="12069476"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1306273" lvl="6" marL="14263926"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1334323" lvl="7" marL="16458377"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1336972" lvl="8" marL="18652828"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50" name="Shape 50"/>
          <p:cNvSpPr txBox="1"/>
          <p:nvPr>
            <p:ph idx="4" type="body"/>
          </p:nvPr>
        </p:nvSpPr>
        <p:spPr>
          <a:xfrm>
            <a:off x="11587164" y="6378480"/>
            <a:ext cx="10048798" cy="846298"/>
          </a:xfrm>
          <a:prstGeom prst="rect">
            <a:avLst/>
          </a:prstGeom>
          <a:noFill/>
          <a:ln>
            <a:noFill/>
          </a:ln>
        </p:spPr>
        <p:txBody>
          <a:bodyPr anchorCtr="0" anchor="t" bIns="91425" lIns="91425" rIns="91425" wrap="square" tIns="91425"/>
          <a:lstStyle>
            <a:lvl1pPr indent="0" lvl="0" marL="0" marR="0" rtl="0" algn="l">
              <a:lnSpc>
                <a:spcPct val="100000"/>
              </a:lnSpc>
              <a:spcBef>
                <a:spcPts val="500"/>
              </a:spcBef>
              <a:spcAft>
                <a:spcPts val="0"/>
              </a:spcAft>
              <a:buClr>
                <a:srgbClr val="2C3F71"/>
              </a:buClr>
              <a:buFont typeface="Arial"/>
              <a:buChar char="●"/>
              <a:defRPr b="0" i="0" sz="2500" u="none" cap="none" strike="noStrike">
                <a:solidFill>
                  <a:srgbClr val="2C3F71"/>
                </a:solidFill>
                <a:latin typeface="Times"/>
                <a:ea typeface="Times"/>
                <a:cs typeface="Times"/>
                <a:sym typeface="Times"/>
              </a:defRPr>
            </a:lvl1pPr>
            <a:lvl2pPr indent="31824" lvl="1" marL="1485825" marR="0" rtl="0" algn="l">
              <a:lnSpc>
                <a:spcPct val="100000"/>
              </a:lnSpc>
              <a:spcBef>
                <a:spcPts val="500"/>
              </a:spcBef>
              <a:spcAft>
                <a:spcPts val="0"/>
              </a:spcAft>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2pPr>
            <a:lvl3pPr indent="31855" lvl="2" marL="2057295" marR="0" rtl="0" algn="l">
              <a:lnSpc>
                <a:spcPct val="100000"/>
              </a:lnSpc>
              <a:spcBef>
                <a:spcPts val="500"/>
              </a:spcBef>
              <a:spcAft>
                <a:spcPts val="0"/>
              </a:spcAft>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3pPr>
            <a:lvl4pPr indent="-25266" lvl="3" marL="2685916" marR="0" rtl="0" algn="l">
              <a:lnSpc>
                <a:spcPct val="100000"/>
              </a:lnSpc>
              <a:spcBef>
                <a:spcPts val="500"/>
              </a:spcBef>
              <a:spcAft>
                <a:spcPts val="0"/>
              </a:spcAft>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4pPr>
            <a:lvl5pPr indent="152557" lvl="4" marL="3143092" marR="0" rtl="0" algn="l">
              <a:lnSpc>
                <a:spcPct val="100000"/>
              </a:lnSpc>
              <a:spcBef>
                <a:spcPts val="500"/>
              </a:spcBef>
              <a:spcAft>
                <a:spcPts val="0"/>
              </a:spcAft>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5pPr>
            <a:lvl6pPr indent="1329024" lvl="5" marL="12069476"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1306273" lvl="6" marL="14263926"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1334323" lvl="7" marL="16458377"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1336972" lvl="8" marL="18652828"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51" name="Shape 51"/>
          <p:cNvSpPr txBox="1"/>
          <p:nvPr>
            <p:ph idx="5" type="body"/>
          </p:nvPr>
        </p:nvSpPr>
        <p:spPr>
          <a:xfrm>
            <a:off x="11587164" y="5548748"/>
            <a:ext cx="10048800" cy="753900"/>
          </a:xfrm>
          <a:prstGeom prst="rect">
            <a:avLst/>
          </a:prstGeom>
          <a:noFill/>
          <a:ln>
            <a:noFill/>
          </a:ln>
        </p:spPr>
        <p:txBody>
          <a:bodyPr anchorCtr="0" anchor="ctr" bIns="91425" lIns="91425" rIns="91425" wrap="square" tIns="91425"/>
          <a:lstStyle>
            <a:lvl1pPr indent="0" lvl="0" marL="0" marR="0" rtl="0" algn="ctr">
              <a:lnSpc>
                <a:spcPct val="100000"/>
              </a:lnSpc>
              <a:spcBef>
                <a:spcPts val="740"/>
              </a:spcBef>
              <a:spcAft>
                <a:spcPts val="0"/>
              </a:spcAft>
              <a:buClr>
                <a:srgbClr val="2C3F71"/>
              </a:buClr>
              <a:buFont typeface="Arial"/>
              <a:buChar char="●"/>
              <a:defRPr b="1" i="0" sz="3700" u="sng" cap="none" strike="noStrike">
                <a:solidFill>
                  <a:srgbClr val="2C3F71"/>
                </a:solidFill>
                <a:latin typeface="Calibri"/>
                <a:ea typeface="Calibri"/>
                <a:cs typeface="Calibri"/>
                <a:sym typeface="Calibri"/>
              </a:defRPr>
            </a:lvl1pPr>
            <a:lvl2pPr indent="2028368" lvl="1" marL="3565982" marR="0" rtl="0" algn="l">
              <a:lnSpc>
                <a:spcPct val="100000"/>
              </a:lnSpc>
              <a:spcBef>
                <a:spcPts val="2700"/>
              </a:spcBef>
              <a:spcAft>
                <a:spcPts val="0"/>
              </a:spcAft>
              <a:buClr>
                <a:schemeClr val="dk1"/>
              </a:buClr>
              <a:buSzPct val="100000"/>
              <a:buFont typeface="Arial"/>
              <a:buChar char="–"/>
              <a:defRPr b="0" i="0" sz="13500" u="none" cap="none" strike="noStrike">
                <a:solidFill>
                  <a:schemeClr val="dk1"/>
                </a:solidFill>
                <a:latin typeface="Calibri"/>
                <a:ea typeface="Calibri"/>
                <a:cs typeface="Calibri"/>
                <a:sym typeface="Calibri"/>
              </a:defRPr>
            </a:lvl2pPr>
            <a:lvl3pPr indent="1841775" lvl="2" marL="5486125" marR="0" rtl="0" algn="l">
              <a:lnSpc>
                <a:spcPct val="100000"/>
              </a:lnSpc>
              <a:spcBef>
                <a:spcPts val="2320"/>
              </a:spcBef>
              <a:spcAft>
                <a:spcPts val="0"/>
              </a:spcAft>
              <a:buClr>
                <a:schemeClr val="dk1"/>
              </a:buClr>
              <a:buSzPct val="100000"/>
              <a:buFont typeface="Arial"/>
              <a:buChar char="•"/>
              <a:defRPr b="0" i="0" sz="11600" u="none" cap="none" strike="noStrike">
                <a:solidFill>
                  <a:schemeClr val="dk1"/>
                </a:solidFill>
                <a:latin typeface="Calibri"/>
                <a:ea typeface="Calibri"/>
                <a:cs typeface="Calibri"/>
                <a:sym typeface="Calibri"/>
              </a:defRPr>
            </a:lvl3pPr>
            <a:lvl4pPr indent="1311023" lvl="3" marL="7680576"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4pPr>
            <a:lvl5pPr indent="1339074" lvl="4" marL="9875026"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5pPr>
            <a:lvl6pPr indent="1329024" lvl="5" marL="12069476"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1306273" lvl="6" marL="14263926"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1334323" lvl="7" marL="16458377"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1336972" lvl="8" marL="18652828"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52" name="Shape 52"/>
          <p:cNvSpPr txBox="1"/>
          <p:nvPr>
            <p:ph idx="6" type="body"/>
          </p:nvPr>
        </p:nvSpPr>
        <p:spPr>
          <a:xfrm>
            <a:off x="22258339" y="6378480"/>
            <a:ext cx="10048800" cy="846298"/>
          </a:xfrm>
          <a:prstGeom prst="rect">
            <a:avLst/>
          </a:prstGeom>
          <a:noFill/>
          <a:ln>
            <a:noFill/>
          </a:ln>
        </p:spPr>
        <p:txBody>
          <a:bodyPr anchorCtr="0" anchor="t" bIns="91425" lIns="91425" rIns="91425" wrap="square" tIns="91425"/>
          <a:lstStyle>
            <a:lvl1pPr indent="0" lvl="0" marL="0" marR="0" rtl="0" algn="l">
              <a:lnSpc>
                <a:spcPct val="100000"/>
              </a:lnSpc>
              <a:spcBef>
                <a:spcPts val="500"/>
              </a:spcBef>
              <a:spcAft>
                <a:spcPts val="0"/>
              </a:spcAft>
              <a:buClr>
                <a:srgbClr val="2C3F71"/>
              </a:buClr>
              <a:buFont typeface="Arial"/>
              <a:buChar char="●"/>
              <a:defRPr b="0" i="0" sz="2500" u="none" cap="none" strike="noStrike">
                <a:solidFill>
                  <a:srgbClr val="2C3F71"/>
                </a:solidFill>
                <a:latin typeface="Times"/>
                <a:ea typeface="Times"/>
                <a:cs typeface="Times"/>
                <a:sym typeface="Times"/>
              </a:defRPr>
            </a:lvl1pPr>
            <a:lvl2pPr indent="31824" lvl="1" marL="1485825" marR="0" rtl="0" algn="l">
              <a:lnSpc>
                <a:spcPct val="100000"/>
              </a:lnSpc>
              <a:spcBef>
                <a:spcPts val="500"/>
              </a:spcBef>
              <a:spcAft>
                <a:spcPts val="0"/>
              </a:spcAft>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2pPr>
            <a:lvl3pPr indent="31855" lvl="2" marL="2057295" marR="0" rtl="0" algn="l">
              <a:lnSpc>
                <a:spcPct val="100000"/>
              </a:lnSpc>
              <a:spcBef>
                <a:spcPts val="500"/>
              </a:spcBef>
              <a:spcAft>
                <a:spcPts val="0"/>
              </a:spcAft>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3pPr>
            <a:lvl4pPr indent="-25266" lvl="3" marL="2685916" marR="0" rtl="0" algn="l">
              <a:lnSpc>
                <a:spcPct val="100000"/>
              </a:lnSpc>
              <a:spcBef>
                <a:spcPts val="500"/>
              </a:spcBef>
              <a:spcAft>
                <a:spcPts val="0"/>
              </a:spcAft>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4pPr>
            <a:lvl5pPr indent="152557" lvl="4" marL="3143092" marR="0" rtl="0" algn="l">
              <a:lnSpc>
                <a:spcPct val="100000"/>
              </a:lnSpc>
              <a:spcBef>
                <a:spcPts val="500"/>
              </a:spcBef>
              <a:spcAft>
                <a:spcPts val="0"/>
              </a:spcAft>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5pPr>
            <a:lvl6pPr indent="1329024" lvl="5" marL="12069476"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1306273" lvl="6" marL="14263926"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1334323" lvl="7" marL="16458377"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1336972" lvl="8" marL="18652828"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53" name="Shape 53"/>
          <p:cNvSpPr txBox="1"/>
          <p:nvPr>
            <p:ph idx="7" type="body"/>
          </p:nvPr>
        </p:nvSpPr>
        <p:spPr>
          <a:xfrm>
            <a:off x="22250400" y="5548748"/>
            <a:ext cx="10058398" cy="753900"/>
          </a:xfrm>
          <a:prstGeom prst="rect">
            <a:avLst/>
          </a:prstGeom>
          <a:noFill/>
          <a:ln>
            <a:noFill/>
          </a:ln>
        </p:spPr>
        <p:txBody>
          <a:bodyPr anchorCtr="0" anchor="ctr" bIns="91425" lIns="91425" rIns="91425" wrap="square" tIns="91425"/>
          <a:lstStyle>
            <a:lvl1pPr indent="0" lvl="0" marL="0" marR="0" rtl="0" algn="ctr">
              <a:lnSpc>
                <a:spcPct val="100000"/>
              </a:lnSpc>
              <a:spcBef>
                <a:spcPts val="740"/>
              </a:spcBef>
              <a:spcAft>
                <a:spcPts val="0"/>
              </a:spcAft>
              <a:buClr>
                <a:srgbClr val="2C3F71"/>
              </a:buClr>
              <a:buFont typeface="Arial"/>
              <a:buChar char="●"/>
              <a:defRPr b="1" i="0" sz="3700" u="sng" cap="none" strike="noStrike">
                <a:solidFill>
                  <a:srgbClr val="2C3F71"/>
                </a:solidFill>
                <a:latin typeface="Calibri"/>
                <a:ea typeface="Calibri"/>
                <a:cs typeface="Calibri"/>
                <a:sym typeface="Calibri"/>
              </a:defRPr>
            </a:lvl1pPr>
            <a:lvl2pPr indent="2028368" lvl="1" marL="3565982" marR="0" rtl="0" algn="l">
              <a:lnSpc>
                <a:spcPct val="100000"/>
              </a:lnSpc>
              <a:spcBef>
                <a:spcPts val="2700"/>
              </a:spcBef>
              <a:spcAft>
                <a:spcPts val="0"/>
              </a:spcAft>
              <a:buClr>
                <a:schemeClr val="dk1"/>
              </a:buClr>
              <a:buSzPct val="100000"/>
              <a:buFont typeface="Arial"/>
              <a:buChar char="–"/>
              <a:defRPr b="0" i="0" sz="13500" u="none" cap="none" strike="noStrike">
                <a:solidFill>
                  <a:schemeClr val="dk1"/>
                </a:solidFill>
                <a:latin typeface="Calibri"/>
                <a:ea typeface="Calibri"/>
                <a:cs typeface="Calibri"/>
                <a:sym typeface="Calibri"/>
              </a:defRPr>
            </a:lvl2pPr>
            <a:lvl3pPr indent="1841775" lvl="2" marL="5486125" marR="0" rtl="0" algn="l">
              <a:lnSpc>
                <a:spcPct val="100000"/>
              </a:lnSpc>
              <a:spcBef>
                <a:spcPts val="2320"/>
              </a:spcBef>
              <a:spcAft>
                <a:spcPts val="0"/>
              </a:spcAft>
              <a:buClr>
                <a:schemeClr val="dk1"/>
              </a:buClr>
              <a:buSzPct val="100000"/>
              <a:buFont typeface="Arial"/>
              <a:buChar char="•"/>
              <a:defRPr b="0" i="0" sz="11600" u="none" cap="none" strike="noStrike">
                <a:solidFill>
                  <a:schemeClr val="dk1"/>
                </a:solidFill>
                <a:latin typeface="Calibri"/>
                <a:ea typeface="Calibri"/>
                <a:cs typeface="Calibri"/>
                <a:sym typeface="Calibri"/>
              </a:defRPr>
            </a:lvl3pPr>
            <a:lvl4pPr indent="1311023" lvl="3" marL="7680576"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4pPr>
            <a:lvl5pPr indent="1339074" lvl="4" marL="9875026"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5pPr>
            <a:lvl6pPr indent="1329024" lvl="5" marL="12069476"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1306273" lvl="6" marL="14263926"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1334323" lvl="7" marL="16458377"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1336972" lvl="8" marL="18652828"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54" name="Shape 54"/>
          <p:cNvSpPr txBox="1"/>
          <p:nvPr>
            <p:ph idx="8" type="body"/>
          </p:nvPr>
        </p:nvSpPr>
        <p:spPr>
          <a:xfrm>
            <a:off x="32914028" y="5548748"/>
            <a:ext cx="10046999" cy="753900"/>
          </a:xfrm>
          <a:prstGeom prst="rect">
            <a:avLst/>
          </a:prstGeom>
          <a:noFill/>
          <a:ln>
            <a:noFill/>
          </a:ln>
        </p:spPr>
        <p:txBody>
          <a:bodyPr anchorCtr="0" anchor="ctr" bIns="91425" lIns="91425" rIns="91425" wrap="square" tIns="91425"/>
          <a:lstStyle>
            <a:lvl1pPr indent="0" lvl="0" marL="0" marR="0" rtl="0" algn="ctr">
              <a:lnSpc>
                <a:spcPct val="100000"/>
              </a:lnSpc>
              <a:spcBef>
                <a:spcPts val="740"/>
              </a:spcBef>
              <a:spcAft>
                <a:spcPts val="0"/>
              </a:spcAft>
              <a:buClr>
                <a:srgbClr val="2C3F71"/>
              </a:buClr>
              <a:buFont typeface="Arial"/>
              <a:buChar char="●"/>
              <a:defRPr b="1" i="0" sz="3700" u="sng" cap="none" strike="noStrike">
                <a:solidFill>
                  <a:srgbClr val="2C3F71"/>
                </a:solidFill>
                <a:latin typeface="Calibri"/>
                <a:ea typeface="Calibri"/>
                <a:cs typeface="Calibri"/>
                <a:sym typeface="Calibri"/>
              </a:defRPr>
            </a:lvl1pPr>
            <a:lvl2pPr indent="2028368" lvl="1" marL="3565982" marR="0" rtl="0" algn="l">
              <a:lnSpc>
                <a:spcPct val="100000"/>
              </a:lnSpc>
              <a:spcBef>
                <a:spcPts val="2700"/>
              </a:spcBef>
              <a:spcAft>
                <a:spcPts val="0"/>
              </a:spcAft>
              <a:buClr>
                <a:schemeClr val="dk1"/>
              </a:buClr>
              <a:buSzPct val="100000"/>
              <a:buFont typeface="Arial"/>
              <a:buChar char="–"/>
              <a:defRPr b="0" i="0" sz="13500" u="none" cap="none" strike="noStrike">
                <a:solidFill>
                  <a:schemeClr val="dk1"/>
                </a:solidFill>
                <a:latin typeface="Calibri"/>
                <a:ea typeface="Calibri"/>
                <a:cs typeface="Calibri"/>
                <a:sym typeface="Calibri"/>
              </a:defRPr>
            </a:lvl2pPr>
            <a:lvl3pPr indent="1841775" lvl="2" marL="5486125" marR="0" rtl="0" algn="l">
              <a:lnSpc>
                <a:spcPct val="100000"/>
              </a:lnSpc>
              <a:spcBef>
                <a:spcPts val="2320"/>
              </a:spcBef>
              <a:spcAft>
                <a:spcPts val="0"/>
              </a:spcAft>
              <a:buClr>
                <a:schemeClr val="dk1"/>
              </a:buClr>
              <a:buSzPct val="100000"/>
              <a:buFont typeface="Arial"/>
              <a:buChar char="•"/>
              <a:defRPr b="0" i="0" sz="11600" u="none" cap="none" strike="noStrike">
                <a:solidFill>
                  <a:schemeClr val="dk1"/>
                </a:solidFill>
                <a:latin typeface="Calibri"/>
                <a:ea typeface="Calibri"/>
                <a:cs typeface="Calibri"/>
                <a:sym typeface="Calibri"/>
              </a:defRPr>
            </a:lvl3pPr>
            <a:lvl4pPr indent="1311023" lvl="3" marL="7680576"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4pPr>
            <a:lvl5pPr indent="1339074" lvl="4" marL="9875026"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5pPr>
            <a:lvl6pPr indent="1329024" lvl="5" marL="12069476"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1306273" lvl="6" marL="14263926"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1334323" lvl="7" marL="16458377"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1336972" lvl="8" marL="18652828"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55" name="Shape 55"/>
          <p:cNvSpPr txBox="1"/>
          <p:nvPr>
            <p:ph idx="9" type="body"/>
          </p:nvPr>
        </p:nvSpPr>
        <p:spPr>
          <a:xfrm>
            <a:off x="32914028" y="6378480"/>
            <a:ext cx="10046999" cy="846298"/>
          </a:xfrm>
          <a:prstGeom prst="rect">
            <a:avLst/>
          </a:prstGeom>
          <a:noFill/>
          <a:ln>
            <a:noFill/>
          </a:ln>
        </p:spPr>
        <p:txBody>
          <a:bodyPr anchorCtr="0" anchor="t" bIns="91425" lIns="91425" rIns="91425" wrap="square" tIns="91425"/>
          <a:lstStyle>
            <a:lvl1pPr indent="0" lvl="0" marL="0" marR="0" rtl="0" algn="l">
              <a:lnSpc>
                <a:spcPct val="100000"/>
              </a:lnSpc>
              <a:spcBef>
                <a:spcPts val="500"/>
              </a:spcBef>
              <a:spcAft>
                <a:spcPts val="0"/>
              </a:spcAft>
              <a:buClr>
                <a:srgbClr val="2C3F71"/>
              </a:buClr>
              <a:buFont typeface="Arial"/>
              <a:buChar char="●"/>
              <a:defRPr b="0" i="0" sz="2500" u="none" cap="none" strike="noStrike">
                <a:solidFill>
                  <a:srgbClr val="2C3F71"/>
                </a:solidFill>
                <a:latin typeface="Times"/>
                <a:ea typeface="Times"/>
                <a:cs typeface="Times"/>
                <a:sym typeface="Times"/>
              </a:defRPr>
            </a:lvl1pPr>
            <a:lvl2pPr indent="31824" lvl="1" marL="1485825" marR="0" rtl="0" algn="l">
              <a:lnSpc>
                <a:spcPct val="100000"/>
              </a:lnSpc>
              <a:spcBef>
                <a:spcPts val="500"/>
              </a:spcBef>
              <a:spcAft>
                <a:spcPts val="0"/>
              </a:spcAft>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2pPr>
            <a:lvl3pPr indent="31855" lvl="2" marL="2057295" marR="0" rtl="0" algn="l">
              <a:lnSpc>
                <a:spcPct val="100000"/>
              </a:lnSpc>
              <a:spcBef>
                <a:spcPts val="500"/>
              </a:spcBef>
              <a:spcAft>
                <a:spcPts val="0"/>
              </a:spcAft>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3pPr>
            <a:lvl4pPr indent="-25266" lvl="3" marL="2685916" marR="0" rtl="0" algn="l">
              <a:lnSpc>
                <a:spcPct val="100000"/>
              </a:lnSpc>
              <a:spcBef>
                <a:spcPts val="500"/>
              </a:spcBef>
              <a:spcAft>
                <a:spcPts val="0"/>
              </a:spcAft>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4pPr>
            <a:lvl5pPr indent="152557" lvl="4" marL="3143092" marR="0" rtl="0" algn="l">
              <a:lnSpc>
                <a:spcPct val="100000"/>
              </a:lnSpc>
              <a:spcBef>
                <a:spcPts val="500"/>
              </a:spcBef>
              <a:spcAft>
                <a:spcPts val="0"/>
              </a:spcAft>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5pPr>
            <a:lvl6pPr indent="1329024" lvl="5" marL="12069476"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1306273" lvl="6" marL="14263926"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1334323" lvl="7" marL="16458377"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1336972" lvl="8" marL="18652828"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56" name="Shape 56"/>
          <p:cNvSpPr txBox="1"/>
          <p:nvPr>
            <p:ph idx="13" type="body"/>
          </p:nvPr>
        </p:nvSpPr>
        <p:spPr>
          <a:xfrm>
            <a:off x="32914028" y="14272738"/>
            <a:ext cx="10046999" cy="753900"/>
          </a:xfrm>
          <a:prstGeom prst="rect">
            <a:avLst/>
          </a:prstGeom>
          <a:noFill/>
          <a:ln>
            <a:noFill/>
          </a:ln>
        </p:spPr>
        <p:txBody>
          <a:bodyPr anchorCtr="0" anchor="ctr" bIns="91425" lIns="91425" rIns="91425" wrap="square" tIns="91425"/>
          <a:lstStyle>
            <a:lvl1pPr indent="0" lvl="0" marL="0" marR="0" rtl="0" algn="ctr">
              <a:lnSpc>
                <a:spcPct val="100000"/>
              </a:lnSpc>
              <a:spcBef>
                <a:spcPts val="740"/>
              </a:spcBef>
              <a:spcAft>
                <a:spcPts val="0"/>
              </a:spcAft>
              <a:buClr>
                <a:srgbClr val="2C3F71"/>
              </a:buClr>
              <a:buFont typeface="Arial"/>
              <a:buChar char="●"/>
              <a:defRPr b="1" i="0" sz="3700" u="sng" cap="none" strike="noStrike">
                <a:solidFill>
                  <a:srgbClr val="2C3F71"/>
                </a:solidFill>
                <a:latin typeface="Calibri"/>
                <a:ea typeface="Calibri"/>
                <a:cs typeface="Calibri"/>
                <a:sym typeface="Calibri"/>
              </a:defRPr>
            </a:lvl1pPr>
            <a:lvl2pPr indent="2028368" lvl="1" marL="3565982" marR="0" rtl="0" algn="l">
              <a:lnSpc>
                <a:spcPct val="100000"/>
              </a:lnSpc>
              <a:spcBef>
                <a:spcPts val="2700"/>
              </a:spcBef>
              <a:spcAft>
                <a:spcPts val="0"/>
              </a:spcAft>
              <a:buClr>
                <a:schemeClr val="dk1"/>
              </a:buClr>
              <a:buSzPct val="100000"/>
              <a:buFont typeface="Arial"/>
              <a:buChar char="–"/>
              <a:defRPr b="0" i="0" sz="13500" u="none" cap="none" strike="noStrike">
                <a:solidFill>
                  <a:schemeClr val="dk1"/>
                </a:solidFill>
                <a:latin typeface="Calibri"/>
                <a:ea typeface="Calibri"/>
                <a:cs typeface="Calibri"/>
                <a:sym typeface="Calibri"/>
              </a:defRPr>
            </a:lvl2pPr>
            <a:lvl3pPr indent="1841775" lvl="2" marL="5486125" marR="0" rtl="0" algn="l">
              <a:lnSpc>
                <a:spcPct val="100000"/>
              </a:lnSpc>
              <a:spcBef>
                <a:spcPts val="2320"/>
              </a:spcBef>
              <a:spcAft>
                <a:spcPts val="0"/>
              </a:spcAft>
              <a:buClr>
                <a:schemeClr val="dk1"/>
              </a:buClr>
              <a:buSzPct val="100000"/>
              <a:buFont typeface="Arial"/>
              <a:buChar char="•"/>
              <a:defRPr b="0" i="0" sz="11600" u="none" cap="none" strike="noStrike">
                <a:solidFill>
                  <a:schemeClr val="dk1"/>
                </a:solidFill>
                <a:latin typeface="Calibri"/>
                <a:ea typeface="Calibri"/>
                <a:cs typeface="Calibri"/>
                <a:sym typeface="Calibri"/>
              </a:defRPr>
            </a:lvl3pPr>
            <a:lvl4pPr indent="1311023" lvl="3" marL="7680576"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4pPr>
            <a:lvl5pPr indent="1339074" lvl="4" marL="9875026"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5pPr>
            <a:lvl6pPr indent="1329024" lvl="5" marL="12069476"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1306273" lvl="6" marL="14263926"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1334323" lvl="7" marL="16458377"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1336972" lvl="8" marL="18652828"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57" name="Shape 57"/>
          <p:cNvSpPr txBox="1"/>
          <p:nvPr>
            <p:ph idx="14" type="body"/>
          </p:nvPr>
        </p:nvSpPr>
        <p:spPr>
          <a:xfrm>
            <a:off x="32914028" y="15011402"/>
            <a:ext cx="10052098" cy="846298"/>
          </a:xfrm>
          <a:prstGeom prst="rect">
            <a:avLst/>
          </a:prstGeom>
          <a:noFill/>
          <a:ln>
            <a:noFill/>
          </a:ln>
        </p:spPr>
        <p:txBody>
          <a:bodyPr anchorCtr="0" anchor="t" bIns="91425" lIns="91425" rIns="91425" wrap="square" tIns="91425"/>
          <a:lstStyle>
            <a:lvl1pPr indent="0" lvl="0" marL="0" marR="0" rtl="0" algn="l">
              <a:lnSpc>
                <a:spcPct val="100000"/>
              </a:lnSpc>
              <a:spcBef>
                <a:spcPts val="500"/>
              </a:spcBef>
              <a:spcAft>
                <a:spcPts val="0"/>
              </a:spcAft>
              <a:buClr>
                <a:srgbClr val="2C3F71"/>
              </a:buClr>
              <a:buFont typeface="Arial"/>
              <a:buChar char="●"/>
              <a:defRPr b="0" i="0" sz="2500" u="none" cap="none" strike="noStrike">
                <a:solidFill>
                  <a:srgbClr val="2C3F71"/>
                </a:solidFill>
                <a:latin typeface="Times"/>
                <a:ea typeface="Times"/>
                <a:cs typeface="Times"/>
                <a:sym typeface="Times"/>
              </a:defRPr>
            </a:lvl1pPr>
            <a:lvl2pPr indent="31824" lvl="1" marL="1485825" marR="0" rtl="0" algn="l">
              <a:lnSpc>
                <a:spcPct val="100000"/>
              </a:lnSpc>
              <a:spcBef>
                <a:spcPts val="500"/>
              </a:spcBef>
              <a:spcAft>
                <a:spcPts val="0"/>
              </a:spcAft>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2pPr>
            <a:lvl3pPr indent="31855" lvl="2" marL="2057295" marR="0" rtl="0" algn="l">
              <a:lnSpc>
                <a:spcPct val="100000"/>
              </a:lnSpc>
              <a:spcBef>
                <a:spcPts val="500"/>
              </a:spcBef>
              <a:spcAft>
                <a:spcPts val="0"/>
              </a:spcAft>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3pPr>
            <a:lvl4pPr indent="-25266" lvl="3" marL="2685916" marR="0" rtl="0" algn="l">
              <a:lnSpc>
                <a:spcPct val="100000"/>
              </a:lnSpc>
              <a:spcBef>
                <a:spcPts val="500"/>
              </a:spcBef>
              <a:spcAft>
                <a:spcPts val="0"/>
              </a:spcAft>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4pPr>
            <a:lvl5pPr indent="152557" lvl="4" marL="3143092" marR="0" rtl="0" algn="l">
              <a:lnSpc>
                <a:spcPct val="100000"/>
              </a:lnSpc>
              <a:spcBef>
                <a:spcPts val="500"/>
              </a:spcBef>
              <a:spcAft>
                <a:spcPts val="0"/>
              </a:spcAft>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5pPr>
            <a:lvl6pPr indent="1329024" lvl="5" marL="12069476"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1306273" lvl="6" marL="14263926"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1334323" lvl="7" marL="16458377"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1336972" lvl="8" marL="18652828"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58" name="Shape 58"/>
          <p:cNvSpPr txBox="1"/>
          <p:nvPr>
            <p:ph idx="15" type="body"/>
          </p:nvPr>
        </p:nvSpPr>
        <p:spPr>
          <a:xfrm>
            <a:off x="32914028" y="25679402"/>
            <a:ext cx="10046999" cy="753900"/>
          </a:xfrm>
          <a:prstGeom prst="rect">
            <a:avLst/>
          </a:prstGeom>
          <a:noFill/>
          <a:ln>
            <a:noFill/>
          </a:ln>
        </p:spPr>
        <p:txBody>
          <a:bodyPr anchorCtr="0" anchor="ctr" bIns="91425" lIns="91425" rIns="91425" wrap="square" tIns="91425"/>
          <a:lstStyle>
            <a:lvl1pPr indent="0" lvl="0" marL="0" marR="0" rtl="0" algn="ctr">
              <a:lnSpc>
                <a:spcPct val="100000"/>
              </a:lnSpc>
              <a:spcBef>
                <a:spcPts val="740"/>
              </a:spcBef>
              <a:spcAft>
                <a:spcPts val="0"/>
              </a:spcAft>
              <a:buClr>
                <a:srgbClr val="2C3F71"/>
              </a:buClr>
              <a:buFont typeface="Arial"/>
              <a:buChar char="●"/>
              <a:defRPr b="1" i="0" sz="3700" u="sng" cap="none" strike="noStrike">
                <a:solidFill>
                  <a:srgbClr val="2C3F71"/>
                </a:solidFill>
                <a:latin typeface="Calibri"/>
                <a:ea typeface="Calibri"/>
                <a:cs typeface="Calibri"/>
                <a:sym typeface="Calibri"/>
              </a:defRPr>
            </a:lvl1pPr>
            <a:lvl2pPr indent="2028368" lvl="1" marL="3565982" marR="0" rtl="0" algn="l">
              <a:lnSpc>
                <a:spcPct val="100000"/>
              </a:lnSpc>
              <a:spcBef>
                <a:spcPts val="2700"/>
              </a:spcBef>
              <a:spcAft>
                <a:spcPts val="0"/>
              </a:spcAft>
              <a:buClr>
                <a:schemeClr val="dk1"/>
              </a:buClr>
              <a:buSzPct val="100000"/>
              <a:buFont typeface="Arial"/>
              <a:buChar char="–"/>
              <a:defRPr b="0" i="0" sz="13500" u="none" cap="none" strike="noStrike">
                <a:solidFill>
                  <a:schemeClr val="dk1"/>
                </a:solidFill>
                <a:latin typeface="Calibri"/>
                <a:ea typeface="Calibri"/>
                <a:cs typeface="Calibri"/>
                <a:sym typeface="Calibri"/>
              </a:defRPr>
            </a:lvl2pPr>
            <a:lvl3pPr indent="1841775" lvl="2" marL="5486125" marR="0" rtl="0" algn="l">
              <a:lnSpc>
                <a:spcPct val="100000"/>
              </a:lnSpc>
              <a:spcBef>
                <a:spcPts val="2320"/>
              </a:spcBef>
              <a:spcAft>
                <a:spcPts val="0"/>
              </a:spcAft>
              <a:buClr>
                <a:schemeClr val="dk1"/>
              </a:buClr>
              <a:buSzPct val="100000"/>
              <a:buFont typeface="Arial"/>
              <a:buChar char="•"/>
              <a:defRPr b="0" i="0" sz="11600" u="none" cap="none" strike="noStrike">
                <a:solidFill>
                  <a:schemeClr val="dk1"/>
                </a:solidFill>
                <a:latin typeface="Calibri"/>
                <a:ea typeface="Calibri"/>
                <a:cs typeface="Calibri"/>
                <a:sym typeface="Calibri"/>
              </a:defRPr>
            </a:lvl3pPr>
            <a:lvl4pPr indent="1311023" lvl="3" marL="7680576"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4pPr>
            <a:lvl5pPr indent="1339074" lvl="4" marL="9875026"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5pPr>
            <a:lvl6pPr indent="1329024" lvl="5" marL="12069476"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1306273" lvl="6" marL="14263926"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1334323" lvl="7" marL="16458377"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1336972" lvl="8" marL="18652828"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59" name="Shape 59"/>
          <p:cNvSpPr txBox="1"/>
          <p:nvPr>
            <p:ph idx="16" type="body"/>
          </p:nvPr>
        </p:nvSpPr>
        <p:spPr>
          <a:xfrm>
            <a:off x="32914028" y="26433447"/>
            <a:ext cx="10052098" cy="846298"/>
          </a:xfrm>
          <a:prstGeom prst="rect">
            <a:avLst/>
          </a:prstGeom>
          <a:noFill/>
          <a:ln>
            <a:noFill/>
          </a:ln>
        </p:spPr>
        <p:txBody>
          <a:bodyPr anchorCtr="0" anchor="t" bIns="91425" lIns="91425" rIns="91425" wrap="square" tIns="91425"/>
          <a:lstStyle>
            <a:lvl1pPr indent="0" lvl="0" marL="0" marR="0" rtl="0" algn="l">
              <a:lnSpc>
                <a:spcPct val="100000"/>
              </a:lnSpc>
              <a:spcBef>
                <a:spcPts val="500"/>
              </a:spcBef>
              <a:spcAft>
                <a:spcPts val="0"/>
              </a:spcAft>
              <a:buClr>
                <a:srgbClr val="2C3F71"/>
              </a:buClr>
              <a:buFont typeface="Arial"/>
              <a:buChar char="●"/>
              <a:defRPr b="0" i="0" sz="2500" u="none" cap="none" strike="noStrike">
                <a:solidFill>
                  <a:srgbClr val="2C3F71"/>
                </a:solidFill>
                <a:latin typeface="Times"/>
                <a:ea typeface="Times"/>
                <a:cs typeface="Times"/>
                <a:sym typeface="Times"/>
              </a:defRPr>
            </a:lvl1pPr>
            <a:lvl2pPr indent="31824" lvl="1" marL="1485825" marR="0" rtl="0" algn="l">
              <a:lnSpc>
                <a:spcPct val="100000"/>
              </a:lnSpc>
              <a:spcBef>
                <a:spcPts val="500"/>
              </a:spcBef>
              <a:spcAft>
                <a:spcPts val="0"/>
              </a:spcAft>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2pPr>
            <a:lvl3pPr indent="31855" lvl="2" marL="2057295" marR="0" rtl="0" algn="l">
              <a:lnSpc>
                <a:spcPct val="100000"/>
              </a:lnSpc>
              <a:spcBef>
                <a:spcPts val="500"/>
              </a:spcBef>
              <a:spcAft>
                <a:spcPts val="0"/>
              </a:spcAft>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3pPr>
            <a:lvl4pPr indent="-25266" lvl="3" marL="2685916" marR="0" rtl="0" algn="l">
              <a:lnSpc>
                <a:spcPct val="100000"/>
              </a:lnSpc>
              <a:spcBef>
                <a:spcPts val="500"/>
              </a:spcBef>
              <a:spcAft>
                <a:spcPts val="0"/>
              </a:spcAft>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4pPr>
            <a:lvl5pPr indent="152557" lvl="4" marL="3143092" marR="0" rtl="0" algn="l">
              <a:lnSpc>
                <a:spcPct val="100000"/>
              </a:lnSpc>
              <a:spcBef>
                <a:spcPts val="500"/>
              </a:spcBef>
              <a:spcAft>
                <a:spcPts val="0"/>
              </a:spcAft>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5pPr>
            <a:lvl6pPr indent="1329024" lvl="5" marL="12069476"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1306273" lvl="6" marL="14263926"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1334323" lvl="7" marL="16458377"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1336972" lvl="8" marL="18652828"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60" name="Shape 60"/>
          <p:cNvSpPr txBox="1"/>
          <p:nvPr>
            <p:ph idx="17" type="body"/>
          </p:nvPr>
        </p:nvSpPr>
        <p:spPr>
          <a:xfrm>
            <a:off x="904187" y="14951552"/>
            <a:ext cx="10056899" cy="846298"/>
          </a:xfrm>
          <a:prstGeom prst="rect">
            <a:avLst/>
          </a:prstGeom>
          <a:noFill/>
          <a:ln>
            <a:noFill/>
          </a:ln>
        </p:spPr>
        <p:txBody>
          <a:bodyPr anchorCtr="0" anchor="t" bIns="91425" lIns="91425" rIns="91425" wrap="square" tIns="91425"/>
          <a:lstStyle>
            <a:lvl1pPr indent="0" lvl="0" marL="0" marR="0" rtl="0" algn="l">
              <a:lnSpc>
                <a:spcPct val="100000"/>
              </a:lnSpc>
              <a:spcBef>
                <a:spcPts val="500"/>
              </a:spcBef>
              <a:spcAft>
                <a:spcPts val="0"/>
              </a:spcAft>
              <a:buClr>
                <a:srgbClr val="2C3F71"/>
              </a:buClr>
              <a:buFont typeface="Arial"/>
              <a:buChar char="●"/>
              <a:defRPr b="0" i="0" sz="2500" u="none" cap="none" strike="noStrike">
                <a:solidFill>
                  <a:srgbClr val="2C3F71"/>
                </a:solidFill>
                <a:latin typeface="Times"/>
                <a:ea typeface="Times"/>
                <a:cs typeface="Times"/>
                <a:sym typeface="Times"/>
              </a:defRPr>
            </a:lvl1pPr>
            <a:lvl2pPr indent="31824" lvl="1" marL="1485825" marR="0" rtl="0" algn="l">
              <a:lnSpc>
                <a:spcPct val="100000"/>
              </a:lnSpc>
              <a:spcBef>
                <a:spcPts val="500"/>
              </a:spcBef>
              <a:spcAft>
                <a:spcPts val="0"/>
              </a:spcAft>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2pPr>
            <a:lvl3pPr indent="31855" lvl="2" marL="2057295" marR="0" rtl="0" algn="l">
              <a:lnSpc>
                <a:spcPct val="100000"/>
              </a:lnSpc>
              <a:spcBef>
                <a:spcPts val="500"/>
              </a:spcBef>
              <a:spcAft>
                <a:spcPts val="0"/>
              </a:spcAft>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3pPr>
            <a:lvl4pPr indent="-25266" lvl="3" marL="2685916" marR="0" rtl="0" algn="l">
              <a:lnSpc>
                <a:spcPct val="100000"/>
              </a:lnSpc>
              <a:spcBef>
                <a:spcPts val="500"/>
              </a:spcBef>
              <a:spcAft>
                <a:spcPts val="0"/>
              </a:spcAft>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4pPr>
            <a:lvl5pPr indent="152557" lvl="4" marL="3143092" marR="0" rtl="0" algn="l">
              <a:lnSpc>
                <a:spcPct val="100000"/>
              </a:lnSpc>
              <a:spcBef>
                <a:spcPts val="500"/>
              </a:spcBef>
              <a:spcAft>
                <a:spcPts val="0"/>
              </a:spcAft>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5pPr>
            <a:lvl6pPr indent="1329024" lvl="5" marL="12069476"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1306273" lvl="6" marL="14263926"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1334323" lvl="7" marL="16458377"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1336972" lvl="8" marL="18652828"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61" name="Shape 61"/>
          <p:cNvSpPr txBox="1"/>
          <p:nvPr>
            <p:ph idx="18" type="body"/>
          </p:nvPr>
        </p:nvSpPr>
        <p:spPr>
          <a:xfrm>
            <a:off x="5932592" y="3383946"/>
            <a:ext cx="31998899" cy="1280099"/>
          </a:xfrm>
          <a:prstGeom prst="rect">
            <a:avLst/>
          </a:prstGeom>
          <a:noFill/>
          <a:ln>
            <a:noFill/>
          </a:ln>
        </p:spPr>
        <p:txBody>
          <a:bodyPr anchorCtr="0" anchor="t" bIns="91425" lIns="91425" rIns="91425" wrap="square" tIns="91425"/>
          <a:lstStyle>
            <a:lvl1pPr indent="0" lvl="0" marL="0" marR="0" rtl="0" algn="ctr">
              <a:lnSpc>
                <a:spcPct val="100000"/>
              </a:lnSpc>
              <a:spcBef>
                <a:spcPts val="1200"/>
              </a:spcBef>
              <a:spcAft>
                <a:spcPts val="0"/>
              </a:spcAft>
              <a:buClr>
                <a:schemeClr val="lt1"/>
              </a:buClr>
              <a:buFont typeface="Arial"/>
              <a:buChar char="●"/>
              <a:defRPr b="0" i="0" sz="6000" u="none" cap="none" strike="noStrike">
                <a:solidFill>
                  <a:schemeClr val="lt1"/>
                </a:solidFill>
                <a:latin typeface="Calibri"/>
                <a:ea typeface="Calibri"/>
                <a:cs typeface="Calibri"/>
                <a:sym typeface="Calibri"/>
              </a:defRPr>
            </a:lvl1pPr>
            <a:lvl2pPr indent="-1381582" lvl="1" marL="3565982" marR="0" rtl="0" algn="l">
              <a:lnSpc>
                <a:spcPct val="100000"/>
              </a:lnSpc>
              <a:spcBef>
                <a:spcPts val="1440"/>
              </a:spcBef>
              <a:spcAft>
                <a:spcPts val="0"/>
              </a:spcAft>
              <a:buClr>
                <a:schemeClr val="dk1"/>
              </a:buClr>
              <a:buFont typeface="Arial"/>
              <a:buChar char="○"/>
              <a:defRPr b="0" i="0" sz="7200" u="none" cap="none" strike="noStrike">
                <a:solidFill>
                  <a:schemeClr val="dk1"/>
                </a:solidFill>
                <a:latin typeface="Calibri"/>
                <a:ea typeface="Calibri"/>
                <a:cs typeface="Calibri"/>
                <a:sym typeface="Calibri"/>
              </a:defRPr>
            </a:lvl2pPr>
            <a:lvl3pPr indent="-1104624" lvl="2" marL="5486125" marR="0" rtl="0" algn="l">
              <a:lnSpc>
                <a:spcPct val="100000"/>
              </a:lnSpc>
              <a:spcBef>
                <a:spcPts val="1440"/>
              </a:spcBef>
              <a:spcAft>
                <a:spcPts val="0"/>
              </a:spcAft>
              <a:buClr>
                <a:schemeClr val="dk1"/>
              </a:buClr>
              <a:buFont typeface="Arial"/>
              <a:buChar char="■"/>
              <a:defRPr b="0" i="0" sz="7200" u="none" cap="none" strike="noStrike">
                <a:solidFill>
                  <a:schemeClr val="dk1"/>
                </a:solidFill>
                <a:latin typeface="Calibri"/>
                <a:ea typeface="Calibri"/>
                <a:cs typeface="Calibri"/>
                <a:sym typeface="Calibri"/>
              </a:defRPr>
            </a:lvl3pPr>
            <a:lvl4pPr indent="-1101976" lvl="3" marL="7680576" marR="0" rtl="0" algn="l">
              <a:lnSpc>
                <a:spcPct val="100000"/>
              </a:lnSpc>
              <a:spcBef>
                <a:spcPts val="1440"/>
              </a:spcBef>
              <a:spcAft>
                <a:spcPts val="0"/>
              </a:spcAft>
              <a:buClr>
                <a:schemeClr val="dk1"/>
              </a:buClr>
              <a:buFont typeface="Arial"/>
              <a:buChar char="●"/>
              <a:defRPr b="0" i="0" sz="7200" u="none" cap="none" strike="noStrike">
                <a:solidFill>
                  <a:schemeClr val="dk1"/>
                </a:solidFill>
                <a:latin typeface="Calibri"/>
                <a:ea typeface="Calibri"/>
                <a:cs typeface="Calibri"/>
                <a:sym typeface="Calibri"/>
              </a:defRPr>
            </a:lvl4pPr>
            <a:lvl5pPr indent="-1099325" lvl="4" marL="9875026" marR="0" rtl="0" algn="l">
              <a:lnSpc>
                <a:spcPct val="100000"/>
              </a:lnSpc>
              <a:spcBef>
                <a:spcPts val="1440"/>
              </a:spcBef>
              <a:spcAft>
                <a:spcPts val="0"/>
              </a:spcAft>
              <a:buClr>
                <a:schemeClr val="dk1"/>
              </a:buClr>
              <a:buFont typeface="Arial"/>
              <a:buChar char="○"/>
              <a:defRPr b="0" i="0" sz="7200" u="none" cap="none" strike="noStrike">
                <a:solidFill>
                  <a:schemeClr val="dk1"/>
                </a:solidFill>
                <a:latin typeface="Calibri"/>
                <a:ea typeface="Calibri"/>
                <a:cs typeface="Calibri"/>
                <a:sym typeface="Calibri"/>
              </a:defRPr>
            </a:lvl5pPr>
            <a:lvl6pPr indent="1329024" lvl="5" marL="12069476"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1306273" lvl="6" marL="14263926"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1334323" lvl="7" marL="16458377"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1336972" lvl="8" marL="18652828"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62" name="Shape 62"/>
          <p:cNvSpPr txBox="1"/>
          <p:nvPr>
            <p:ph idx="19" type="body"/>
          </p:nvPr>
        </p:nvSpPr>
        <p:spPr>
          <a:xfrm>
            <a:off x="5932592" y="2103784"/>
            <a:ext cx="31998899" cy="1280099"/>
          </a:xfrm>
          <a:prstGeom prst="rect">
            <a:avLst/>
          </a:prstGeom>
          <a:noFill/>
          <a:ln>
            <a:noFill/>
          </a:ln>
        </p:spPr>
        <p:txBody>
          <a:bodyPr anchorCtr="1" anchor="t" bIns="91425" lIns="91425" rIns="91425" wrap="square" tIns="91425"/>
          <a:lstStyle>
            <a:lvl1pPr indent="0" lvl="0" marL="0" marR="0" rtl="0" algn="ctr">
              <a:lnSpc>
                <a:spcPct val="100000"/>
              </a:lnSpc>
              <a:spcBef>
                <a:spcPts val="1760"/>
              </a:spcBef>
              <a:spcAft>
                <a:spcPts val="0"/>
              </a:spcAft>
              <a:buClr>
                <a:schemeClr val="lt1"/>
              </a:buClr>
              <a:buFont typeface="Arial"/>
              <a:buChar char="●"/>
              <a:defRPr b="0" i="0" sz="8800" u="none" cap="none" strike="noStrike">
                <a:solidFill>
                  <a:schemeClr val="lt1"/>
                </a:solidFill>
                <a:latin typeface="Calibri"/>
                <a:ea typeface="Calibri"/>
                <a:cs typeface="Calibri"/>
                <a:sym typeface="Calibri"/>
              </a:defRPr>
            </a:lvl1pPr>
            <a:lvl2pPr indent="-1381582" lvl="1" marL="3565982" marR="0" rtl="0" algn="l">
              <a:lnSpc>
                <a:spcPct val="100000"/>
              </a:lnSpc>
              <a:spcBef>
                <a:spcPts val="1440"/>
              </a:spcBef>
              <a:spcAft>
                <a:spcPts val="0"/>
              </a:spcAft>
              <a:buClr>
                <a:schemeClr val="dk1"/>
              </a:buClr>
              <a:buFont typeface="Arial"/>
              <a:buChar char="○"/>
              <a:defRPr b="0" i="0" sz="7200" u="none" cap="none" strike="noStrike">
                <a:solidFill>
                  <a:schemeClr val="dk1"/>
                </a:solidFill>
                <a:latin typeface="Calibri"/>
                <a:ea typeface="Calibri"/>
                <a:cs typeface="Calibri"/>
                <a:sym typeface="Calibri"/>
              </a:defRPr>
            </a:lvl2pPr>
            <a:lvl3pPr indent="-1104624" lvl="2" marL="5486125" marR="0" rtl="0" algn="l">
              <a:lnSpc>
                <a:spcPct val="100000"/>
              </a:lnSpc>
              <a:spcBef>
                <a:spcPts val="1440"/>
              </a:spcBef>
              <a:spcAft>
                <a:spcPts val="0"/>
              </a:spcAft>
              <a:buClr>
                <a:schemeClr val="dk1"/>
              </a:buClr>
              <a:buFont typeface="Arial"/>
              <a:buChar char="■"/>
              <a:defRPr b="0" i="0" sz="7200" u="none" cap="none" strike="noStrike">
                <a:solidFill>
                  <a:schemeClr val="dk1"/>
                </a:solidFill>
                <a:latin typeface="Calibri"/>
                <a:ea typeface="Calibri"/>
                <a:cs typeface="Calibri"/>
                <a:sym typeface="Calibri"/>
              </a:defRPr>
            </a:lvl3pPr>
            <a:lvl4pPr indent="-1101976" lvl="3" marL="7680576" marR="0" rtl="0" algn="l">
              <a:lnSpc>
                <a:spcPct val="100000"/>
              </a:lnSpc>
              <a:spcBef>
                <a:spcPts val="1440"/>
              </a:spcBef>
              <a:spcAft>
                <a:spcPts val="0"/>
              </a:spcAft>
              <a:buClr>
                <a:schemeClr val="dk1"/>
              </a:buClr>
              <a:buFont typeface="Arial"/>
              <a:buChar char="●"/>
              <a:defRPr b="0" i="0" sz="7200" u="none" cap="none" strike="noStrike">
                <a:solidFill>
                  <a:schemeClr val="dk1"/>
                </a:solidFill>
                <a:latin typeface="Calibri"/>
                <a:ea typeface="Calibri"/>
                <a:cs typeface="Calibri"/>
                <a:sym typeface="Calibri"/>
              </a:defRPr>
            </a:lvl4pPr>
            <a:lvl5pPr indent="-1099325" lvl="4" marL="9875026" marR="0" rtl="0" algn="l">
              <a:lnSpc>
                <a:spcPct val="100000"/>
              </a:lnSpc>
              <a:spcBef>
                <a:spcPts val="1440"/>
              </a:spcBef>
              <a:spcAft>
                <a:spcPts val="0"/>
              </a:spcAft>
              <a:buClr>
                <a:schemeClr val="dk1"/>
              </a:buClr>
              <a:buFont typeface="Arial"/>
              <a:buChar char="○"/>
              <a:defRPr b="0" i="0" sz="7200" u="none" cap="none" strike="noStrike">
                <a:solidFill>
                  <a:schemeClr val="dk1"/>
                </a:solidFill>
                <a:latin typeface="Calibri"/>
                <a:ea typeface="Calibri"/>
                <a:cs typeface="Calibri"/>
                <a:sym typeface="Calibri"/>
              </a:defRPr>
            </a:lvl5pPr>
            <a:lvl6pPr indent="1329024" lvl="5" marL="12069476"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1306273" lvl="6" marL="14263926"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1334323" lvl="7" marL="16458377"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1336972" lvl="8" marL="18652828"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63" name="Shape 63"/>
          <p:cNvSpPr txBox="1"/>
          <p:nvPr>
            <p:ph idx="20" type="body"/>
          </p:nvPr>
        </p:nvSpPr>
        <p:spPr>
          <a:xfrm>
            <a:off x="5932592" y="465812"/>
            <a:ext cx="31998899" cy="1638000"/>
          </a:xfrm>
          <a:prstGeom prst="rect">
            <a:avLst/>
          </a:prstGeom>
          <a:noFill/>
          <a:ln>
            <a:noFill/>
          </a:ln>
        </p:spPr>
        <p:txBody>
          <a:bodyPr anchorCtr="1" anchor="t" bIns="91425" lIns="91425" rIns="91425" wrap="square" tIns="91425"/>
          <a:lstStyle>
            <a:lvl1pPr indent="0" lvl="0" marL="0" marR="0" rtl="0" algn="ctr">
              <a:lnSpc>
                <a:spcPct val="100000"/>
              </a:lnSpc>
              <a:spcBef>
                <a:spcPts val="2300"/>
              </a:spcBef>
              <a:spcAft>
                <a:spcPts val="0"/>
              </a:spcAft>
              <a:buClr>
                <a:schemeClr val="lt1"/>
              </a:buClr>
              <a:buFont typeface="Arial"/>
              <a:buChar char="●"/>
              <a:defRPr b="0" i="0" sz="11500" u="none" cap="none" strike="noStrike">
                <a:solidFill>
                  <a:schemeClr val="lt1"/>
                </a:solidFill>
                <a:latin typeface="Calibri"/>
                <a:ea typeface="Calibri"/>
                <a:cs typeface="Calibri"/>
                <a:sym typeface="Calibri"/>
              </a:defRPr>
            </a:lvl1pPr>
            <a:lvl2pPr indent="-1381582" lvl="1" marL="3565982" marR="0" rtl="0" algn="l">
              <a:lnSpc>
                <a:spcPct val="100000"/>
              </a:lnSpc>
              <a:spcBef>
                <a:spcPts val="1440"/>
              </a:spcBef>
              <a:spcAft>
                <a:spcPts val="0"/>
              </a:spcAft>
              <a:buClr>
                <a:schemeClr val="dk1"/>
              </a:buClr>
              <a:buFont typeface="Arial"/>
              <a:buChar char="○"/>
              <a:defRPr b="0" i="0" sz="7200" u="none" cap="none" strike="noStrike">
                <a:solidFill>
                  <a:schemeClr val="dk1"/>
                </a:solidFill>
                <a:latin typeface="Calibri"/>
                <a:ea typeface="Calibri"/>
                <a:cs typeface="Calibri"/>
                <a:sym typeface="Calibri"/>
              </a:defRPr>
            </a:lvl2pPr>
            <a:lvl3pPr indent="-1104624" lvl="2" marL="5486125" marR="0" rtl="0" algn="l">
              <a:lnSpc>
                <a:spcPct val="100000"/>
              </a:lnSpc>
              <a:spcBef>
                <a:spcPts val="1440"/>
              </a:spcBef>
              <a:spcAft>
                <a:spcPts val="0"/>
              </a:spcAft>
              <a:buClr>
                <a:schemeClr val="dk1"/>
              </a:buClr>
              <a:buFont typeface="Arial"/>
              <a:buChar char="■"/>
              <a:defRPr b="0" i="0" sz="7200" u="none" cap="none" strike="noStrike">
                <a:solidFill>
                  <a:schemeClr val="dk1"/>
                </a:solidFill>
                <a:latin typeface="Calibri"/>
                <a:ea typeface="Calibri"/>
                <a:cs typeface="Calibri"/>
                <a:sym typeface="Calibri"/>
              </a:defRPr>
            </a:lvl3pPr>
            <a:lvl4pPr indent="-1101976" lvl="3" marL="7680576" marR="0" rtl="0" algn="l">
              <a:lnSpc>
                <a:spcPct val="100000"/>
              </a:lnSpc>
              <a:spcBef>
                <a:spcPts val="1440"/>
              </a:spcBef>
              <a:spcAft>
                <a:spcPts val="0"/>
              </a:spcAft>
              <a:buClr>
                <a:schemeClr val="dk1"/>
              </a:buClr>
              <a:buFont typeface="Arial"/>
              <a:buChar char="●"/>
              <a:defRPr b="0" i="0" sz="7200" u="none" cap="none" strike="noStrike">
                <a:solidFill>
                  <a:schemeClr val="dk1"/>
                </a:solidFill>
                <a:latin typeface="Calibri"/>
                <a:ea typeface="Calibri"/>
                <a:cs typeface="Calibri"/>
                <a:sym typeface="Calibri"/>
              </a:defRPr>
            </a:lvl4pPr>
            <a:lvl5pPr indent="-1099325" lvl="4" marL="9875026" marR="0" rtl="0" algn="l">
              <a:lnSpc>
                <a:spcPct val="100000"/>
              </a:lnSpc>
              <a:spcBef>
                <a:spcPts val="1440"/>
              </a:spcBef>
              <a:spcAft>
                <a:spcPts val="0"/>
              </a:spcAft>
              <a:buClr>
                <a:schemeClr val="dk1"/>
              </a:buClr>
              <a:buFont typeface="Arial"/>
              <a:buChar char="○"/>
              <a:defRPr b="0" i="0" sz="7200" u="none" cap="none" strike="noStrike">
                <a:solidFill>
                  <a:schemeClr val="dk1"/>
                </a:solidFill>
                <a:latin typeface="Calibri"/>
                <a:ea typeface="Calibri"/>
                <a:cs typeface="Calibri"/>
                <a:sym typeface="Calibri"/>
              </a:defRPr>
            </a:lvl5pPr>
            <a:lvl6pPr indent="1329024" lvl="5" marL="12069476"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1306273" lvl="6" marL="14263926"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1334323" lvl="7" marL="16458377"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1336972" lvl="8" marL="18652828"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9.png"/><Relationship Id="rId11" Type="http://schemas.openxmlformats.org/officeDocument/2006/relationships/slideLayout" Target="../slideLayouts/slideLayout1.xml"/><Relationship Id="rId10" Type="http://schemas.openxmlformats.org/officeDocument/2006/relationships/image" Target="../media/image12.jpg"/><Relationship Id="rId12" Type="http://schemas.openxmlformats.org/officeDocument/2006/relationships/theme" Target="../theme/theme2.xml"/><Relationship Id="rId9" Type="http://schemas.openxmlformats.org/officeDocument/2006/relationships/image" Target="../media/image7.png"/><Relationship Id="rId5" Type="http://schemas.openxmlformats.org/officeDocument/2006/relationships/image" Target="../media/image1.png"/><Relationship Id="rId6" Type="http://schemas.openxmlformats.org/officeDocument/2006/relationships/image" Target="../media/image5.png"/><Relationship Id="rId7" Type="http://schemas.openxmlformats.org/officeDocument/2006/relationships/image" Target="../media/image4.png"/><Relationship Id="rId8"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9939AC"/>
            </a:gs>
            <a:gs pos="48000">
              <a:srgbClr val="A12DA1"/>
            </a:gs>
            <a:gs pos="100000">
              <a:srgbClr val="E1E7F4"/>
            </a:gs>
          </a:gsLst>
          <a:lin ang="16200038" scaled="0"/>
        </a:gradFill>
      </p:bgPr>
    </p:bg>
    <p:spTree>
      <p:nvGrpSpPr>
        <p:cNvPr id="9" name="Shape 9"/>
        <p:cNvGrpSpPr/>
        <p:nvPr/>
      </p:nvGrpSpPr>
      <p:grpSpPr>
        <a:xfrm>
          <a:off x="0" y="0"/>
          <a:ext cx="0" cy="0"/>
          <a:chOff x="0" y="0"/>
          <a:chExt cx="0" cy="0"/>
        </a:xfrm>
      </p:grpSpPr>
      <p:sp>
        <p:nvSpPr>
          <p:cNvPr id="10" name="Shape 10"/>
          <p:cNvSpPr/>
          <p:nvPr/>
        </p:nvSpPr>
        <p:spPr>
          <a:xfrm>
            <a:off x="0" y="0"/>
            <a:ext cx="43891199" cy="4800600"/>
          </a:xfrm>
          <a:prstGeom prst="rect">
            <a:avLst/>
          </a:prstGeom>
          <a:solidFill>
            <a:srgbClr val="425EA9"/>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8600" u="none" cap="none" strike="noStrike">
              <a:solidFill>
                <a:schemeClr val="dk1"/>
              </a:solidFill>
              <a:latin typeface="Calibri"/>
              <a:ea typeface="Calibri"/>
              <a:cs typeface="Calibri"/>
              <a:sym typeface="Calibri"/>
            </a:endParaRPr>
          </a:p>
        </p:txBody>
      </p:sp>
      <p:sp>
        <p:nvSpPr>
          <p:cNvPr id="11" name="Shape 11"/>
          <p:cNvSpPr/>
          <p:nvPr/>
        </p:nvSpPr>
        <p:spPr>
          <a:xfrm>
            <a:off x="0" y="4800600"/>
            <a:ext cx="43891199" cy="45600"/>
          </a:xfrm>
          <a:prstGeom prst="rect">
            <a:avLst/>
          </a:prstGeom>
          <a:solidFill>
            <a:srgbClr val="2C3F71"/>
          </a:solidFill>
          <a:ln cap="flat" cmpd="sng" w="152400">
            <a:solidFill>
              <a:srgbClr val="2C3F7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8600" u="none" cap="none" strike="noStrike">
              <a:solidFill>
                <a:schemeClr val="dk1"/>
              </a:solidFill>
              <a:latin typeface="Calibri"/>
              <a:ea typeface="Calibri"/>
              <a:cs typeface="Calibri"/>
              <a:sym typeface="Calibri"/>
            </a:endParaRPr>
          </a:p>
        </p:txBody>
      </p:sp>
      <p:sp>
        <p:nvSpPr>
          <p:cNvPr id="12" name="Shape 12"/>
          <p:cNvSpPr txBox="1"/>
          <p:nvPr/>
        </p:nvSpPr>
        <p:spPr>
          <a:xfrm>
            <a:off x="1567304" y="32315728"/>
            <a:ext cx="2514599" cy="336900"/>
          </a:xfrm>
          <a:prstGeom prst="rect">
            <a:avLst/>
          </a:prstGeom>
          <a:noFill/>
          <a:ln cap="flat" cmpd="sng" w="9525">
            <a:solidFill>
              <a:srgbClr val="2C3F71"/>
            </a:solidFill>
            <a:prstDash val="solid"/>
            <a:miter lim="8000"/>
            <a:headEnd len="med" w="med" type="none"/>
            <a:tailEnd len="med" w="med" type="none"/>
          </a:ln>
        </p:spPr>
        <p:txBody>
          <a:bodyPr anchorCtr="0" anchor="t" bIns="45600" lIns="91250" rIns="91250" wrap="square" tIns="45600">
            <a:noAutofit/>
          </a:bodyPr>
          <a:lstStyle/>
          <a:p>
            <a:pPr indent="0" lvl="0" marL="0" marR="0" rtl="0" algn="l">
              <a:lnSpc>
                <a:spcPct val="65000"/>
              </a:lnSpc>
              <a:spcBef>
                <a:spcPts val="0"/>
              </a:spcBef>
              <a:spcAft>
                <a:spcPts val="0"/>
              </a:spcAft>
              <a:buClr>
                <a:srgbClr val="BFBFBF"/>
              </a:buClr>
              <a:buSzPct val="25000"/>
              <a:buFont typeface="Arial"/>
              <a:buNone/>
            </a:pPr>
            <a:r>
              <a:rPr b="1" i="0" lang="en-US" sz="500" u="none" cap="none" strike="noStrike">
                <a:solidFill>
                  <a:srgbClr val="BFBFBF"/>
                </a:solidFill>
                <a:latin typeface="Arial"/>
                <a:ea typeface="Arial"/>
                <a:cs typeface="Arial"/>
                <a:sym typeface="Arial"/>
              </a:rPr>
              <a:t>RESEARCH POSTER PRESENTATION DESIGN © 2012</a:t>
            </a:r>
          </a:p>
          <a:p>
            <a:pPr indent="0" lvl="0" marL="0" marR="0" rtl="0" algn="l">
              <a:lnSpc>
                <a:spcPct val="65000"/>
              </a:lnSpc>
              <a:spcBef>
                <a:spcPts val="550"/>
              </a:spcBef>
              <a:spcAft>
                <a:spcPts val="0"/>
              </a:spcAft>
              <a:buClr>
                <a:srgbClr val="BFBFBF"/>
              </a:buClr>
              <a:buSzPct val="25000"/>
              <a:buFont typeface="Arial"/>
              <a:buNone/>
            </a:pPr>
            <a:r>
              <a:rPr b="1" i="0" lang="en-US" sz="1100" u="none" cap="none" strike="noStrike">
                <a:solidFill>
                  <a:srgbClr val="BFBFBF"/>
                </a:solidFill>
                <a:latin typeface="Arial"/>
                <a:ea typeface="Arial"/>
                <a:cs typeface="Arial"/>
                <a:sym typeface="Arial"/>
              </a:rPr>
              <a:t>www.PosterPresentations.com</a:t>
            </a:r>
          </a:p>
        </p:txBody>
      </p:sp>
      <p:sp>
        <p:nvSpPr>
          <p:cNvPr id="13" name="Shape 13"/>
          <p:cNvSpPr/>
          <p:nvPr/>
        </p:nvSpPr>
        <p:spPr>
          <a:xfrm>
            <a:off x="922337" y="5475144"/>
            <a:ext cx="10058398" cy="26736600"/>
          </a:xfrm>
          <a:prstGeom prst="roundRect">
            <a:avLst>
              <a:gd fmla="val 9229" name="adj"/>
            </a:avLst>
          </a:prstGeom>
          <a:gradFill>
            <a:gsLst>
              <a:gs pos="0">
                <a:srgbClr val="CDD2DE"/>
              </a:gs>
              <a:gs pos="100000">
                <a:srgbClr val="F3F5FA"/>
              </a:gs>
            </a:gsLst>
            <a:lin ang="16200038" scaled="0"/>
          </a:gradFill>
          <a:ln cap="flat" cmpd="sng" w="25400">
            <a:solidFill>
              <a:srgbClr val="2C3F71">
                <a:alpha val="56862"/>
              </a:srgbClr>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8600" u="none" cap="none" strike="noStrike">
              <a:solidFill>
                <a:schemeClr val="lt1"/>
              </a:solidFill>
              <a:latin typeface="Calibri"/>
              <a:ea typeface="Calibri"/>
              <a:cs typeface="Calibri"/>
              <a:sym typeface="Calibri"/>
            </a:endParaRPr>
          </a:p>
        </p:txBody>
      </p:sp>
      <p:sp>
        <p:nvSpPr>
          <p:cNvPr id="14" name="Shape 14"/>
          <p:cNvSpPr/>
          <p:nvPr/>
        </p:nvSpPr>
        <p:spPr>
          <a:xfrm>
            <a:off x="11587692" y="5475144"/>
            <a:ext cx="10058398" cy="26736600"/>
          </a:xfrm>
          <a:prstGeom prst="roundRect">
            <a:avLst>
              <a:gd fmla="val 9229" name="adj"/>
            </a:avLst>
          </a:prstGeom>
          <a:gradFill>
            <a:gsLst>
              <a:gs pos="0">
                <a:srgbClr val="CDD2DE"/>
              </a:gs>
              <a:gs pos="100000">
                <a:srgbClr val="F3F5FA"/>
              </a:gs>
            </a:gsLst>
            <a:lin ang="16200038" scaled="0"/>
          </a:gradFill>
          <a:ln cap="flat" cmpd="sng" w="25400">
            <a:solidFill>
              <a:srgbClr val="2C3F71">
                <a:alpha val="56862"/>
              </a:srgbClr>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8600" u="none" cap="none" strike="noStrike">
              <a:solidFill>
                <a:schemeClr val="lt1"/>
              </a:solidFill>
              <a:latin typeface="Calibri"/>
              <a:ea typeface="Calibri"/>
              <a:cs typeface="Calibri"/>
              <a:sym typeface="Calibri"/>
            </a:endParaRPr>
          </a:p>
        </p:txBody>
      </p:sp>
      <p:sp>
        <p:nvSpPr>
          <p:cNvPr id="15" name="Shape 15"/>
          <p:cNvSpPr/>
          <p:nvPr/>
        </p:nvSpPr>
        <p:spPr>
          <a:xfrm>
            <a:off x="22253045" y="5475144"/>
            <a:ext cx="10058398" cy="26736600"/>
          </a:xfrm>
          <a:prstGeom prst="roundRect">
            <a:avLst>
              <a:gd fmla="val 9229" name="adj"/>
            </a:avLst>
          </a:prstGeom>
          <a:gradFill>
            <a:gsLst>
              <a:gs pos="0">
                <a:srgbClr val="CDD2DE"/>
              </a:gs>
              <a:gs pos="100000">
                <a:srgbClr val="F3F5FA"/>
              </a:gs>
            </a:gsLst>
            <a:lin ang="16200038" scaled="0"/>
          </a:gradFill>
          <a:ln cap="flat" cmpd="sng" w="25400">
            <a:solidFill>
              <a:srgbClr val="2C3F71">
                <a:alpha val="56862"/>
              </a:srgbClr>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8600" u="none" cap="none" strike="noStrike">
              <a:solidFill>
                <a:schemeClr val="lt1"/>
              </a:solidFill>
              <a:latin typeface="Calibri"/>
              <a:ea typeface="Calibri"/>
              <a:cs typeface="Calibri"/>
              <a:sym typeface="Calibri"/>
            </a:endParaRPr>
          </a:p>
        </p:txBody>
      </p:sp>
      <p:sp>
        <p:nvSpPr>
          <p:cNvPr id="16" name="Shape 16"/>
          <p:cNvSpPr/>
          <p:nvPr/>
        </p:nvSpPr>
        <p:spPr>
          <a:xfrm>
            <a:off x="32918400" y="5475144"/>
            <a:ext cx="10058398" cy="26736600"/>
          </a:xfrm>
          <a:prstGeom prst="roundRect">
            <a:avLst>
              <a:gd fmla="val 9229" name="adj"/>
            </a:avLst>
          </a:prstGeom>
          <a:gradFill>
            <a:gsLst>
              <a:gs pos="0">
                <a:srgbClr val="CDD2DE"/>
              </a:gs>
              <a:gs pos="100000">
                <a:srgbClr val="F3F5FA"/>
              </a:gs>
            </a:gsLst>
            <a:lin ang="16200038" scaled="0"/>
          </a:gradFill>
          <a:ln cap="flat" cmpd="sng" w="25400">
            <a:solidFill>
              <a:srgbClr val="2C3F71">
                <a:alpha val="56862"/>
              </a:srgbClr>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8600" u="none" cap="none" strike="noStrike">
              <a:solidFill>
                <a:schemeClr val="lt1"/>
              </a:solidFill>
              <a:latin typeface="Calibri"/>
              <a:ea typeface="Calibri"/>
              <a:cs typeface="Calibri"/>
              <a:sym typeface="Calibri"/>
            </a:endParaRPr>
          </a:p>
        </p:txBody>
      </p:sp>
      <p:grpSp>
        <p:nvGrpSpPr>
          <p:cNvPr id="17" name="Shape 17"/>
          <p:cNvGrpSpPr/>
          <p:nvPr/>
        </p:nvGrpSpPr>
        <p:grpSpPr>
          <a:xfrm>
            <a:off x="-11225189" y="0"/>
            <a:ext cx="11018753" cy="32918401"/>
            <a:chOff x="-11225189" y="0"/>
            <a:chExt cx="11018753" cy="32918401"/>
          </a:xfrm>
        </p:grpSpPr>
        <p:sp>
          <p:nvSpPr>
            <p:cNvPr id="18" name="Shape 18"/>
            <p:cNvSpPr/>
            <p:nvPr/>
          </p:nvSpPr>
          <p:spPr>
            <a:xfrm>
              <a:off x="-11216135" y="0"/>
              <a:ext cx="11009699" cy="32918401"/>
            </a:xfrm>
            <a:prstGeom prst="rect">
              <a:avLst/>
            </a:prstGeom>
            <a:solidFill>
              <a:srgbClr val="0C0C0C"/>
            </a:solidFill>
            <a:ln>
              <a:noFill/>
            </a:ln>
          </p:spPr>
          <p:txBody>
            <a:bodyPr anchorCtr="0" anchor="t" bIns="0" lIns="457200" rIns="457200" wrap="square" tIns="457200">
              <a:noAutofit/>
            </a:bodyPr>
            <a:lstStyle/>
            <a:p>
              <a:pPr indent="0" lvl="0" marL="0" marR="0" rtl="0" algn="ctr">
                <a:lnSpc>
                  <a:spcPct val="100000"/>
                </a:lnSpc>
                <a:spcBef>
                  <a:spcPts val="0"/>
                </a:spcBef>
                <a:spcAft>
                  <a:spcPts val="0"/>
                </a:spcAft>
                <a:buClr>
                  <a:srgbClr val="FF0000"/>
                </a:buClr>
                <a:buSzPct val="25000"/>
                <a:buFont typeface="Trebuchet MS"/>
                <a:buNone/>
              </a:pPr>
              <a:r>
                <a:rPr b="1" i="0" lang="en-US" sz="3200" u="none" cap="none" strike="noStrike">
                  <a:solidFill>
                    <a:srgbClr val="FF0000"/>
                  </a:solidFill>
                  <a:latin typeface="Trebuchet MS"/>
                  <a:ea typeface="Trebuchet MS"/>
                  <a:cs typeface="Trebuchet MS"/>
                  <a:sym typeface="Trebuchet MS"/>
                </a:rPr>
                <a:t>(—THIS SIDEBAR DOES NOT PRINT—)</a:t>
              </a:r>
            </a:p>
            <a:p>
              <a:pPr indent="0" lvl="0" marL="0" marR="0" rtl="0" algn="ctr">
                <a:lnSpc>
                  <a:spcPct val="100000"/>
                </a:lnSpc>
                <a:spcBef>
                  <a:spcPts val="0"/>
                </a:spcBef>
                <a:spcAft>
                  <a:spcPts val="0"/>
                </a:spcAft>
                <a:buClr>
                  <a:schemeClr val="lt1"/>
                </a:buClr>
                <a:buSzPct val="25000"/>
                <a:buFont typeface="Trebuchet MS"/>
                <a:buNone/>
              </a:pPr>
              <a:r>
                <a:rPr b="1" i="0" lang="en-US" sz="4000" u="none" cap="none" strike="noStrike">
                  <a:solidFill>
                    <a:schemeClr val="lt1"/>
                  </a:solidFill>
                  <a:latin typeface="Trebuchet MS"/>
                  <a:ea typeface="Trebuchet MS"/>
                  <a:cs typeface="Trebuchet MS"/>
                  <a:sym typeface="Trebuchet MS"/>
                </a:rPr>
                <a:t>DESIGN GUIDE</a:t>
              </a:r>
            </a:p>
            <a:p>
              <a:pPr indent="0" lvl="0" marL="0" marR="0" rtl="0" algn="ctr">
                <a:lnSpc>
                  <a:spcPct val="100000"/>
                </a:lnSpc>
                <a:spcBef>
                  <a:spcPts val="0"/>
                </a:spcBef>
                <a:spcAft>
                  <a:spcPts val="0"/>
                </a:spcAft>
                <a:buClr>
                  <a:srgbClr val="000000"/>
                </a:buClr>
                <a:buFont typeface="Arial"/>
                <a:buNone/>
              </a:pPr>
              <a:r>
                <a:t/>
              </a:r>
              <a:endParaRPr b="1" i="0" sz="2800" u="none" cap="none" strike="noStrike">
                <a:solidFill>
                  <a:schemeClr val="lt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lt1"/>
                </a:buClr>
                <a:buSzPct val="25000"/>
                <a:buFont typeface="Trebuchet MS"/>
                <a:buNone/>
              </a:pPr>
              <a:r>
                <a:rPr b="0" i="0" lang="en-US" sz="2800" u="none" cap="none" strike="noStrike">
                  <a:solidFill>
                    <a:schemeClr val="lt1"/>
                  </a:solidFill>
                  <a:latin typeface="Trebuchet MS"/>
                  <a:ea typeface="Trebuchet MS"/>
                  <a:cs typeface="Trebuchet MS"/>
                  <a:sym typeface="Trebuchet MS"/>
                </a:rPr>
                <a:t>This PowerPoint 2007 template produces a 36”x48” presentation poster. You can use it to create your research poster and save valuable time placing titles, subtitles, text, and graphics. </a:t>
              </a:r>
            </a:p>
            <a:p>
              <a:pPr indent="0" lvl="0" marL="0" marR="0" rtl="0" algn="l">
                <a:lnSpc>
                  <a:spcPct val="100000"/>
                </a:lnSpc>
                <a:spcBef>
                  <a:spcPts val="0"/>
                </a:spcBef>
                <a:spcAft>
                  <a:spcPts val="0"/>
                </a:spcAft>
                <a:buClr>
                  <a:srgbClr val="000000"/>
                </a:buClr>
                <a:buFont typeface="Arial"/>
                <a:buNone/>
              </a:pPr>
              <a:r>
                <a:t/>
              </a:r>
              <a:endParaRPr b="0" i="0" sz="2800" u="none" cap="none" strike="noStrike">
                <a:solidFill>
                  <a:schemeClr val="lt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lt1"/>
                </a:buClr>
                <a:buSzPct val="25000"/>
                <a:buFont typeface="Trebuchet MS"/>
                <a:buNone/>
              </a:pPr>
              <a:r>
                <a:rPr b="0" i="0" lang="en-US" sz="2800" u="none" cap="none" strike="noStrike">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b="1" i="0" lang="en-US" sz="2800" u="none" cap="none" strike="noStrike">
                  <a:solidFill>
                    <a:srgbClr val="FFC000"/>
                  </a:solidFill>
                  <a:latin typeface="Trebuchet MS"/>
                  <a:ea typeface="Trebuchet MS"/>
                  <a:cs typeface="Trebuchet MS"/>
                  <a:sym typeface="Trebuchet MS"/>
                </a:rPr>
                <a:t>PosterPresentations.com</a:t>
              </a:r>
              <a:r>
                <a:rPr b="1" i="0" lang="en-US" sz="2800" u="none" cap="none" strike="noStrike">
                  <a:solidFill>
                    <a:schemeClr val="lt1"/>
                  </a:solidFill>
                  <a:latin typeface="Trebuchet MS"/>
                  <a:ea typeface="Trebuchet MS"/>
                  <a:cs typeface="Trebuchet MS"/>
                  <a:sym typeface="Trebuchet MS"/>
                </a:rPr>
                <a:t> </a:t>
              </a:r>
              <a:r>
                <a:rPr b="0" i="0" lang="en-US" sz="2800" u="none" cap="none" strike="noStrike">
                  <a:solidFill>
                    <a:schemeClr val="lt1"/>
                  </a:solidFill>
                  <a:latin typeface="Trebuchet MS"/>
                  <a:ea typeface="Trebuchet MS"/>
                  <a:cs typeface="Trebuchet MS"/>
                  <a:sym typeface="Trebuchet MS"/>
                </a:rPr>
                <a:t>and click on HELP DESK.</a:t>
              </a:r>
            </a:p>
            <a:p>
              <a:pPr indent="0" lvl="0" marL="0" marR="0" rtl="0" algn="l">
                <a:lnSpc>
                  <a:spcPct val="100000"/>
                </a:lnSpc>
                <a:spcBef>
                  <a:spcPts val="0"/>
                </a:spcBef>
                <a:spcAft>
                  <a:spcPts val="0"/>
                </a:spcAft>
                <a:buClr>
                  <a:srgbClr val="000000"/>
                </a:buClr>
                <a:buFont typeface="Arial"/>
                <a:buNone/>
              </a:pPr>
              <a:r>
                <a:t/>
              </a:r>
              <a:endParaRPr b="0" i="0" sz="2800" u="none" cap="none" strike="noStrike">
                <a:solidFill>
                  <a:schemeClr val="lt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lt1"/>
                </a:buClr>
                <a:buSzPct val="25000"/>
                <a:buFont typeface="Trebuchet MS"/>
                <a:buNone/>
              </a:pPr>
              <a:r>
                <a:rPr b="0" i="0" lang="en-US" sz="2800" u="none" cap="none" strike="noStrike">
                  <a:solidFill>
                    <a:schemeClr val="lt1"/>
                  </a:solidFill>
                  <a:latin typeface="Trebuchet MS"/>
                  <a:ea typeface="Trebuchet MS"/>
                  <a:cs typeface="Trebuchet MS"/>
                  <a:sym typeface="Trebuchet MS"/>
                </a:rPr>
                <a:t>When you are ready to print your poster, go online to PosterPresentations.com</a:t>
              </a:r>
              <a:br>
                <a:rPr b="0" i="0" lang="en-US" sz="2800" u="none" cap="none" strike="noStrike">
                  <a:solidFill>
                    <a:schemeClr val="lt1"/>
                  </a:solidFill>
                  <a:latin typeface="Trebuchet MS"/>
                  <a:ea typeface="Trebuchet MS"/>
                  <a:cs typeface="Trebuchet MS"/>
                  <a:sym typeface="Trebuchet MS"/>
                </a:rPr>
              </a:br>
            </a:p>
            <a:p>
              <a:pPr indent="0" lvl="0" marL="0" marR="0" rtl="0" algn="l">
                <a:lnSpc>
                  <a:spcPct val="100000"/>
                </a:lnSpc>
                <a:spcBef>
                  <a:spcPts val="0"/>
                </a:spcBef>
                <a:spcAft>
                  <a:spcPts val="0"/>
                </a:spcAft>
                <a:buClr>
                  <a:schemeClr val="lt1"/>
                </a:buClr>
                <a:buSzPct val="25000"/>
                <a:buFont typeface="Trebuchet MS"/>
                <a:buNone/>
              </a:pPr>
              <a:r>
                <a:rPr b="0" i="0" lang="en-US" sz="2800" u="none" cap="none" strike="noStrike">
                  <a:solidFill>
                    <a:schemeClr val="lt1"/>
                  </a:solidFill>
                  <a:latin typeface="Trebuchet MS"/>
                  <a:ea typeface="Trebuchet MS"/>
                  <a:cs typeface="Trebuchet MS"/>
                  <a:sym typeface="Trebuchet MS"/>
                </a:rPr>
                <a:t>Need assistance? Call us at </a:t>
              </a:r>
              <a:r>
                <a:rPr b="0" i="0" lang="en-US" sz="2800" u="none" cap="none" strike="noStrike">
                  <a:solidFill>
                    <a:srgbClr val="FFC000"/>
                  </a:solidFill>
                  <a:latin typeface="Trebuchet MS"/>
                  <a:ea typeface="Trebuchet MS"/>
                  <a:cs typeface="Trebuchet MS"/>
                  <a:sym typeface="Trebuchet MS"/>
                </a:rPr>
                <a:t>1.510.649.3001</a:t>
              </a:r>
            </a:p>
            <a:p>
              <a:pPr indent="0" lvl="0" marL="0" marR="0" rtl="0" algn="l">
                <a:lnSpc>
                  <a:spcPct val="100000"/>
                </a:lnSpc>
                <a:spcBef>
                  <a:spcPts val="0"/>
                </a:spcBef>
                <a:spcAft>
                  <a:spcPts val="0"/>
                </a:spcAft>
                <a:buClr>
                  <a:srgbClr val="000000"/>
                </a:buClr>
                <a:buFont typeface="Arial"/>
                <a:buNone/>
              </a:pPr>
              <a:r>
                <a:t/>
              </a:r>
              <a:endParaRPr b="1" i="0" sz="3600" u="none" cap="none" strike="noStrike">
                <a:solidFill>
                  <a:srgbClr val="FFFF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Font typeface="Arial"/>
                <a:buNone/>
              </a:pPr>
              <a:r>
                <a:t/>
              </a:r>
              <a:endParaRPr b="1" i="0" sz="2400" u="none" cap="none" strike="noStrike">
                <a:solidFill>
                  <a:schemeClr val="lt1"/>
                </a:solidFill>
                <a:latin typeface="Trebuchet MS"/>
                <a:ea typeface="Trebuchet MS"/>
                <a:cs typeface="Trebuchet MS"/>
                <a:sym typeface="Trebuchet MS"/>
              </a:endParaRPr>
            </a:p>
            <a:p>
              <a:pPr indent="0" lvl="0" marL="0" marR="0" rtl="0" algn="ctr">
                <a:lnSpc>
                  <a:spcPct val="100000"/>
                </a:lnSpc>
                <a:spcBef>
                  <a:spcPts val="0"/>
                </a:spcBef>
                <a:spcAft>
                  <a:spcPts val="0"/>
                </a:spcAft>
                <a:buClr>
                  <a:schemeClr val="lt1"/>
                </a:buClr>
                <a:buSzPct val="25000"/>
                <a:buFont typeface="Trebuchet MS"/>
                <a:buNone/>
              </a:pPr>
              <a:r>
                <a:rPr b="1" i="0" lang="en-US" sz="4000" u="none" cap="none" strike="noStrike">
                  <a:solidFill>
                    <a:schemeClr val="lt1"/>
                  </a:solidFill>
                  <a:latin typeface="Trebuchet MS"/>
                  <a:ea typeface="Trebuchet MS"/>
                  <a:cs typeface="Trebuchet MS"/>
                  <a:sym typeface="Trebuchet MS"/>
                </a:rPr>
                <a:t>QUICK START</a:t>
              </a:r>
            </a:p>
            <a:p>
              <a:pPr indent="0" lvl="0" marL="0" marR="0" rtl="0" algn="ctr">
                <a:lnSpc>
                  <a:spcPct val="100000"/>
                </a:lnSpc>
                <a:spcBef>
                  <a:spcPts val="0"/>
                </a:spcBef>
                <a:spcAft>
                  <a:spcPts val="0"/>
                </a:spcAft>
                <a:buClr>
                  <a:srgbClr val="000000"/>
                </a:buClr>
                <a:buFont typeface="Arial"/>
                <a:buNone/>
              </a:pPr>
              <a:r>
                <a:t/>
              </a:r>
              <a:endParaRPr b="1" i="0" sz="3200" u="none" cap="none" strike="noStrike">
                <a:solidFill>
                  <a:schemeClr val="lt1"/>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ct val="25000"/>
                <a:buFont typeface="Trebuchet MS"/>
                <a:buNone/>
              </a:pPr>
              <a:r>
                <a:rPr b="1" i="0" lang="en-US" sz="3200" u="none" cap="none" strike="noStrike">
                  <a:solidFill>
                    <a:srgbClr val="FFC000"/>
                  </a:solidFill>
                  <a:latin typeface="Trebuchet MS"/>
                  <a:ea typeface="Trebuchet MS"/>
                  <a:cs typeface="Trebuchet MS"/>
                  <a:sym typeface="Trebuchet MS"/>
                </a:rPr>
                <a:t>Zoom in and out</a:t>
              </a:r>
            </a:p>
            <a:p>
              <a:pPr indent="-1892300" lvl="0" marL="1892300" marR="0" rtl="0" algn="l">
                <a:lnSpc>
                  <a:spcPct val="100000"/>
                </a:lnSpc>
                <a:spcBef>
                  <a:spcPts val="0"/>
                </a:spcBef>
                <a:spcAft>
                  <a:spcPts val="0"/>
                </a:spcAft>
                <a:buClr>
                  <a:schemeClr val="lt1"/>
                </a:buClr>
                <a:buSzPct val="25000"/>
                <a:buFont typeface="Trebuchet MS"/>
                <a:buNone/>
              </a:pPr>
              <a:r>
                <a:rPr b="0" i="0" lang="en-US" sz="2400" u="none" cap="none" strike="noStrike">
                  <a:solidFill>
                    <a:schemeClr val="lt1"/>
                  </a:solidFill>
                  <a:latin typeface="Trebuchet MS"/>
                  <a:ea typeface="Trebuchet MS"/>
                  <a:cs typeface="Trebuchet MS"/>
                  <a:sym typeface="Trebuchet MS"/>
                </a:rPr>
                <a:t>	</a:t>
              </a:r>
              <a:r>
                <a:rPr b="0" i="0" lang="en-US" sz="2400" u="none" cap="none" strike="noStrike">
                  <a:solidFill>
                    <a:srgbClr val="BFBFBF"/>
                  </a:solidFill>
                  <a:latin typeface="Trebuchet MS"/>
                  <a:ea typeface="Trebuchet MS"/>
                  <a:cs typeface="Trebuchet MS"/>
                  <a:sym typeface="Trebuchet MS"/>
                </a:rPr>
                <a:t>As you work on your poster zoom in and out to the level that is more comfortable to you. </a:t>
              </a:r>
            </a:p>
            <a:p>
              <a:pPr indent="-1892300" lvl="0" marL="1892300" marR="0" rtl="0" algn="l">
                <a:lnSpc>
                  <a:spcPct val="100000"/>
                </a:lnSpc>
                <a:spcBef>
                  <a:spcPts val="0"/>
                </a:spcBef>
                <a:spcAft>
                  <a:spcPts val="0"/>
                </a:spcAft>
                <a:buClr>
                  <a:srgbClr val="BFBFBF"/>
                </a:buClr>
                <a:buSzPct val="25000"/>
                <a:buFont typeface="Trebuchet MS"/>
                <a:buNone/>
              </a:pPr>
              <a:r>
                <a:rPr b="1" i="0" lang="en-US" sz="2400" u="none" cap="none" strike="noStrike">
                  <a:solidFill>
                    <a:srgbClr val="BFBFBF"/>
                  </a:solidFill>
                  <a:latin typeface="Trebuchet MS"/>
                  <a:ea typeface="Trebuchet MS"/>
                  <a:cs typeface="Trebuchet MS"/>
                  <a:sym typeface="Trebuchet MS"/>
                </a:rPr>
                <a:t>	</a:t>
              </a:r>
              <a:r>
                <a:rPr b="0" i="0" lang="en-US" sz="2400" u="none" cap="none" strike="noStrike">
                  <a:solidFill>
                    <a:srgbClr val="BFBFBF"/>
                  </a:solidFill>
                  <a:latin typeface="Trebuchet MS"/>
                  <a:ea typeface="Trebuchet MS"/>
                  <a:cs typeface="Trebuchet MS"/>
                  <a:sym typeface="Trebuchet MS"/>
                </a:rPr>
                <a:t>Go to VIEW &gt; ZOOM.</a:t>
              </a:r>
            </a:p>
            <a:p>
              <a:pPr indent="0" lvl="0" marL="0" marR="0" rtl="0" algn="l">
                <a:lnSpc>
                  <a:spcPct val="100000"/>
                </a:lnSpc>
                <a:spcBef>
                  <a:spcPts val="0"/>
                </a:spcBef>
                <a:spcAft>
                  <a:spcPts val="0"/>
                </a:spcAft>
                <a:buClr>
                  <a:srgbClr val="000000"/>
                </a:buClr>
                <a:buFont typeface="Arial"/>
                <a:buNone/>
              </a:pPr>
              <a:r>
                <a:t/>
              </a:r>
              <a:endParaRPr b="0" i="0" sz="2800" u="none" cap="none" strike="noStrike">
                <a:solidFill>
                  <a:schemeClr val="lt1"/>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ct val="25000"/>
                <a:buFont typeface="Trebuchet MS"/>
                <a:buNone/>
              </a:pPr>
              <a:r>
                <a:rPr b="1" i="0" lang="en-US" sz="3200" u="none" cap="none" strike="noStrike">
                  <a:solidFill>
                    <a:srgbClr val="FFC000"/>
                  </a:solidFill>
                  <a:latin typeface="Trebuchet MS"/>
                  <a:ea typeface="Trebuchet MS"/>
                  <a:cs typeface="Trebuchet MS"/>
                  <a:sym typeface="Trebuchet MS"/>
                </a:rPr>
                <a:t>Title, Authors, and Affiliations</a:t>
              </a:r>
            </a:p>
            <a:p>
              <a:pPr indent="0" lvl="0" marL="0" marR="0" rtl="0" algn="l">
                <a:lnSpc>
                  <a:spcPct val="100000"/>
                </a:lnSpc>
                <a:spcBef>
                  <a:spcPts val="0"/>
                </a:spcBef>
                <a:spcAft>
                  <a:spcPts val="0"/>
                </a:spcAft>
                <a:buClr>
                  <a:srgbClr val="BFBFBF"/>
                </a:buClr>
                <a:buSzPct val="25000"/>
                <a:buFont typeface="Trebuchet MS"/>
                <a:buNone/>
              </a:pPr>
              <a:r>
                <a:rPr b="0" i="0" lang="en-US" sz="2400" u="none" cap="none" strike="noStrike">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C000"/>
                </a:buClr>
                <a:buSzPct val="25000"/>
                <a:buFont typeface="Trebuchet MS"/>
                <a:buNone/>
              </a:pPr>
              <a:r>
                <a:rPr b="1" i="0" lang="en-US" sz="2400" u="none" cap="none" strike="noStrike">
                  <a:solidFill>
                    <a:srgbClr val="FFC000"/>
                  </a:solidFill>
                  <a:latin typeface="Trebuchet MS"/>
                  <a:ea typeface="Trebuchet MS"/>
                  <a:cs typeface="Trebuchet MS"/>
                  <a:sym typeface="Trebuchet MS"/>
                </a:rPr>
                <a:t>TIP: </a:t>
              </a:r>
              <a:r>
                <a:rPr b="0" i="0" lang="en-US" sz="2400" u="none" cap="none" strike="noStrike">
                  <a:solidFill>
                    <a:srgbClr val="BFBFBF"/>
                  </a:solidFill>
                  <a:latin typeface="Trebuchet MS"/>
                  <a:ea typeface="Trebuchet MS"/>
                  <a:cs typeface="Trebuchet MS"/>
                  <a:sym typeface="Trebuchet MS"/>
                </a:rPr>
                <a:t>The font size of your title should be bigger than your name(s) and institution name(s).</a:t>
              </a:r>
            </a:p>
            <a:p>
              <a:pPr indent="0" lvl="0" marL="0" marR="0" rtl="0" algn="l">
                <a:lnSpc>
                  <a:spcPct val="100000"/>
                </a:lnSpc>
                <a:spcBef>
                  <a:spcPts val="0"/>
                </a:spcBef>
                <a:spcAft>
                  <a:spcPts val="0"/>
                </a:spcAft>
                <a:buClr>
                  <a:schemeClr val="lt1"/>
                </a:buClr>
                <a:buSzPct val="25000"/>
                <a:buFont typeface="Trebuchet MS"/>
                <a:buNone/>
              </a:pPr>
              <a:br>
                <a:rPr b="1" i="0" lang="en-US" sz="2800" u="none" cap="none" strike="noStrike">
                  <a:solidFill>
                    <a:schemeClr val="lt1"/>
                  </a:solidFill>
                  <a:latin typeface="Trebuchet MS"/>
                  <a:ea typeface="Trebuchet MS"/>
                  <a:cs typeface="Trebuchet MS"/>
                  <a:sym typeface="Trebuchet MS"/>
                </a:rPr>
              </a:br>
            </a:p>
            <a:p>
              <a:pPr indent="0" lvl="0" marL="0" marR="0" rtl="0" algn="ctr">
                <a:lnSpc>
                  <a:spcPct val="100000"/>
                </a:lnSpc>
                <a:spcBef>
                  <a:spcPts val="0"/>
                </a:spcBef>
                <a:spcAft>
                  <a:spcPts val="0"/>
                </a:spcAft>
                <a:buClr>
                  <a:srgbClr val="000000"/>
                </a:buClr>
                <a:buFont typeface="Arial"/>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Font typeface="Arial"/>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ct val="25000"/>
                <a:buFont typeface="Trebuchet MS"/>
                <a:buNone/>
              </a:pPr>
              <a:r>
                <a:rPr b="1" i="0" lang="en-US" sz="3200" u="none" cap="none" strike="noStrike">
                  <a:solidFill>
                    <a:srgbClr val="FFC000"/>
                  </a:solidFill>
                  <a:latin typeface="Trebuchet MS"/>
                  <a:ea typeface="Trebuchet MS"/>
                  <a:cs typeface="Trebuchet MS"/>
                  <a:sym typeface="Trebuchet MS"/>
                </a:rPr>
                <a:t>Adding Logos / Seals</a:t>
              </a:r>
            </a:p>
            <a:p>
              <a:pPr indent="0" lvl="0" marL="0" marR="0" rtl="0" algn="l">
                <a:lnSpc>
                  <a:spcPct val="100000"/>
                </a:lnSpc>
                <a:spcBef>
                  <a:spcPts val="0"/>
                </a:spcBef>
                <a:spcAft>
                  <a:spcPts val="0"/>
                </a:spcAft>
                <a:buClr>
                  <a:srgbClr val="BFBFBF"/>
                </a:buClr>
                <a:buSzPct val="25000"/>
                <a:buFont typeface="Trebuchet MS"/>
                <a:buNone/>
              </a:pPr>
              <a:r>
                <a:rPr b="0" i="0" lang="en-US" sz="2400" u="none" cap="none" strike="noStrike">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C000"/>
                </a:buClr>
                <a:buSzPct val="25000"/>
                <a:buFont typeface="Trebuchet MS"/>
                <a:buNone/>
              </a:pPr>
              <a:r>
                <a:rPr b="1" i="0" lang="en-US" sz="2400" u="none" cap="none" strike="noStrike">
                  <a:solidFill>
                    <a:srgbClr val="FFC000"/>
                  </a:solidFill>
                  <a:latin typeface="Trebuchet MS"/>
                  <a:ea typeface="Trebuchet MS"/>
                  <a:cs typeface="Trebuchet MS"/>
                  <a:sym typeface="Trebuchet MS"/>
                </a:rPr>
                <a:t>TIP: </a:t>
              </a:r>
              <a:r>
                <a:rPr b="0" i="0" lang="en-US" sz="2400" u="none" cap="none" strike="noStrike">
                  <a:solidFill>
                    <a:srgbClr val="BFBFBF"/>
                  </a:solidFill>
                  <a:latin typeface="Trebuchet MS"/>
                  <a:ea typeface="Trebuchet MS"/>
                  <a:cs typeface="Trebuchet MS"/>
                  <a:sym typeface="Trebuchet MS"/>
                </a:rPr>
                <a:t>See if your school’s logo is available on our free poster templates page.</a:t>
              </a: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lt1"/>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ct val="25000"/>
                <a:buFont typeface="Trebuchet MS"/>
                <a:buNone/>
              </a:pPr>
              <a:r>
                <a:rPr b="1" i="0" lang="en-US" sz="3200" u="none" cap="none" strike="noStrike">
                  <a:solidFill>
                    <a:srgbClr val="FFC000"/>
                  </a:solidFill>
                  <a:latin typeface="Trebuchet MS"/>
                  <a:ea typeface="Trebuchet MS"/>
                  <a:cs typeface="Trebuchet MS"/>
                  <a:sym typeface="Trebuchet MS"/>
                </a:rPr>
                <a:t>Photographs / Graphics</a:t>
              </a:r>
            </a:p>
            <a:p>
              <a:pPr indent="0" lvl="0" marL="0" marR="0" rtl="0" algn="l">
                <a:lnSpc>
                  <a:spcPct val="100000"/>
                </a:lnSpc>
                <a:spcBef>
                  <a:spcPts val="0"/>
                </a:spcBef>
                <a:spcAft>
                  <a:spcPts val="0"/>
                </a:spcAft>
                <a:buClr>
                  <a:srgbClr val="BFBFBF"/>
                </a:buClr>
                <a:buSzPct val="25000"/>
                <a:buFont typeface="Trebuchet MS"/>
                <a:buNone/>
              </a:pPr>
              <a:r>
                <a:rPr b="0" i="0" lang="en-US" sz="2400" u="none" cap="none" strike="noStrike">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lt1"/>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Font typeface="Arial"/>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Font typeface="Arial"/>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Font typeface="Arial"/>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Font typeface="Arial"/>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Font typeface="Arial"/>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Font typeface="Arial"/>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ct val="25000"/>
                <a:buFont typeface="Trebuchet MS"/>
                <a:buNone/>
              </a:pPr>
              <a:r>
                <a:rPr b="1" i="0" lang="en-US" sz="3200" u="none" cap="none" strike="noStrike">
                  <a:solidFill>
                    <a:srgbClr val="FFC000"/>
                  </a:solidFill>
                  <a:latin typeface="Trebuchet MS"/>
                  <a:ea typeface="Trebuchet MS"/>
                  <a:cs typeface="Trebuchet MS"/>
                  <a:sym typeface="Trebuchet MS"/>
                </a:rPr>
                <a:t>Image Quality Check</a:t>
              </a:r>
            </a:p>
            <a:p>
              <a:pPr indent="0" lvl="0" marL="0" marR="0" rtl="0" algn="l">
                <a:lnSpc>
                  <a:spcPct val="100000"/>
                </a:lnSpc>
                <a:spcBef>
                  <a:spcPts val="0"/>
                </a:spcBef>
                <a:spcAft>
                  <a:spcPts val="0"/>
                </a:spcAft>
                <a:buClr>
                  <a:srgbClr val="BFBFBF"/>
                </a:buClr>
                <a:buSzPct val="25000"/>
                <a:buFont typeface="Trebuchet MS"/>
                <a:buNone/>
              </a:pPr>
              <a:r>
                <a:rPr b="0" i="0" lang="en-US" sz="2400" u="none" cap="none" strike="noStrike">
                  <a:solidFill>
                    <a:srgbClr val="BFBFBF"/>
                  </a:solidFill>
                  <a:latin typeface="Trebuchet MS"/>
                  <a:ea typeface="Trebuchet MS"/>
                  <a:cs typeface="Trebuchet MS"/>
                  <a:sym typeface="Trebuchet MS"/>
                </a:rPr>
                <a:t>Zoom in and look at your images at 100% magnification. If they look good they will print well. </a:t>
              </a:r>
            </a:p>
          </p:txBody>
        </p:sp>
        <p:cxnSp>
          <p:nvCxnSpPr>
            <p:cNvPr id="19" name="Shape 19"/>
            <p:cNvCxnSpPr/>
            <p:nvPr/>
          </p:nvCxnSpPr>
          <p:spPr>
            <a:xfrm>
              <a:off x="-11225189" y="8422500"/>
              <a:ext cx="10999799" cy="3299"/>
            </a:xfrm>
            <a:prstGeom prst="straightConnector1">
              <a:avLst/>
            </a:prstGeom>
            <a:noFill/>
            <a:ln cap="flat" cmpd="sng" w="9525">
              <a:solidFill>
                <a:srgbClr val="FFC000"/>
              </a:solidFill>
              <a:prstDash val="solid"/>
              <a:round/>
              <a:headEnd len="med" w="med" type="none"/>
              <a:tailEnd len="med" w="med" type="none"/>
            </a:ln>
          </p:spPr>
        </p:cxnSp>
        <p:pic>
          <p:nvPicPr>
            <p:cNvPr id="20" name="Shape 20"/>
            <p:cNvPicPr preferRelativeResize="0"/>
            <p:nvPr/>
          </p:nvPicPr>
          <p:blipFill rotWithShape="1">
            <a:blip r:embed="rId1">
              <a:alphaModFix/>
            </a:blip>
            <a:srcRect b="0" l="0" r="0" t="0"/>
            <a:stretch/>
          </p:blipFill>
          <p:spPr>
            <a:xfrm>
              <a:off x="-10740739" y="10261717"/>
              <a:ext cx="1597799" cy="1201798"/>
            </a:xfrm>
            <a:prstGeom prst="rect">
              <a:avLst/>
            </a:prstGeom>
            <a:noFill/>
            <a:ln>
              <a:noFill/>
            </a:ln>
          </p:spPr>
        </p:pic>
        <p:pic>
          <p:nvPicPr>
            <p:cNvPr id="21" name="Shape 21"/>
            <p:cNvPicPr preferRelativeResize="0"/>
            <p:nvPr/>
          </p:nvPicPr>
          <p:blipFill rotWithShape="1">
            <a:blip r:embed="rId2">
              <a:alphaModFix/>
            </a:blip>
            <a:srcRect b="0" l="0" r="0" t="0"/>
            <a:stretch/>
          </p:blipFill>
          <p:spPr>
            <a:xfrm>
              <a:off x="-10732764" y="15696927"/>
              <a:ext cx="9986700" cy="1053600"/>
            </a:xfrm>
            <a:prstGeom prst="rect">
              <a:avLst/>
            </a:prstGeom>
            <a:noFill/>
            <a:ln>
              <a:noFill/>
            </a:ln>
          </p:spPr>
        </p:pic>
        <p:grpSp>
          <p:nvGrpSpPr>
            <p:cNvPr id="22" name="Shape 22"/>
            <p:cNvGrpSpPr/>
            <p:nvPr/>
          </p:nvGrpSpPr>
          <p:grpSpPr>
            <a:xfrm>
              <a:off x="-9745088" y="23541504"/>
              <a:ext cx="7531156" cy="2120419"/>
              <a:chOff x="-4470426" y="11016657"/>
              <a:chExt cx="3470738" cy="974188"/>
            </a:xfrm>
          </p:grpSpPr>
          <p:grpSp>
            <p:nvGrpSpPr>
              <p:cNvPr id="23" name="Shape 23"/>
              <p:cNvGrpSpPr/>
              <p:nvPr/>
            </p:nvGrpSpPr>
            <p:grpSpPr>
              <a:xfrm>
                <a:off x="-2783365" y="11060443"/>
                <a:ext cx="624484" cy="893562"/>
                <a:chOff x="-3958696" y="11117435"/>
                <a:chExt cx="779436" cy="1280541"/>
              </a:xfrm>
            </p:grpSpPr>
            <p:pic>
              <p:nvPicPr>
                <p:cNvPr id="24" name="Shape 24"/>
                <p:cNvPicPr preferRelativeResize="0"/>
                <p:nvPr/>
              </p:nvPicPr>
              <p:blipFill rotWithShape="1">
                <a:blip r:embed="rId3">
                  <a:alphaModFix/>
                </a:blip>
                <a:srcRect b="0" l="0" r="0" t="0"/>
                <a:stretch/>
              </p:blipFill>
              <p:spPr>
                <a:xfrm>
                  <a:off x="-3948160" y="11117435"/>
                  <a:ext cx="768900" cy="1090798"/>
                </a:xfrm>
                <a:prstGeom prst="rect">
                  <a:avLst/>
                </a:prstGeom>
                <a:noFill/>
                <a:ln>
                  <a:noFill/>
                </a:ln>
              </p:spPr>
            </p:pic>
            <p:sp>
              <p:nvSpPr>
                <p:cNvPr id="25" name="Shape 25"/>
                <p:cNvSpPr txBox="1"/>
                <p:nvPr/>
              </p:nvSpPr>
              <p:spPr>
                <a:xfrm>
                  <a:off x="-3958696" y="12114178"/>
                  <a:ext cx="779398" cy="283798"/>
                </a:xfrm>
                <a:prstGeom prst="rect">
                  <a:avLst/>
                </a:prstGeom>
                <a:solidFill>
                  <a:schemeClr val="accent1"/>
                </a:solid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chemeClr val="dk1"/>
                    </a:buClr>
                    <a:buSzPct val="25000"/>
                    <a:buFont typeface="Calibri"/>
                    <a:buNone/>
                  </a:pPr>
                  <a:r>
                    <a:rPr b="1" i="0" lang="en-US" sz="1600" u="none" cap="none" strike="noStrike">
                      <a:solidFill>
                        <a:schemeClr val="dk1"/>
                      </a:solidFill>
                      <a:latin typeface="Calibri"/>
                      <a:ea typeface="Calibri"/>
                      <a:cs typeface="Calibri"/>
                      <a:sym typeface="Calibri"/>
                    </a:rPr>
                    <a:t>ORIGINAL</a:t>
                  </a:r>
                </a:p>
              </p:txBody>
            </p:sp>
          </p:grpSp>
          <p:grpSp>
            <p:nvGrpSpPr>
              <p:cNvPr id="26" name="Shape 26"/>
              <p:cNvGrpSpPr/>
              <p:nvPr/>
            </p:nvGrpSpPr>
            <p:grpSpPr>
              <a:xfrm>
                <a:off x="-2033200" y="11061041"/>
                <a:ext cx="1033512" cy="893536"/>
                <a:chOff x="-2921738" y="11200127"/>
                <a:chExt cx="1420246" cy="1227890"/>
              </a:xfrm>
            </p:grpSpPr>
            <p:pic>
              <p:nvPicPr>
                <p:cNvPr id="27" name="Shape 27"/>
                <p:cNvPicPr preferRelativeResize="0"/>
                <p:nvPr/>
              </p:nvPicPr>
              <p:blipFill rotWithShape="1">
                <a:blip r:embed="rId3">
                  <a:alphaModFix/>
                </a:blip>
                <a:srcRect b="0" l="0" r="0" t="0"/>
                <a:stretch/>
              </p:blipFill>
              <p:spPr>
                <a:xfrm>
                  <a:off x="-2921738" y="11200127"/>
                  <a:ext cx="1420199" cy="1029599"/>
                </a:xfrm>
                <a:prstGeom prst="rect">
                  <a:avLst/>
                </a:prstGeom>
                <a:noFill/>
                <a:ln>
                  <a:noFill/>
                </a:ln>
              </p:spPr>
            </p:pic>
            <p:sp>
              <p:nvSpPr>
                <p:cNvPr id="28" name="Shape 28"/>
                <p:cNvSpPr txBox="1"/>
                <p:nvPr/>
              </p:nvSpPr>
              <p:spPr>
                <a:xfrm>
                  <a:off x="-2918991" y="12175417"/>
                  <a:ext cx="1417499" cy="252600"/>
                </a:xfrm>
                <a:prstGeom prst="rect">
                  <a:avLst/>
                </a:prstGeom>
                <a:solidFill>
                  <a:srgbClr val="FF0000"/>
                </a:solidFill>
                <a:ln>
                  <a:noFill/>
                </a:ln>
              </p:spPr>
              <p:txBody>
                <a:bodyPr anchorCtr="0" anchor="t" bIns="91425" lIns="457200" rIns="457200" wrap="square" tIns="91425">
                  <a:noAutofit/>
                </a:bodyPr>
                <a:lstStyle/>
                <a:p>
                  <a:pPr indent="0" lvl="0" marL="0" marR="0" rtl="0" algn="ctr">
                    <a:lnSpc>
                      <a:spcPct val="100000"/>
                    </a:lnSpc>
                    <a:spcBef>
                      <a:spcPts val="0"/>
                    </a:spcBef>
                    <a:spcAft>
                      <a:spcPts val="0"/>
                    </a:spcAft>
                    <a:buClr>
                      <a:schemeClr val="lt1"/>
                    </a:buClr>
                    <a:buSzPct val="25000"/>
                    <a:buFont typeface="Calibri"/>
                    <a:buNone/>
                  </a:pPr>
                  <a:r>
                    <a:rPr b="1" i="0" lang="en-US" sz="1400" u="none" cap="none" strike="noStrike">
                      <a:solidFill>
                        <a:schemeClr val="lt1"/>
                      </a:solidFill>
                      <a:latin typeface="Calibri"/>
                      <a:ea typeface="Calibri"/>
                      <a:cs typeface="Calibri"/>
                      <a:sym typeface="Calibri"/>
                    </a:rPr>
                    <a:t>DISTORTED</a:t>
                  </a:r>
                </a:p>
              </p:txBody>
            </p:sp>
          </p:grpSp>
          <p:pic>
            <p:nvPicPr>
              <p:cNvPr id="29" name="Shape 29"/>
              <p:cNvPicPr preferRelativeResize="0"/>
              <p:nvPr/>
            </p:nvPicPr>
            <p:blipFill rotWithShape="1">
              <a:blip r:embed="rId4">
                <a:alphaModFix/>
              </a:blip>
              <a:srcRect b="0" l="0" r="0" t="0"/>
              <a:stretch/>
            </p:blipFill>
            <p:spPr>
              <a:xfrm>
                <a:off x="-4470426" y="11016657"/>
                <a:ext cx="1098600" cy="847798"/>
              </a:xfrm>
              <a:prstGeom prst="rect">
                <a:avLst/>
              </a:prstGeom>
              <a:noFill/>
              <a:ln>
                <a:noFill/>
              </a:ln>
            </p:spPr>
          </p:pic>
          <p:sp>
            <p:nvSpPr>
              <p:cNvPr id="30" name="Shape 30"/>
              <p:cNvSpPr txBox="1"/>
              <p:nvPr/>
            </p:nvSpPr>
            <p:spPr>
              <a:xfrm>
                <a:off x="-4440600" y="11665645"/>
                <a:ext cx="1035600" cy="325200"/>
              </a:xfrm>
              <a:prstGeom prst="rect">
                <a:avLst/>
              </a:prstGeom>
              <a:noFill/>
              <a:ln>
                <a:noFill/>
              </a:ln>
            </p:spPr>
            <p:txBody>
              <a:bodyPr anchorCtr="0" anchor="t" bIns="0" lIns="457200" rIns="457200" wrap="square" tIns="457200">
                <a:noAutofit/>
              </a:bodyPr>
              <a:lstStyle/>
              <a:p>
                <a:pPr indent="0" lvl="0" marL="0" marR="0" rtl="0" algn="ctr">
                  <a:lnSpc>
                    <a:spcPct val="100000"/>
                  </a:lnSpc>
                  <a:spcBef>
                    <a:spcPts val="0"/>
                  </a:spcBef>
                  <a:spcAft>
                    <a:spcPts val="0"/>
                  </a:spcAft>
                  <a:buClr>
                    <a:schemeClr val="lt1"/>
                  </a:buClr>
                  <a:buSzPct val="25000"/>
                  <a:buFont typeface="Calibri"/>
                  <a:buNone/>
                </a:pPr>
                <a:r>
                  <a:rPr b="0" i="0" lang="en-US" sz="1600" u="none" cap="none" strike="noStrike">
                    <a:solidFill>
                      <a:schemeClr val="lt1"/>
                    </a:solidFill>
                    <a:latin typeface="Calibri"/>
                    <a:ea typeface="Calibri"/>
                    <a:cs typeface="Calibri"/>
                    <a:sym typeface="Calibri"/>
                  </a:rPr>
                  <a:t>Corner handles</a:t>
                </a:r>
              </a:p>
            </p:txBody>
          </p:sp>
        </p:grpSp>
        <p:grpSp>
          <p:nvGrpSpPr>
            <p:cNvPr id="31" name="Shape 31"/>
            <p:cNvGrpSpPr/>
            <p:nvPr/>
          </p:nvGrpSpPr>
          <p:grpSpPr>
            <a:xfrm>
              <a:off x="-10398895" y="27752052"/>
              <a:ext cx="9323055" cy="2453297"/>
              <a:chOff x="-4754996" y="12734142"/>
              <a:chExt cx="4296536" cy="1127122"/>
            </a:xfrm>
          </p:grpSpPr>
          <p:pic>
            <p:nvPicPr>
              <p:cNvPr id="32" name="Shape 32"/>
              <p:cNvPicPr preferRelativeResize="0"/>
              <p:nvPr/>
            </p:nvPicPr>
            <p:blipFill rotWithShape="1">
              <a:blip r:embed="rId5">
                <a:alphaModFix/>
              </a:blip>
              <a:srcRect b="0" l="0" r="0" t="0"/>
              <a:stretch/>
            </p:blipFill>
            <p:spPr>
              <a:xfrm>
                <a:off x="-4533346" y="12734142"/>
                <a:ext cx="1828800" cy="1117500"/>
              </a:xfrm>
              <a:prstGeom prst="rect">
                <a:avLst/>
              </a:prstGeom>
              <a:noFill/>
              <a:ln>
                <a:noFill/>
              </a:ln>
            </p:spPr>
          </p:pic>
          <p:pic>
            <p:nvPicPr>
              <p:cNvPr id="33" name="Shape 33"/>
              <p:cNvPicPr preferRelativeResize="0"/>
              <p:nvPr/>
            </p:nvPicPr>
            <p:blipFill rotWithShape="1">
              <a:blip r:embed="rId6">
                <a:alphaModFix/>
              </a:blip>
              <a:srcRect b="0" l="0" r="0" t="0"/>
              <a:stretch/>
            </p:blipFill>
            <p:spPr>
              <a:xfrm>
                <a:off x="-2456641" y="12737835"/>
                <a:ext cx="1828800" cy="1117499"/>
              </a:xfrm>
              <a:prstGeom prst="rect">
                <a:avLst/>
              </a:prstGeom>
              <a:noFill/>
              <a:ln>
                <a:noFill/>
              </a:ln>
            </p:spPr>
          </p:pic>
          <p:sp>
            <p:nvSpPr>
              <p:cNvPr id="34" name="Shape 34"/>
              <p:cNvSpPr txBox="1"/>
              <p:nvPr/>
            </p:nvSpPr>
            <p:spPr>
              <a:xfrm rot="-5400000">
                <a:off x="-5235746" y="13214987"/>
                <a:ext cx="1117500" cy="156000"/>
              </a:xfrm>
              <a:prstGeom prst="rect">
                <a:avLst/>
              </a:prstGeom>
              <a:noFill/>
              <a:ln>
                <a:noFill/>
              </a:ln>
            </p:spPr>
            <p:txBody>
              <a:bodyPr anchorCtr="0" anchor="t" bIns="0" lIns="91425" rIns="91425" wrap="square" tIns="91425">
                <a:noAutofit/>
              </a:bodyPr>
              <a:lstStyle/>
              <a:p>
                <a:pPr indent="0" lvl="0" marL="0" marR="0" rtl="0" algn="ctr">
                  <a:lnSpc>
                    <a:spcPct val="100000"/>
                  </a:lnSpc>
                  <a:spcBef>
                    <a:spcPts val="0"/>
                  </a:spcBef>
                  <a:spcAft>
                    <a:spcPts val="0"/>
                  </a:spcAft>
                  <a:buClr>
                    <a:srgbClr val="92D050"/>
                  </a:buClr>
                  <a:buSzPct val="25000"/>
                  <a:buFont typeface="Calibri"/>
                  <a:buNone/>
                </a:pPr>
                <a:r>
                  <a:rPr b="0" i="0" lang="en-US" sz="1600" u="none" cap="none" strike="noStrike">
                    <a:solidFill>
                      <a:srgbClr val="92D050"/>
                    </a:solidFill>
                    <a:latin typeface="Calibri"/>
                    <a:ea typeface="Calibri"/>
                    <a:cs typeface="Calibri"/>
                    <a:sym typeface="Calibri"/>
                  </a:rPr>
                  <a:t>Good </a:t>
                </a:r>
                <a:r>
                  <a:rPr b="0" i="0" lang="en-US" sz="1600" u="none" cap="none" strike="noStrike">
                    <a:solidFill>
                      <a:schemeClr val="lt1"/>
                    </a:solidFill>
                    <a:latin typeface="Calibri"/>
                    <a:ea typeface="Calibri"/>
                    <a:cs typeface="Calibri"/>
                    <a:sym typeface="Calibri"/>
                  </a:rPr>
                  <a:t>printing quality</a:t>
                </a:r>
              </a:p>
            </p:txBody>
          </p:sp>
          <p:sp>
            <p:nvSpPr>
              <p:cNvPr id="35" name="Shape 35"/>
              <p:cNvSpPr txBox="1"/>
              <p:nvPr/>
            </p:nvSpPr>
            <p:spPr>
              <a:xfrm rot="-5400000">
                <a:off x="-1095210" y="13224514"/>
                <a:ext cx="1117500" cy="156000"/>
              </a:xfrm>
              <a:prstGeom prst="rect">
                <a:avLst/>
              </a:prstGeom>
              <a:noFill/>
              <a:ln>
                <a:noFill/>
              </a:ln>
            </p:spPr>
            <p:txBody>
              <a:bodyPr anchorCtr="0" anchor="t" bIns="0" lIns="91425" rIns="91425" wrap="square" tIns="91425">
                <a:noAutofit/>
              </a:bodyPr>
              <a:lstStyle/>
              <a:p>
                <a:pPr indent="0" lvl="0" marL="0" marR="0" rtl="0" algn="ctr">
                  <a:lnSpc>
                    <a:spcPct val="100000"/>
                  </a:lnSpc>
                  <a:spcBef>
                    <a:spcPts val="0"/>
                  </a:spcBef>
                  <a:spcAft>
                    <a:spcPts val="0"/>
                  </a:spcAft>
                  <a:buClr>
                    <a:srgbClr val="FF0000"/>
                  </a:buClr>
                  <a:buSzPct val="25000"/>
                  <a:buFont typeface="Calibri"/>
                  <a:buNone/>
                </a:pPr>
                <a:r>
                  <a:rPr b="0" i="0" lang="en-US" sz="1600" u="none" cap="none" strike="noStrike">
                    <a:solidFill>
                      <a:srgbClr val="FF0000"/>
                    </a:solidFill>
                    <a:latin typeface="Calibri"/>
                    <a:ea typeface="Calibri"/>
                    <a:cs typeface="Calibri"/>
                    <a:sym typeface="Calibri"/>
                  </a:rPr>
                  <a:t>Bad </a:t>
                </a:r>
                <a:r>
                  <a:rPr b="0" i="0" lang="en-US" sz="1600" u="none" cap="none" strike="noStrike">
                    <a:solidFill>
                      <a:schemeClr val="lt1"/>
                    </a:solidFill>
                    <a:latin typeface="Calibri"/>
                    <a:ea typeface="Calibri"/>
                    <a:cs typeface="Calibri"/>
                    <a:sym typeface="Calibri"/>
                  </a:rPr>
                  <a:t>printing quality</a:t>
                </a:r>
              </a:p>
            </p:txBody>
          </p:sp>
        </p:grpSp>
      </p:grpSp>
      <p:grpSp>
        <p:nvGrpSpPr>
          <p:cNvPr id="36" name="Shape 36"/>
          <p:cNvGrpSpPr/>
          <p:nvPr/>
        </p:nvGrpSpPr>
        <p:grpSpPr>
          <a:xfrm>
            <a:off x="44157838" y="-55065"/>
            <a:ext cx="11062200" cy="32973601"/>
            <a:chOff x="44157838" y="-55065"/>
            <a:chExt cx="11062200" cy="32973601"/>
          </a:xfrm>
        </p:grpSpPr>
        <p:sp>
          <p:nvSpPr>
            <p:cNvPr id="37" name="Shape 37"/>
            <p:cNvSpPr/>
            <p:nvPr/>
          </p:nvSpPr>
          <p:spPr>
            <a:xfrm>
              <a:off x="44157838" y="-55065"/>
              <a:ext cx="11062200" cy="32973601"/>
            </a:xfrm>
            <a:prstGeom prst="rect">
              <a:avLst/>
            </a:prstGeom>
            <a:solidFill>
              <a:srgbClr val="0C0C0C"/>
            </a:solidFill>
            <a:ln>
              <a:noFill/>
            </a:ln>
          </p:spPr>
          <p:txBody>
            <a:bodyPr anchorCtr="0" anchor="t" bIns="0" lIns="457200" rIns="457200" wrap="square" tIns="457200">
              <a:noAutofit/>
            </a:bodyPr>
            <a:lstStyle/>
            <a:p>
              <a:pPr indent="0" lvl="0" marL="0" marR="0" rtl="0" algn="ctr">
                <a:lnSpc>
                  <a:spcPct val="100000"/>
                </a:lnSpc>
                <a:spcBef>
                  <a:spcPts val="0"/>
                </a:spcBef>
                <a:spcAft>
                  <a:spcPts val="0"/>
                </a:spcAft>
                <a:buClr>
                  <a:schemeClr val="lt1"/>
                </a:buClr>
                <a:buSzPct val="25000"/>
                <a:buFont typeface="Trebuchet MS"/>
                <a:buNone/>
              </a:pPr>
              <a:r>
                <a:rPr b="1" i="0" lang="en-US" sz="4000" u="none" cap="none" strike="noStrike">
                  <a:solidFill>
                    <a:schemeClr val="lt1"/>
                  </a:solidFill>
                  <a:latin typeface="Trebuchet MS"/>
                  <a:ea typeface="Trebuchet MS"/>
                  <a:cs typeface="Trebuchet MS"/>
                  <a:sym typeface="Trebuchet MS"/>
                </a:rPr>
                <a:t>QUICK START (cont.)</a:t>
              </a:r>
            </a:p>
            <a:p>
              <a:pPr indent="0" lvl="0" marL="0" marR="0" rtl="0" algn="ctr">
                <a:lnSpc>
                  <a:spcPct val="100000"/>
                </a:lnSpc>
                <a:spcBef>
                  <a:spcPts val="0"/>
                </a:spcBef>
                <a:spcAft>
                  <a:spcPts val="0"/>
                </a:spcAft>
                <a:buClr>
                  <a:srgbClr val="000000"/>
                </a:buClr>
                <a:buFont typeface="Arial"/>
                <a:buNone/>
              </a:pPr>
              <a:r>
                <a:t/>
              </a:r>
              <a:endParaRPr b="1" i="0" sz="3600" u="none" cap="none" strike="noStrike">
                <a:solidFill>
                  <a:schemeClr val="lt1"/>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ct val="25000"/>
                <a:buFont typeface="Trebuchet MS"/>
                <a:buNone/>
              </a:pPr>
              <a:r>
                <a:rPr b="1" i="0" lang="en-US" sz="3200" u="none" cap="none" strike="noStrike">
                  <a:solidFill>
                    <a:srgbClr val="FFC000"/>
                  </a:solidFill>
                  <a:latin typeface="Trebuchet MS"/>
                  <a:ea typeface="Trebuchet MS"/>
                  <a:cs typeface="Trebuchet MS"/>
                  <a:sym typeface="Trebuchet MS"/>
                </a:rPr>
                <a:t>How to change the template color theme</a:t>
              </a:r>
            </a:p>
            <a:p>
              <a:pPr indent="0" lvl="2" marL="0" marR="0" rtl="0" algn="l">
                <a:lnSpc>
                  <a:spcPct val="100000"/>
                </a:lnSpc>
                <a:spcBef>
                  <a:spcPts val="0"/>
                </a:spcBef>
                <a:spcAft>
                  <a:spcPts val="0"/>
                </a:spcAft>
                <a:buClr>
                  <a:srgbClr val="BFBFBF"/>
                </a:buClr>
                <a:buSzPct val="25000"/>
                <a:buFont typeface="Trebuchet MS"/>
                <a:buNone/>
              </a:pPr>
              <a:r>
                <a:rPr b="0" i="0" lang="en-US" sz="2400" u="none" cap="none" strike="noStrik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p>
            <a:p>
              <a:pPr indent="0" lvl="2" marL="0" marR="0" rtl="0" algn="l">
                <a:lnSpc>
                  <a:spcPct val="100000"/>
                </a:lnSpc>
                <a:spcBef>
                  <a:spcPts val="0"/>
                </a:spcBef>
                <a:spcAft>
                  <a:spcPts val="0"/>
                </a:spcAft>
                <a:buClr>
                  <a:schemeClr val="lt1"/>
                </a:buClr>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BFBFBF"/>
                </a:buClr>
                <a:buSzPct val="25000"/>
                <a:buFont typeface="Trebuchet MS"/>
                <a:buNone/>
              </a:pPr>
              <a:r>
                <a:rPr b="0" i="0" lang="en-US" sz="2400" u="none" cap="none" strike="noStrike">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ct val="25000"/>
                <a:buFont typeface="Trebuchet MS"/>
                <a:buNone/>
              </a:pPr>
              <a:r>
                <a:rPr b="1" i="0" lang="en-US" sz="3200" u="none" cap="none" strike="noStrike">
                  <a:solidFill>
                    <a:srgbClr val="FFC000"/>
                  </a:solidFill>
                  <a:latin typeface="Trebuchet MS"/>
                  <a:ea typeface="Trebuchet MS"/>
                  <a:cs typeface="Trebuchet MS"/>
                  <a:sym typeface="Trebuchet MS"/>
                </a:rPr>
                <a:t>How to add Text</a:t>
              </a:r>
            </a:p>
            <a:p>
              <a:pPr indent="-1587" lvl="2" marL="3265487" marR="0" rtl="0" algn="l">
                <a:lnSpc>
                  <a:spcPct val="100000"/>
                </a:lnSpc>
                <a:spcBef>
                  <a:spcPts val="0"/>
                </a:spcBef>
                <a:spcAft>
                  <a:spcPts val="0"/>
                </a:spcAft>
                <a:buClr>
                  <a:srgbClr val="BFBFBF"/>
                </a:buClr>
                <a:buSzPct val="25000"/>
                <a:buFont typeface="Trebuchet MS"/>
                <a:buNone/>
              </a:pPr>
              <a:r>
                <a:rPr b="0" i="0" lang="en-US" sz="2400" u="none" cap="none" strike="noStrik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p>
            <a:p>
              <a:pPr indent="-7039" lvl="2" marL="1518340" marR="0" rtl="0" algn="l">
                <a:lnSpc>
                  <a:spcPct val="100000"/>
                </a:lnSpc>
                <a:spcBef>
                  <a:spcPts val="0"/>
                </a:spcBef>
                <a:spcAft>
                  <a:spcPts val="0"/>
                </a:spcAft>
                <a:buClr>
                  <a:srgbClr val="000000"/>
                </a:buClr>
                <a:buFont typeface="Arial"/>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BFBFBF"/>
                </a:buClr>
                <a:buSzPct val="25000"/>
                <a:buFont typeface="Trebuchet MS"/>
                <a:buNone/>
              </a:pPr>
              <a:r>
                <a:rPr b="0" i="0" lang="en-US" sz="2400" u="none" cap="none" strike="noStrike">
                  <a:solidFill>
                    <a:srgbClr val="BFBFBF"/>
                  </a:solidFill>
                  <a:latin typeface="Trebuchet MS"/>
                  <a:ea typeface="Trebuchet MS"/>
                  <a:cs typeface="Trebuchet MS"/>
                  <a:sym typeface="Trebuchet MS"/>
                </a:rPr>
                <a:t> </a:t>
              </a:r>
              <a:r>
                <a:rPr b="1" i="0" lang="en-US" sz="3200" u="none" cap="none" strike="noStrike">
                  <a:solidFill>
                    <a:srgbClr val="FFC000"/>
                  </a:solidFill>
                  <a:latin typeface="Trebuchet MS"/>
                  <a:ea typeface="Trebuchet MS"/>
                  <a:cs typeface="Trebuchet MS"/>
                  <a:sym typeface="Trebuchet MS"/>
                </a:rPr>
                <a:t>Text size</a:t>
              </a:r>
            </a:p>
            <a:p>
              <a:pPr indent="0" lvl="0" marL="0" marR="0" rtl="0" algn="l">
                <a:lnSpc>
                  <a:spcPct val="100000"/>
                </a:lnSpc>
                <a:spcBef>
                  <a:spcPts val="0"/>
                </a:spcBef>
                <a:spcAft>
                  <a:spcPts val="0"/>
                </a:spcAft>
                <a:buClr>
                  <a:srgbClr val="BFBFBF"/>
                </a:buClr>
                <a:buSzPct val="25000"/>
                <a:buFont typeface="Trebuchet MS"/>
                <a:buNone/>
              </a:pPr>
              <a:r>
                <a:rPr b="0" i="0" lang="en-US" sz="2400" u="none" cap="none" strike="noStrik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p>
            <a:p>
              <a:pPr indent="-7039" lvl="2" marL="1518340" marR="0" rtl="0" algn="l">
                <a:lnSpc>
                  <a:spcPct val="100000"/>
                </a:lnSpc>
                <a:spcBef>
                  <a:spcPts val="0"/>
                </a:spcBef>
                <a:spcAft>
                  <a:spcPts val="0"/>
                </a:spcAft>
                <a:buClr>
                  <a:srgbClr val="000000"/>
                </a:buClr>
                <a:buFont typeface="Arial"/>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ct val="25000"/>
                <a:buFont typeface="Trebuchet MS"/>
                <a:buNone/>
              </a:pPr>
              <a:r>
                <a:rPr b="1" i="0" lang="en-US" sz="3200" u="none" cap="none" strike="noStrike">
                  <a:solidFill>
                    <a:srgbClr val="FFC000"/>
                  </a:solidFill>
                  <a:latin typeface="Trebuchet MS"/>
                  <a:ea typeface="Trebuchet MS"/>
                  <a:cs typeface="Trebuchet MS"/>
                  <a:sym typeface="Trebuchet MS"/>
                </a:rPr>
                <a:t>How to add Tables</a:t>
              </a:r>
            </a:p>
            <a:p>
              <a:pPr indent="-3175" lvl="1" marL="1730375" marR="0" rtl="0" algn="l">
                <a:lnSpc>
                  <a:spcPct val="100000"/>
                </a:lnSpc>
                <a:spcBef>
                  <a:spcPts val="0"/>
                </a:spcBef>
                <a:spcAft>
                  <a:spcPts val="0"/>
                </a:spcAft>
                <a:buClr>
                  <a:srgbClr val="BFBFBF"/>
                </a:buClr>
                <a:buSzPct val="25000"/>
                <a:buFont typeface="Trebuchet MS"/>
                <a:buNone/>
              </a:pPr>
              <a:r>
                <a:rPr b="0" i="0" lang="en-US" sz="2400" u="none" cap="none" strike="noStrike">
                  <a:solidFill>
                    <a:srgbClr val="BFBFBF"/>
                  </a:solidFill>
                  <a:latin typeface="Trebuchet MS"/>
                  <a:ea typeface="Trebuchet MS"/>
                  <a:cs typeface="Trebuchet MS"/>
                  <a:sym typeface="Trebuchet MS"/>
                </a:rPr>
                <a:t>To add a table from scratch go to the INSERT menu and </a:t>
              </a:r>
              <a:br>
                <a:rPr b="0" i="0" lang="en-US" sz="2400" u="none" cap="none" strike="noStrike">
                  <a:solidFill>
                    <a:srgbClr val="BFBFBF"/>
                  </a:solidFill>
                  <a:latin typeface="Trebuchet MS"/>
                  <a:ea typeface="Trebuchet MS"/>
                  <a:cs typeface="Trebuchet MS"/>
                  <a:sym typeface="Trebuchet MS"/>
                </a:rPr>
              </a:br>
              <a:r>
                <a:rPr b="0" i="0" lang="en-US" sz="2400" u="none" cap="none" strike="noStrike">
                  <a:solidFill>
                    <a:srgbClr val="BFBFBF"/>
                  </a:solidFill>
                  <a:latin typeface="Trebuchet MS"/>
                  <a:ea typeface="Trebuchet MS"/>
                  <a:cs typeface="Trebuchet MS"/>
                  <a:sym typeface="Trebuchet MS"/>
                </a:rPr>
                <a:t>click on TABLE. A drop-down box will help you select rows and columns. </a:t>
              </a:r>
            </a:p>
            <a:p>
              <a:pPr indent="0" lvl="0" marL="0" marR="0" rtl="0" algn="l">
                <a:lnSpc>
                  <a:spcPct val="100000"/>
                </a:lnSpc>
                <a:spcBef>
                  <a:spcPts val="0"/>
                </a:spcBef>
                <a:spcAft>
                  <a:spcPts val="0"/>
                </a:spcAft>
                <a:buClr>
                  <a:srgbClr val="BFBFBF"/>
                </a:buClr>
                <a:buSzPct val="25000"/>
                <a:buFont typeface="Trebuchet MS"/>
                <a:buNone/>
              </a:pPr>
              <a:r>
                <a:rPr b="0" i="0" lang="en-US" sz="2400" u="none" cap="none" strike="noStrike">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ct val="25000"/>
                <a:buFont typeface="Trebuchet MS"/>
                <a:buNone/>
              </a:pPr>
              <a:r>
                <a:rPr b="1" i="0" lang="en-US" sz="3200" u="none" cap="none" strike="noStrike">
                  <a:solidFill>
                    <a:srgbClr val="FFC000"/>
                  </a:solidFill>
                  <a:latin typeface="Trebuchet MS"/>
                  <a:ea typeface="Trebuchet MS"/>
                  <a:cs typeface="Trebuchet MS"/>
                  <a:sym typeface="Trebuchet MS"/>
                </a:rPr>
                <a:t>Graphs / Charts</a:t>
              </a:r>
            </a:p>
            <a:p>
              <a:pPr indent="0" lvl="0" marL="0" marR="0" rtl="0" algn="l">
                <a:lnSpc>
                  <a:spcPct val="100000"/>
                </a:lnSpc>
                <a:spcBef>
                  <a:spcPts val="0"/>
                </a:spcBef>
                <a:spcAft>
                  <a:spcPts val="0"/>
                </a:spcAft>
                <a:buClr>
                  <a:srgbClr val="BFBFBF"/>
                </a:buClr>
                <a:buSzPct val="25000"/>
                <a:buFont typeface="Trebuchet MS"/>
                <a:buNone/>
              </a:pPr>
              <a:r>
                <a:rPr b="0" i="0" lang="en-US" sz="2400" u="none" cap="none" strike="noStrik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p>
            <a:p>
              <a:pPr indent="0" lvl="0" marL="0" marR="0" rtl="0" algn="l">
                <a:lnSpc>
                  <a:spcPct val="100000"/>
                </a:lnSpc>
                <a:spcBef>
                  <a:spcPts val="0"/>
                </a:spcBef>
                <a:spcAft>
                  <a:spcPts val="0"/>
                </a:spcAft>
                <a:buClr>
                  <a:schemeClr val="lt1"/>
                </a:buClr>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ct val="25000"/>
                <a:buFont typeface="Trebuchet MS"/>
                <a:buNone/>
              </a:pPr>
              <a:r>
                <a:rPr b="1" i="0" lang="en-US" sz="3200" u="none" cap="none" strike="noStrike">
                  <a:solidFill>
                    <a:srgbClr val="FFC000"/>
                  </a:solidFill>
                  <a:latin typeface="Trebuchet MS"/>
                  <a:ea typeface="Trebuchet MS"/>
                  <a:cs typeface="Trebuchet MS"/>
                  <a:sym typeface="Trebuchet MS"/>
                </a:rPr>
                <a:t>How to change the column configuration</a:t>
              </a:r>
            </a:p>
            <a:p>
              <a:pPr indent="0" lvl="0" marL="0" marR="0" rtl="0" algn="l">
                <a:lnSpc>
                  <a:spcPct val="100000"/>
                </a:lnSpc>
                <a:spcBef>
                  <a:spcPts val="0"/>
                </a:spcBef>
                <a:spcAft>
                  <a:spcPts val="0"/>
                </a:spcAft>
                <a:buClr>
                  <a:srgbClr val="BFBFBF"/>
                </a:buClr>
                <a:buSzPct val="25000"/>
                <a:buFont typeface="Trebuchet MS"/>
                <a:buNone/>
              </a:pPr>
              <a:r>
                <a:rPr b="0" i="0" lang="en-US" sz="2400" u="none" cap="none" strike="noStrik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p>
            <a:p>
              <a:pPr indent="0" lvl="0" marL="0" marR="0" rtl="0" algn="ctr">
                <a:lnSpc>
                  <a:spcPct val="100000"/>
                </a:lnSpc>
                <a:spcBef>
                  <a:spcPts val="0"/>
                </a:spcBef>
                <a:spcAft>
                  <a:spcPts val="0"/>
                </a:spcAft>
                <a:buClr>
                  <a:schemeClr val="lt1"/>
                </a:buClr>
                <a:buFont typeface="Calibri"/>
                <a:buNone/>
              </a:pPr>
              <a:r>
                <a:t/>
              </a:r>
              <a:endParaRPr b="1" i="0" sz="32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ct val="25000"/>
                <a:buFont typeface="Trebuchet MS"/>
                <a:buNone/>
              </a:pPr>
              <a:r>
                <a:rPr b="1" i="0" lang="en-US" sz="3200" u="none" cap="none" strike="noStrike">
                  <a:solidFill>
                    <a:srgbClr val="FFC000"/>
                  </a:solidFill>
                  <a:latin typeface="Trebuchet MS"/>
                  <a:ea typeface="Trebuchet MS"/>
                  <a:cs typeface="Trebuchet MS"/>
                  <a:sym typeface="Trebuchet MS"/>
                </a:rPr>
                <a:t>How to remove the info bars</a:t>
              </a:r>
            </a:p>
            <a:p>
              <a:pPr indent="0" lvl="0" marL="0" marR="0" rtl="0" algn="l">
                <a:lnSpc>
                  <a:spcPct val="100000"/>
                </a:lnSpc>
                <a:spcBef>
                  <a:spcPts val="0"/>
                </a:spcBef>
                <a:spcAft>
                  <a:spcPts val="0"/>
                </a:spcAft>
                <a:buClr>
                  <a:srgbClr val="BFBFBF"/>
                </a:buClr>
                <a:buSzPct val="25000"/>
                <a:buFont typeface="Trebuchet MS"/>
                <a:buNone/>
              </a:pPr>
              <a:r>
                <a:rPr b="0" i="0" lang="en-US" sz="2400" u="none" cap="none" strike="noStrik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indent="0" lvl="0" marL="0" marR="0" rtl="0" algn="l">
                <a:lnSpc>
                  <a:spcPct val="100000"/>
                </a:lnSpc>
                <a:spcBef>
                  <a:spcPts val="0"/>
                </a:spcBef>
                <a:spcAft>
                  <a:spcPts val="0"/>
                </a:spcAft>
                <a:buClr>
                  <a:schemeClr val="lt1"/>
                </a:buClr>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ct val="25000"/>
                <a:buFont typeface="Trebuchet MS"/>
                <a:buNone/>
              </a:pPr>
              <a:r>
                <a:rPr b="1" i="0" lang="en-US" sz="3200" u="none" cap="none" strike="noStrike">
                  <a:solidFill>
                    <a:srgbClr val="FFC000"/>
                  </a:solidFill>
                  <a:latin typeface="Trebuchet MS"/>
                  <a:ea typeface="Trebuchet MS"/>
                  <a:cs typeface="Trebuchet MS"/>
                  <a:sym typeface="Trebuchet MS"/>
                </a:rPr>
                <a:t>Save your work</a:t>
              </a:r>
            </a:p>
            <a:p>
              <a:pPr indent="0" lvl="0" marL="0" marR="0" rtl="0" algn="l">
                <a:lnSpc>
                  <a:spcPct val="100000"/>
                </a:lnSpc>
                <a:spcBef>
                  <a:spcPts val="0"/>
                </a:spcBef>
                <a:spcAft>
                  <a:spcPts val="0"/>
                </a:spcAft>
                <a:buClr>
                  <a:srgbClr val="BFBFBF"/>
                </a:buClr>
                <a:buSzPct val="25000"/>
                <a:buFont typeface="Trebuchet MS"/>
                <a:buNone/>
              </a:pPr>
              <a:r>
                <a:rPr b="0" i="0" lang="en-US" sz="2400" u="none" cap="none" strike="noStrike">
                  <a:solidFill>
                    <a:srgbClr val="BFBFBF"/>
                  </a:solidFill>
                  <a:latin typeface="Trebuchet MS"/>
                  <a:ea typeface="Trebuchet MS"/>
                  <a:cs typeface="Trebuchet MS"/>
                  <a:sym typeface="Trebuchet MS"/>
                </a:rPr>
                <a:t>Save your template as a PowerPoint document. For printing, save as PowerPoint of “Print-quality” PDF.</a:t>
              </a:r>
            </a:p>
            <a:p>
              <a:pPr indent="0" lvl="0" marL="0" marR="0" rtl="0" algn="l">
                <a:lnSpc>
                  <a:spcPct val="100000"/>
                </a:lnSpc>
                <a:spcBef>
                  <a:spcPts val="0"/>
                </a:spcBef>
                <a:spcAft>
                  <a:spcPts val="0"/>
                </a:spcAft>
                <a:buClr>
                  <a:schemeClr val="lt1"/>
                </a:buClr>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ct val="25000"/>
                <a:buFont typeface="Trebuchet MS"/>
                <a:buNone/>
              </a:pPr>
              <a:r>
                <a:rPr b="1" i="0" lang="en-US" sz="3200" u="none" cap="none" strike="noStrike">
                  <a:solidFill>
                    <a:srgbClr val="FFC000"/>
                  </a:solidFill>
                  <a:latin typeface="Trebuchet MS"/>
                  <a:ea typeface="Trebuchet MS"/>
                  <a:cs typeface="Trebuchet MS"/>
                  <a:sym typeface="Trebuchet MS"/>
                </a:rPr>
                <a:t>Print your poster</a:t>
              </a:r>
            </a:p>
            <a:p>
              <a:pPr indent="0" lvl="0" marL="0" marR="0" rtl="0" algn="l">
                <a:lnSpc>
                  <a:spcPct val="100000"/>
                </a:lnSpc>
                <a:spcBef>
                  <a:spcPts val="0"/>
                </a:spcBef>
                <a:spcAft>
                  <a:spcPts val="0"/>
                </a:spcAft>
                <a:buClr>
                  <a:srgbClr val="BFBFBF"/>
                </a:buClr>
                <a:buSzPct val="25000"/>
                <a:buFont typeface="Trebuchet MS"/>
                <a:buNone/>
              </a:pPr>
              <a:r>
                <a:rPr b="0" i="0" lang="en-US" sz="2400" u="none" cap="none" strike="noStrik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indent="0" lvl="0" marL="0" marR="0" rtl="0" algn="l">
                <a:lnSpc>
                  <a:spcPct val="100000"/>
                </a:lnSpc>
                <a:spcBef>
                  <a:spcPts val="0"/>
                </a:spcBef>
                <a:spcAft>
                  <a:spcPts val="0"/>
                </a:spcAft>
                <a:buClr>
                  <a:schemeClr val="lt1"/>
                </a:buClr>
                <a:buFont typeface="Calibri"/>
                <a:buNone/>
              </a:pPr>
              <a:r>
                <a:t/>
              </a:r>
              <a:endParaRPr b="0" i="0" sz="2800" u="none" cap="none" strike="noStrike">
                <a:solidFill>
                  <a:srgbClr val="BFBFBF"/>
                </a:solidFill>
                <a:latin typeface="Trebuchet MS"/>
                <a:ea typeface="Trebuchet MS"/>
                <a:cs typeface="Trebuchet MS"/>
                <a:sym typeface="Trebuchet MS"/>
              </a:endParaRPr>
            </a:p>
          </p:txBody>
        </p:sp>
        <p:pic>
          <p:nvPicPr>
            <p:cNvPr id="38" name="Shape 38"/>
            <p:cNvPicPr preferRelativeResize="0"/>
            <p:nvPr/>
          </p:nvPicPr>
          <p:blipFill rotWithShape="1">
            <a:blip r:embed="rId7">
              <a:alphaModFix/>
            </a:blip>
            <a:srcRect b="0" l="0" r="0" t="0"/>
            <a:stretch/>
          </p:blipFill>
          <p:spPr>
            <a:xfrm>
              <a:off x="46915678" y="3349444"/>
              <a:ext cx="5586300" cy="2063700"/>
            </a:xfrm>
            <a:prstGeom prst="rect">
              <a:avLst/>
            </a:prstGeom>
            <a:noFill/>
            <a:ln>
              <a:noFill/>
            </a:ln>
          </p:spPr>
        </p:pic>
        <p:pic>
          <p:nvPicPr>
            <p:cNvPr id="39" name="Shape 39"/>
            <p:cNvPicPr preferRelativeResize="0"/>
            <p:nvPr/>
          </p:nvPicPr>
          <p:blipFill rotWithShape="1">
            <a:blip r:embed="rId8">
              <a:alphaModFix/>
            </a:blip>
            <a:srcRect b="0" l="0" r="0" t="0"/>
            <a:stretch/>
          </p:blipFill>
          <p:spPr>
            <a:xfrm>
              <a:off x="44621819" y="7740039"/>
              <a:ext cx="2969699" cy="1370700"/>
            </a:xfrm>
            <a:prstGeom prst="rect">
              <a:avLst/>
            </a:prstGeom>
            <a:noFill/>
            <a:ln>
              <a:noFill/>
            </a:ln>
          </p:spPr>
        </p:pic>
        <p:pic>
          <p:nvPicPr>
            <p:cNvPr id="40" name="Shape 40"/>
            <p:cNvPicPr preferRelativeResize="0"/>
            <p:nvPr/>
          </p:nvPicPr>
          <p:blipFill rotWithShape="1">
            <a:blip r:embed="rId9">
              <a:alphaModFix/>
            </a:blip>
            <a:srcRect b="0" l="0" r="0" t="0"/>
            <a:stretch/>
          </p:blipFill>
          <p:spPr>
            <a:xfrm>
              <a:off x="44629619" y="12347263"/>
              <a:ext cx="1482300" cy="992097"/>
            </a:xfrm>
            <a:prstGeom prst="rect">
              <a:avLst/>
            </a:prstGeom>
            <a:noFill/>
            <a:ln>
              <a:noFill/>
            </a:ln>
          </p:spPr>
        </p:pic>
        <p:grpSp>
          <p:nvGrpSpPr>
            <p:cNvPr id="41" name="Shape 41"/>
            <p:cNvGrpSpPr/>
            <p:nvPr/>
          </p:nvGrpSpPr>
          <p:grpSpPr>
            <a:xfrm>
              <a:off x="44485219" y="29413150"/>
              <a:ext cx="10353784" cy="1265414"/>
              <a:chOff x="44200453" y="28362388"/>
              <a:chExt cx="9771408" cy="1090499"/>
            </a:xfrm>
          </p:grpSpPr>
          <p:sp>
            <p:nvSpPr>
              <p:cNvPr id="42" name="Shape 42"/>
              <p:cNvSpPr/>
              <p:nvPr/>
            </p:nvSpPr>
            <p:spPr>
              <a:xfrm>
                <a:off x="44200453" y="28362388"/>
                <a:ext cx="9771300" cy="1090499"/>
              </a:xfrm>
              <a:prstGeom prst="roundRect">
                <a:avLst>
                  <a:gd fmla="val 16667" name="adj"/>
                </a:avLst>
              </a:prstGeom>
              <a:solidFill>
                <a:schemeClr val="lt1"/>
              </a:solid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8600" u="none" cap="none" strike="noStrike">
                  <a:solidFill>
                    <a:schemeClr val="lt1"/>
                  </a:solidFill>
                  <a:latin typeface="Calibri"/>
                  <a:ea typeface="Calibri"/>
                  <a:cs typeface="Calibri"/>
                  <a:sym typeface="Calibri"/>
                </a:endParaRPr>
              </a:p>
            </p:txBody>
          </p:sp>
          <p:pic>
            <p:nvPicPr>
              <p:cNvPr descr="http://t2.gstatic.com/images?q=tbn:ANd9GcR4APHC6TT9w54M2zn_pvCiBxUNcspYPoVxirLRphBoJabfSvu7zw" id="43" name="Shape 43"/>
              <p:cNvPicPr preferRelativeResize="0"/>
              <p:nvPr/>
            </p:nvPicPr>
            <p:blipFill rotWithShape="1">
              <a:blip r:embed="rId10">
                <a:alphaModFix/>
              </a:blip>
              <a:srcRect b="0" l="0" r="0" t="0"/>
              <a:stretch/>
            </p:blipFill>
            <p:spPr>
              <a:xfrm>
                <a:off x="44326394" y="28460719"/>
                <a:ext cx="914400" cy="914400"/>
              </a:xfrm>
              <a:prstGeom prst="rect">
                <a:avLst/>
              </a:prstGeom>
              <a:noFill/>
              <a:ln>
                <a:noFill/>
              </a:ln>
            </p:spPr>
          </p:pic>
          <p:sp>
            <p:nvSpPr>
              <p:cNvPr id="44" name="Shape 44"/>
              <p:cNvSpPr txBox="1"/>
              <p:nvPr/>
            </p:nvSpPr>
            <p:spPr>
              <a:xfrm>
                <a:off x="45300663" y="28552306"/>
                <a:ext cx="8671199" cy="7161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rebuchet MS"/>
                  <a:buNone/>
                </a:pPr>
                <a:r>
                  <a:rPr b="0" i="0" lang="en-US" sz="2400" u="none" cap="none" strike="noStrike">
                    <a:solidFill>
                      <a:schemeClr val="dk2"/>
                    </a:solidFill>
                    <a:latin typeface="Trebuchet MS"/>
                    <a:ea typeface="Trebuchet MS"/>
                    <a:cs typeface="Trebuchet MS"/>
                    <a:sym typeface="Trebuchet MS"/>
                  </a:rPr>
                  <a:t>Student discounts are available on our Facebook page.</a:t>
                </a:r>
                <a:br>
                  <a:rPr b="0" i="0" lang="en-US" sz="2400" u="none" cap="none" strike="noStrike">
                    <a:solidFill>
                      <a:schemeClr val="dk2"/>
                    </a:solidFill>
                    <a:latin typeface="Trebuchet MS"/>
                    <a:ea typeface="Trebuchet MS"/>
                    <a:cs typeface="Trebuchet MS"/>
                    <a:sym typeface="Trebuchet MS"/>
                  </a:rPr>
                </a:br>
                <a:r>
                  <a:rPr b="0" i="0" lang="en-US" sz="2400" u="none" cap="none" strike="noStrike">
                    <a:solidFill>
                      <a:schemeClr val="dk2"/>
                    </a:solidFill>
                    <a:latin typeface="Trebuchet MS"/>
                    <a:ea typeface="Trebuchet MS"/>
                    <a:cs typeface="Trebuchet MS"/>
                    <a:sym typeface="Trebuchet MS"/>
                  </a:rPr>
                  <a:t>Go to </a:t>
                </a:r>
                <a:r>
                  <a:rPr b="0" i="0" lang="en-US" sz="2400" u="sng" cap="none" strike="noStrike">
                    <a:solidFill>
                      <a:schemeClr val="dk2"/>
                    </a:solidFill>
                    <a:latin typeface="Trebuchet MS"/>
                    <a:ea typeface="Trebuchet MS"/>
                    <a:cs typeface="Trebuchet MS"/>
                    <a:sym typeface="Trebuchet MS"/>
                  </a:rPr>
                  <a:t>PosterPresentations.com</a:t>
                </a:r>
                <a:r>
                  <a:rPr b="0" i="0" lang="en-US" sz="2400" u="none" cap="none" strike="noStrike">
                    <a:solidFill>
                      <a:schemeClr val="dk2"/>
                    </a:solidFill>
                    <a:latin typeface="Trebuchet MS"/>
                    <a:ea typeface="Trebuchet MS"/>
                    <a:cs typeface="Trebuchet MS"/>
                    <a:sym typeface="Trebuchet MS"/>
                  </a:rPr>
                  <a:t> and click on the FB icon. </a:t>
                </a:r>
              </a:p>
            </p:txBody>
          </p:sp>
        </p:grpSp>
        <p:sp>
          <p:nvSpPr>
            <p:cNvPr id="45" name="Shape 45"/>
            <p:cNvSpPr txBox="1"/>
            <p:nvPr/>
          </p:nvSpPr>
          <p:spPr>
            <a:xfrm>
              <a:off x="44262809" y="31169781"/>
              <a:ext cx="6870300" cy="1399500"/>
            </a:xfrm>
            <a:prstGeom prst="rect">
              <a:avLst/>
            </a:prstGeom>
            <a:noFill/>
            <a:ln>
              <a:noFill/>
            </a:ln>
          </p:spPr>
          <p:txBody>
            <a:bodyPr anchorCtr="0" anchor="t" bIns="32650" lIns="65300" rIns="65300" wrap="square" tIns="32650">
              <a:noAutofit/>
            </a:bodyPr>
            <a:lstStyle/>
            <a:p>
              <a:pPr indent="0" lvl="0" marL="0" marR="0" rtl="0" algn="l">
                <a:lnSpc>
                  <a:spcPct val="92857"/>
                </a:lnSpc>
                <a:spcBef>
                  <a:spcPts val="0"/>
                </a:spcBef>
                <a:spcAft>
                  <a:spcPts val="0"/>
                </a:spcAft>
                <a:buClr>
                  <a:schemeClr val="lt1"/>
                </a:buClr>
                <a:buSzPct val="25000"/>
                <a:buFont typeface="Calibri"/>
                <a:buNone/>
              </a:pPr>
              <a:r>
                <a:rPr b="0" i="0" lang="en-US" sz="2800" u="none" cap="none" strike="noStrike">
                  <a:solidFill>
                    <a:schemeClr val="lt1"/>
                  </a:solidFill>
                  <a:latin typeface="Calibri"/>
                  <a:ea typeface="Calibri"/>
                  <a:cs typeface="Calibri"/>
                  <a:sym typeface="Calibri"/>
                </a:rPr>
                <a:t>© 2013 PosterPresentations.com</a:t>
              </a:r>
              <a:br>
                <a:rPr b="0" i="0" lang="en-US" sz="2800" u="none" cap="none" strike="noStrike">
                  <a:solidFill>
                    <a:schemeClr val="lt1"/>
                  </a:solidFill>
                  <a:latin typeface="Calibri"/>
                  <a:ea typeface="Calibri"/>
                  <a:cs typeface="Calibri"/>
                  <a:sym typeface="Calibri"/>
                </a:rPr>
              </a:br>
              <a:r>
                <a:rPr b="0" i="0" lang="en-US" sz="2800" u="none" cap="none" strike="noStrike">
                  <a:solidFill>
                    <a:schemeClr val="lt1"/>
                  </a:solidFill>
                  <a:latin typeface="Calibri"/>
                  <a:ea typeface="Calibri"/>
                  <a:cs typeface="Calibri"/>
                  <a:sym typeface="Calibri"/>
                </a:rPr>
                <a:t>    </a:t>
              </a:r>
              <a:r>
                <a:rPr b="0" i="0" lang="en-US" sz="2400" u="none" cap="none" strike="noStrike">
                  <a:solidFill>
                    <a:schemeClr val="lt1"/>
                  </a:solidFill>
                  <a:latin typeface="Calibri"/>
                  <a:ea typeface="Calibri"/>
                  <a:cs typeface="Calibri"/>
                  <a:sym typeface="Calibri"/>
                </a:rPr>
                <a:t>2117 Fourth Street , Unit C        </a:t>
              </a:r>
            </a:p>
            <a:p>
              <a:pPr indent="0" lvl="0" marL="0" marR="0" rtl="0" algn="l">
                <a:lnSpc>
                  <a:spcPct val="108333"/>
                </a:lnSpc>
                <a:spcBef>
                  <a:spcPts val="0"/>
                </a:spcBef>
                <a:spcAft>
                  <a:spcPts val="0"/>
                </a:spcAft>
                <a:buClr>
                  <a:schemeClr val="lt1"/>
                </a:buClr>
                <a:buSzPct val="25000"/>
                <a:buFont typeface="Calibri"/>
                <a:buNone/>
              </a:pPr>
              <a:r>
                <a:rPr b="0" i="0" lang="en-US" sz="2400" u="none" cap="none" strike="noStrike">
                  <a:solidFill>
                    <a:schemeClr val="lt1"/>
                  </a:solidFill>
                  <a:latin typeface="Calibri"/>
                  <a:ea typeface="Calibri"/>
                  <a:cs typeface="Calibri"/>
                  <a:sym typeface="Calibri"/>
                </a:rPr>
                <a:t>     Berkeley CA </a:t>
              </a:r>
              <a:r>
                <a:rPr b="0" i="0" lang="en-US" sz="2000" u="none" cap="none" strike="noStrike">
                  <a:solidFill>
                    <a:schemeClr val="lt1"/>
                  </a:solidFill>
                  <a:latin typeface="Calibri"/>
                  <a:ea typeface="Calibri"/>
                  <a:cs typeface="Calibri"/>
                  <a:sym typeface="Calibri"/>
                </a:rPr>
                <a:t>94710</a:t>
              </a:r>
              <a:br>
                <a:rPr b="0" i="0" lang="en-US" sz="2400" u="none" cap="none" strike="noStrike">
                  <a:solidFill>
                    <a:schemeClr val="lt1"/>
                  </a:solidFill>
                  <a:latin typeface="Calibri"/>
                  <a:ea typeface="Calibri"/>
                  <a:cs typeface="Calibri"/>
                  <a:sym typeface="Calibri"/>
                </a:rPr>
              </a:br>
              <a:r>
                <a:rPr b="0" i="0" lang="en-US" sz="2400" u="none" cap="none" strike="noStrike">
                  <a:solidFill>
                    <a:schemeClr val="lt1"/>
                  </a:solidFill>
                  <a:latin typeface="Calibri"/>
                  <a:ea typeface="Calibri"/>
                  <a:cs typeface="Calibri"/>
                  <a:sym typeface="Calibri"/>
                </a:rPr>
                <a:t>    </a:t>
              </a:r>
              <a:r>
                <a:rPr b="1" i="0" lang="en-US" sz="2400" u="none" cap="none" strike="noStrike">
                  <a:solidFill>
                    <a:srgbClr val="FFFF00"/>
                  </a:solidFill>
                  <a:latin typeface="Calibri"/>
                  <a:ea typeface="Calibri"/>
                  <a:cs typeface="Calibri"/>
                  <a:sym typeface="Calibri"/>
                </a:rPr>
                <a:t>posterpresenter@gmail.com</a:t>
              </a:r>
            </a:p>
          </p:txBody>
        </p:sp>
      </p:grpSp>
    </p:spTree>
  </p:cSld>
  <p:clrMap accent1="accent1" accent2="accent2" accent3="accent3" accent4="accent4" accent5="accent5" accent6="accent6" bg1="lt1" bg2="dk2" tx1="dk1" tx2="lt2" folHlink="folHlink" hlink="hlink"/>
  <p:sldLayoutIdLst>
    <p:sldLayoutId id="214748364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27.png"/><Relationship Id="rId22" Type="http://schemas.openxmlformats.org/officeDocument/2006/relationships/image" Target="../media/image33.png"/><Relationship Id="rId21" Type="http://schemas.openxmlformats.org/officeDocument/2006/relationships/image" Target="../media/image28.png"/><Relationship Id="rId24" Type="http://schemas.openxmlformats.org/officeDocument/2006/relationships/image" Target="../media/image32.png"/><Relationship Id="rId23" Type="http://schemas.openxmlformats.org/officeDocument/2006/relationships/image" Target="../media/image30.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image" Target="../media/image14.png"/><Relationship Id="rId26" Type="http://schemas.openxmlformats.org/officeDocument/2006/relationships/image" Target="../media/image31.png"/><Relationship Id="rId25" Type="http://schemas.openxmlformats.org/officeDocument/2006/relationships/image" Target="../media/image35.png"/><Relationship Id="rId27" Type="http://schemas.openxmlformats.org/officeDocument/2006/relationships/image" Target="../media/image34.png"/><Relationship Id="rId5" Type="http://schemas.openxmlformats.org/officeDocument/2006/relationships/image" Target="../media/image11.png"/><Relationship Id="rId6" Type="http://schemas.openxmlformats.org/officeDocument/2006/relationships/image" Target="../media/image18.png"/><Relationship Id="rId7" Type="http://schemas.openxmlformats.org/officeDocument/2006/relationships/image" Target="../media/image15.png"/><Relationship Id="rId8" Type="http://schemas.openxmlformats.org/officeDocument/2006/relationships/image" Target="../media/image17.png"/><Relationship Id="rId11" Type="http://schemas.openxmlformats.org/officeDocument/2006/relationships/image" Target="../media/image20.png"/><Relationship Id="rId10" Type="http://schemas.openxmlformats.org/officeDocument/2006/relationships/image" Target="../media/image16.png"/><Relationship Id="rId13" Type="http://schemas.openxmlformats.org/officeDocument/2006/relationships/image" Target="../media/image19.png"/><Relationship Id="rId12" Type="http://schemas.openxmlformats.org/officeDocument/2006/relationships/image" Target="../media/image21.png"/><Relationship Id="rId15" Type="http://schemas.openxmlformats.org/officeDocument/2006/relationships/image" Target="../media/image29.png"/><Relationship Id="rId14" Type="http://schemas.openxmlformats.org/officeDocument/2006/relationships/image" Target="../media/image24.png"/><Relationship Id="rId17" Type="http://schemas.openxmlformats.org/officeDocument/2006/relationships/image" Target="../media/image23.png"/><Relationship Id="rId16" Type="http://schemas.openxmlformats.org/officeDocument/2006/relationships/image" Target="../media/image26.png"/><Relationship Id="rId19" Type="http://schemas.openxmlformats.org/officeDocument/2006/relationships/image" Target="../media/image25.jpg"/><Relationship Id="rId18"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4F04AC"/>
            </a:gs>
            <a:gs pos="48000">
              <a:srgbClr val="620BAC"/>
            </a:gs>
            <a:gs pos="100000">
              <a:srgbClr val="E1E7F4"/>
            </a:gs>
          </a:gsLst>
          <a:lin ang="16200038" scaled="0"/>
        </a:gradFill>
      </p:bgPr>
    </p:bg>
    <p:spTree>
      <p:nvGrpSpPr>
        <p:cNvPr id="68" name="Shape 68"/>
        <p:cNvGrpSpPr/>
        <p:nvPr/>
      </p:nvGrpSpPr>
      <p:grpSpPr>
        <a:xfrm>
          <a:off x="0" y="0"/>
          <a:ext cx="0" cy="0"/>
          <a:chOff x="0" y="0"/>
          <a:chExt cx="0" cy="0"/>
        </a:xfrm>
      </p:grpSpPr>
      <p:sp>
        <p:nvSpPr>
          <p:cNvPr id="69" name="Shape 69"/>
          <p:cNvSpPr txBox="1"/>
          <p:nvPr>
            <p:ph idx="8" type="body"/>
          </p:nvPr>
        </p:nvSpPr>
        <p:spPr>
          <a:xfrm>
            <a:off x="11667660" y="20124900"/>
            <a:ext cx="10052098" cy="753900"/>
          </a:xfrm>
          <a:prstGeom prst="rect">
            <a:avLst/>
          </a:prstGeom>
          <a:noFill/>
          <a:ln>
            <a:noFill/>
          </a:ln>
        </p:spPr>
        <p:txBody>
          <a:bodyPr anchorCtr="0" anchor="ctr" bIns="91425" lIns="91425" rIns="91425" wrap="square" tIns="91425">
            <a:noAutofit/>
          </a:bodyPr>
          <a:lstStyle/>
          <a:p>
            <a:pPr indent="0" lvl="0" marL="0" marR="0" rtl="0" algn="ctr">
              <a:lnSpc>
                <a:spcPct val="100000"/>
              </a:lnSpc>
              <a:spcBef>
                <a:spcPts val="0"/>
              </a:spcBef>
              <a:spcAft>
                <a:spcPts val="0"/>
              </a:spcAft>
              <a:buClr>
                <a:schemeClr val="dk1"/>
              </a:buClr>
              <a:buSzPct val="25000"/>
              <a:buFont typeface="Arial"/>
              <a:buNone/>
            </a:pPr>
            <a:r>
              <a:rPr b="1" i="0" lang="en-US" sz="3600" u="none" cap="none" strike="noStrike">
                <a:solidFill>
                  <a:srgbClr val="000000"/>
                </a:solidFill>
                <a:latin typeface="Trebuchet MS"/>
                <a:ea typeface="Trebuchet MS"/>
                <a:cs typeface="Trebuchet MS"/>
                <a:sym typeface="Trebuchet MS"/>
              </a:rPr>
              <a:t>Multiple Gate Mapping</a:t>
            </a:r>
          </a:p>
        </p:txBody>
      </p:sp>
      <p:sp>
        <p:nvSpPr>
          <p:cNvPr id="70" name="Shape 70"/>
          <p:cNvSpPr txBox="1"/>
          <p:nvPr>
            <p:ph idx="9" type="body"/>
          </p:nvPr>
        </p:nvSpPr>
        <p:spPr>
          <a:xfrm>
            <a:off x="11852285" y="20596275"/>
            <a:ext cx="5017500" cy="2773499"/>
          </a:xfrm>
          <a:prstGeom prst="rect">
            <a:avLst/>
          </a:prstGeom>
          <a:noFill/>
          <a:ln>
            <a:noFill/>
          </a:ln>
        </p:spPr>
        <p:txBody>
          <a:bodyPr anchorCtr="0" anchor="t" bIns="228575" lIns="228575" rIns="228575" wrap="square" tIns="228575">
            <a:noAutofit/>
          </a:bodyPr>
          <a:lstStyle/>
          <a:p>
            <a:pPr indent="-381000" lvl="0" marL="457200" marR="0" rtl="0" algn="l">
              <a:lnSpc>
                <a:spcPct val="100000"/>
              </a:lnSpc>
              <a:spcBef>
                <a:spcPts val="0"/>
              </a:spcBef>
              <a:spcAft>
                <a:spcPts val="0"/>
              </a:spcAft>
              <a:buClr>
                <a:srgbClr val="000000"/>
              </a:buClr>
              <a:buSzPct val="100000"/>
              <a:buFont typeface="Times"/>
              <a:buChar char="●"/>
            </a:pPr>
            <a:r>
              <a:rPr b="0" i="0" lang="en-US" sz="2800" u="none" cap="none" strike="noStrike">
                <a:solidFill>
                  <a:srgbClr val="000000"/>
                </a:solidFill>
                <a:latin typeface="Times"/>
                <a:ea typeface="Times"/>
                <a:cs typeface="Times"/>
                <a:sym typeface="Times"/>
              </a:rPr>
              <a:t>Map multiple gate simultaneously and extract data</a:t>
            </a:r>
          </a:p>
          <a:p>
            <a:pPr indent="-381000" lvl="0" marL="457200" marR="0" rtl="0" algn="l">
              <a:lnSpc>
                <a:spcPct val="100000"/>
              </a:lnSpc>
              <a:spcBef>
                <a:spcPts val="0"/>
              </a:spcBef>
              <a:spcAft>
                <a:spcPts val="0"/>
              </a:spcAft>
              <a:buClr>
                <a:srgbClr val="000000"/>
              </a:buClr>
              <a:buSzPct val="100000"/>
              <a:buFont typeface="Times"/>
              <a:buChar char="●"/>
            </a:pPr>
            <a:r>
              <a:rPr b="0" i="0" lang="en-US" sz="2800" u="none" cap="none" strike="noStrike">
                <a:solidFill>
                  <a:srgbClr val="000000"/>
                </a:solidFill>
                <a:latin typeface="Times"/>
                <a:ea typeface="Times"/>
                <a:cs typeface="Times"/>
                <a:sym typeface="Times"/>
              </a:rPr>
              <a:t>Three optimization algorithms</a:t>
            </a:r>
          </a:p>
          <a:p>
            <a:pPr indent="-381000" lvl="1" marL="914400" marR="0" rtl="0" algn="l">
              <a:lnSpc>
                <a:spcPct val="100000"/>
              </a:lnSpc>
              <a:spcBef>
                <a:spcPts val="0"/>
              </a:spcBef>
              <a:spcAft>
                <a:spcPts val="0"/>
              </a:spcAft>
              <a:buClr>
                <a:srgbClr val="000000"/>
              </a:buClr>
              <a:buSzPct val="100000"/>
              <a:buFont typeface="Times"/>
              <a:buChar char="–"/>
            </a:pPr>
            <a:r>
              <a:rPr b="0" i="0" lang="en-US" sz="2800" u="none" cap="none" strike="noStrike">
                <a:solidFill>
                  <a:srgbClr val="000000"/>
                </a:solidFill>
                <a:latin typeface="Times"/>
                <a:ea typeface="Times"/>
                <a:cs typeface="Times"/>
                <a:sym typeface="Times"/>
              </a:rPr>
              <a:t>Independent Selection</a:t>
            </a:r>
          </a:p>
          <a:p>
            <a:pPr indent="-381000" lvl="1" marL="914400" marR="0" rtl="0" algn="l">
              <a:lnSpc>
                <a:spcPct val="100000"/>
              </a:lnSpc>
              <a:spcBef>
                <a:spcPts val="0"/>
              </a:spcBef>
              <a:spcAft>
                <a:spcPts val="0"/>
              </a:spcAft>
              <a:buClr>
                <a:srgbClr val="000000"/>
              </a:buClr>
              <a:buSzPct val="100000"/>
              <a:buFont typeface="Times"/>
              <a:buChar char="–"/>
            </a:pPr>
            <a:r>
              <a:rPr b="0" i="0" lang="en-US" sz="2800" u="none" cap="none" strike="noStrike">
                <a:solidFill>
                  <a:srgbClr val="000000"/>
                </a:solidFill>
                <a:latin typeface="Times"/>
                <a:ea typeface="Times"/>
                <a:cs typeface="Times"/>
                <a:sym typeface="Times"/>
              </a:rPr>
              <a:t>Dependent Selection</a:t>
            </a:r>
          </a:p>
          <a:p>
            <a:pPr indent="-381000" lvl="1" marL="914400" marR="0" rtl="0" algn="l">
              <a:lnSpc>
                <a:spcPct val="100000"/>
              </a:lnSpc>
              <a:spcBef>
                <a:spcPts val="0"/>
              </a:spcBef>
              <a:spcAft>
                <a:spcPts val="0"/>
              </a:spcAft>
              <a:buClr>
                <a:srgbClr val="000000"/>
              </a:buClr>
              <a:buSzPct val="100000"/>
              <a:buFont typeface="Times"/>
              <a:buChar char="–"/>
            </a:pPr>
            <a:r>
              <a:rPr b="0" i="0" lang="en-US" sz="2800" u="none" cap="none" strike="noStrike">
                <a:solidFill>
                  <a:srgbClr val="000000"/>
                </a:solidFill>
                <a:latin typeface="Times"/>
                <a:ea typeface="Times"/>
                <a:cs typeface="Times"/>
                <a:sym typeface="Times"/>
              </a:rPr>
              <a:t>Parametric-Aware Dependent Selection</a:t>
            </a:r>
          </a:p>
          <a:p>
            <a:pPr indent="0" lvl="0" marL="0" marR="0" rtl="0" algn="l">
              <a:lnSpc>
                <a:spcPct val="100000"/>
              </a:lnSpc>
              <a:spcBef>
                <a:spcPts val="0"/>
              </a:spcBef>
              <a:spcAft>
                <a:spcPts val="0"/>
              </a:spcAft>
              <a:buClr>
                <a:srgbClr val="2C3F71"/>
              </a:buClr>
              <a:buSzPct val="25000"/>
              <a:buFont typeface="Arial"/>
              <a:buNone/>
            </a:pPr>
            <a:r>
              <a:t/>
            </a:r>
            <a:endParaRPr b="0" i="0" sz="2800" u="none" cap="none" strike="noStrike">
              <a:solidFill>
                <a:srgbClr val="4A86E8"/>
              </a:solidFill>
              <a:latin typeface="Times"/>
              <a:ea typeface="Times"/>
              <a:cs typeface="Times"/>
              <a:sym typeface="Times"/>
            </a:endParaRPr>
          </a:p>
        </p:txBody>
      </p:sp>
      <p:sp>
        <p:nvSpPr>
          <p:cNvPr id="71" name="Shape 71"/>
          <p:cNvSpPr txBox="1"/>
          <p:nvPr>
            <p:ph idx="13" type="body"/>
          </p:nvPr>
        </p:nvSpPr>
        <p:spPr>
          <a:xfrm>
            <a:off x="32920625" y="16354423"/>
            <a:ext cx="10046999" cy="753900"/>
          </a:xfrm>
          <a:prstGeom prst="rect">
            <a:avLst/>
          </a:prstGeom>
          <a:noFill/>
          <a:ln>
            <a:noFill/>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2C3F71"/>
              </a:buClr>
              <a:buSzPct val="25000"/>
              <a:buFont typeface="Arial"/>
              <a:buNone/>
            </a:pPr>
            <a:r>
              <a:rPr b="1" i="0" lang="en-US" sz="3600" u="none" cap="none" strike="noStrike">
                <a:solidFill>
                  <a:srgbClr val="000000"/>
                </a:solidFill>
                <a:latin typeface="Trebuchet MS"/>
                <a:ea typeface="Trebuchet MS"/>
                <a:cs typeface="Trebuchet MS"/>
                <a:sym typeface="Trebuchet MS"/>
              </a:rPr>
              <a:t>Conclusion</a:t>
            </a:r>
          </a:p>
        </p:txBody>
      </p:sp>
      <p:sp>
        <p:nvSpPr>
          <p:cNvPr id="72" name="Shape 72"/>
          <p:cNvSpPr txBox="1"/>
          <p:nvPr>
            <p:ph idx="14" type="body"/>
          </p:nvPr>
        </p:nvSpPr>
        <p:spPr>
          <a:xfrm>
            <a:off x="11825875" y="25330169"/>
            <a:ext cx="5101800" cy="2069100"/>
          </a:xfrm>
          <a:prstGeom prst="rect">
            <a:avLst/>
          </a:prstGeom>
          <a:noFill/>
          <a:ln>
            <a:noFill/>
          </a:ln>
        </p:spPr>
        <p:txBody>
          <a:bodyPr anchorCtr="0" anchor="t" bIns="228575" lIns="228575" rIns="228575" wrap="square" tIns="228575">
            <a:noAutofit/>
          </a:bodyPr>
          <a:lstStyle/>
          <a:p>
            <a:pPr indent="-381000" lvl="0" marL="457200" marR="0" rtl="0" algn="just">
              <a:lnSpc>
                <a:spcPct val="100000"/>
              </a:lnSpc>
              <a:spcBef>
                <a:spcPts val="0"/>
              </a:spcBef>
              <a:spcAft>
                <a:spcPts val="0"/>
              </a:spcAft>
              <a:buClr>
                <a:srgbClr val="000000"/>
              </a:buClr>
              <a:buSzPct val="100000"/>
              <a:buFont typeface="Times"/>
              <a:buChar char="●"/>
            </a:pPr>
            <a:r>
              <a:rPr b="0" i="0" lang="en-US" sz="2800" u="none" cap="none" strike="noStrike">
                <a:solidFill>
                  <a:srgbClr val="000000"/>
                </a:solidFill>
                <a:latin typeface="Times"/>
                <a:ea typeface="Times"/>
                <a:cs typeface="Times"/>
                <a:sym typeface="Times"/>
              </a:rPr>
              <a:t>Randomly select gates in which their paths do not intersect</a:t>
            </a:r>
          </a:p>
        </p:txBody>
      </p:sp>
      <p:sp>
        <p:nvSpPr>
          <p:cNvPr id="73" name="Shape 73"/>
          <p:cNvSpPr txBox="1"/>
          <p:nvPr>
            <p:ph idx="15" type="body"/>
          </p:nvPr>
        </p:nvSpPr>
        <p:spPr>
          <a:xfrm>
            <a:off x="33060575" y="22634100"/>
            <a:ext cx="9817500" cy="911700"/>
          </a:xfrm>
          <a:prstGeom prst="rect">
            <a:avLst/>
          </a:prstGeom>
          <a:noFill/>
          <a:ln>
            <a:noFill/>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2C3F71"/>
              </a:buClr>
              <a:buSzPct val="25000"/>
              <a:buFont typeface="Arial"/>
              <a:buNone/>
            </a:pPr>
            <a:r>
              <a:rPr b="1" i="0" lang="en-US" sz="3600" u="none" cap="none" strike="noStrike">
                <a:solidFill>
                  <a:srgbClr val="000000"/>
                </a:solidFill>
                <a:latin typeface="Trebuchet MS"/>
                <a:ea typeface="Trebuchet MS"/>
                <a:cs typeface="Trebuchet MS"/>
                <a:sym typeface="Trebuchet MS"/>
              </a:rPr>
              <a:t>References</a:t>
            </a:r>
          </a:p>
        </p:txBody>
      </p:sp>
      <p:sp>
        <p:nvSpPr>
          <p:cNvPr id="74" name="Shape 74"/>
          <p:cNvSpPr txBox="1"/>
          <p:nvPr>
            <p:ph idx="16" type="body"/>
          </p:nvPr>
        </p:nvSpPr>
        <p:spPr>
          <a:xfrm>
            <a:off x="32918075" y="22982663"/>
            <a:ext cx="10052098" cy="5698799"/>
          </a:xfrm>
          <a:prstGeom prst="rect">
            <a:avLst/>
          </a:prstGeom>
          <a:noFill/>
          <a:ln>
            <a:noFill/>
          </a:ln>
        </p:spPr>
        <p:txBody>
          <a:bodyPr anchorCtr="0" anchor="t" bIns="228575" lIns="228575" rIns="228575" wrap="square" tIns="228575">
            <a:noAutofit/>
          </a:bodyPr>
          <a:lstStyle/>
          <a:p>
            <a:pPr indent="0" lvl="0" marL="0" marR="0" rtl="0" algn="just">
              <a:lnSpc>
                <a:spcPct val="100000"/>
              </a:lnSpc>
              <a:spcBef>
                <a:spcPts val="0"/>
              </a:spcBef>
              <a:spcAft>
                <a:spcPts val="0"/>
              </a:spcAft>
              <a:buClr>
                <a:schemeClr val="dk1"/>
              </a:buClr>
              <a:buSzPct val="25000"/>
              <a:buFont typeface="Arial"/>
              <a:buNone/>
            </a:pPr>
            <a:r>
              <a:t/>
            </a:r>
            <a:endParaRPr b="0" i="0" sz="2400" u="none" cap="none" strike="noStrike">
              <a:solidFill>
                <a:srgbClr val="000000"/>
              </a:solidFill>
              <a:latin typeface="Times"/>
              <a:ea typeface="Times"/>
              <a:cs typeface="Times"/>
              <a:sym typeface="Times"/>
            </a:endParaRPr>
          </a:p>
          <a:p>
            <a:pPr indent="0" lvl="0" marL="0" marR="0" rtl="0" algn="just">
              <a:lnSpc>
                <a:spcPct val="100000"/>
              </a:lnSpc>
              <a:spcBef>
                <a:spcPts val="0"/>
              </a:spcBef>
              <a:spcAft>
                <a:spcPts val="0"/>
              </a:spcAft>
              <a:buClr>
                <a:schemeClr val="dk1"/>
              </a:buClr>
              <a:buSzPct val="25000"/>
              <a:buFont typeface="Arial"/>
              <a:buNone/>
            </a:pPr>
            <a:r>
              <a:rPr b="0" i="0" lang="en-US" sz="2400" u="none" cap="none" strike="noStrike">
                <a:solidFill>
                  <a:srgbClr val="000000"/>
                </a:solidFill>
                <a:latin typeface="Times"/>
                <a:ea typeface="Times"/>
                <a:cs typeface="Times"/>
                <a:sym typeface="Times"/>
              </a:rPr>
              <a:t>[1] Almasi, D., </a:t>
            </a:r>
            <a:r>
              <a:rPr b="0" i="1" lang="en-US" sz="2400" u="none" cap="none" strike="noStrike">
                <a:solidFill>
                  <a:srgbClr val="000000"/>
                </a:solidFill>
                <a:latin typeface="Times"/>
                <a:ea typeface="Times"/>
                <a:cs typeface="Times"/>
                <a:sym typeface="Times"/>
              </a:rPr>
              <a:t>Enhancing Hardware Security Using Spin Transfer Torque Logic</a:t>
            </a:r>
            <a:r>
              <a:rPr b="0" i="0" lang="en-US" sz="2400" u="none" cap="none" strike="noStrike">
                <a:solidFill>
                  <a:srgbClr val="000000"/>
                </a:solidFill>
                <a:latin typeface="Times"/>
                <a:ea typeface="Times"/>
                <a:cs typeface="Times"/>
                <a:sym typeface="Times"/>
              </a:rPr>
              <a:t>, in </a:t>
            </a:r>
            <a:r>
              <a:rPr b="0" i="1" lang="en-US" sz="2400" u="none" cap="none" strike="noStrike">
                <a:solidFill>
                  <a:srgbClr val="000000"/>
                </a:solidFill>
                <a:latin typeface="Times"/>
                <a:ea typeface="Times"/>
                <a:cs typeface="Times"/>
                <a:sym typeface="Times"/>
              </a:rPr>
              <a:t>Engineering of Embedded Electrical and Computer Systems</a:t>
            </a:r>
            <a:r>
              <a:rPr b="0" i="0" lang="en-US" sz="2400" u="none" cap="none" strike="noStrike">
                <a:solidFill>
                  <a:srgbClr val="000000"/>
                </a:solidFill>
                <a:latin typeface="Times"/>
                <a:ea typeface="Times"/>
                <a:cs typeface="Times"/>
                <a:sym typeface="Times"/>
              </a:rPr>
              <a:t>. 2015, San Francisco State University: San Francisco.</a:t>
            </a:r>
          </a:p>
          <a:p>
            <a:pPr indent="0" lvl="0" marL="0" marR="0" rtl="0" algn="just">
              <a:lnSpc>
                <a:spcPct val="100000"/>
              </a:lnSpc>
              <a:spcBef>
                <a:spcPts val="0"/>
              </a:spcBef>
              <a:spcAft>
                <a:spcPts val="0"/>
              </a:spcAft>
              <a:buClr>
                <a:schemeClr val="dk1"/>
              </a:buClr>
              <a:buSzPct val="25000"/>
              <a:buFont typeface="Arial"/>
              <a:buNone/>
            </a:pPr>
            <a:r>
              <a:rPr b="0" i="0" lang="en-US" sz="2400" u="none" cap="none" strike="noStrike">
                <a:solidFill>
                  <a:srgbClr val="000000"/>
                </a:solidFill>
                <a:latin typeface="Times"/>
                <a:ea typeface="Times"/>
                <a:cs typeface="Times"/>
                <a:sym typeface="Times"/>
              </a:rPr>
              <a:t>[2] Mano, M. Morris and Kime. Charles R. </a:t>
            </a:r>
            <a:r>
              <a:rPr b="0" i="1" lang="en-US" sz="2400" u="none" cap="none" strike="noStrike">
                <a:solidFill>
                  <a:srgbClr val="000000"/>
                </a:solidFill>
                <a:latin typeface="Times"/>
                <a:ea typeface="Times"/>
                <a:cs typeface="Times"/>
                <a:sym typeface="Times"/>
              </a:rPr>
              <a:t>Logic and Computer Design Fundamentals</a:t>
            </a:r>
            <a:r>
              <a:rPr b="0" i="0" lang="en-US" sz="2400" u="none" cap="none" strike="noStrike">
                <a:solidFill>
                  <a:srgbClr val="000000"/>
                </a:solidFill>
                <a:latin typeface="Times"/>
                <a:ea typeface="Times"/>
                <a:cs typeface="Times"/>
                <a:sym typeface="Times"/>
              </a:rPr>
              <a:t>. New Jersey: Pearson Education, 2008. Book. </a:t>
            </a:r>
          </a:p>
          <a:p>
            <a:pPr indent="0" lvl="0" marL="0" marR="0" rtl="0" algn="just">
              <a:lnSpc>
                <a:spcPct val="100000"/>
              </a:lnSpc>
              <a:spcBef>
                <a:spcPts val="0"/>
              </a:spcBef>
              <a:spcAft>
                <a:spcPts val="0"/>
              </a:spcAft>
              <a:buClr>
                <a:schemeClr val="dk1"/>
              </a:buClr>
              <a:buSzPct val="25000"/>
              <a:buFont typeface="Arial"/>
              <a:buNone/>
            </a:pPr>
            <a:r>
              <a:rPr b="0" i="0" lang="en-US" sz="2400" u="none" cap="none" strike="noStrike">
                <a:solidFill>
                  <a:srgbClr val="000000"/>
                </a:solidFill>
                <a:latin typeface="Times"/>
                <a:ea typeface="Times"/>
                <a:cs typeface="Times"/>
                <a:sym typeface="Times"/>
              </a:rPr>
              <a:t>[3] Winograd, T., et al., Preventing design reverse engineering with reconfigurable spin transfer torque LUT gates, in 17th International Symposium on Quality Electronic Design. 2016, IEEE: Santa Clara, CA. p. 242-247.</a:t>
            </a:r>
          </a:p>
          <a:p>
            <a:pPr indent="0" lvl="0" marL="0" marR="0" rtl="0" algn="just">
              <a:lnSpc>
                <a:spcPct val="100000"/>
              </a:lnSpc>
              <a:spcBef>
                <a:spcPts val="0"/>
              </a:spcBef>
              <a:spcAft>
                <a:spcPts val="0"/>
              </a:spcAft>
              <a:buClr>
                <a:schemeClr val="dk1"/>
              </a:buClr>
              <a:buSzPct val="25000"/>
              <a:buFont typeface="Arial"/>
              <a:buNone/>
            </a:pPr>
            <a:r>
              <a:rPr b="0" i="0" lang="en-US" sz="2400" u="none" cap="none" strike="noStrike">
                <a:solidFill>
                  <a:srgbClr val="000000"/>
                </a:solidFill>
                <a:latin typeface="Times"/>
                <a:ea typeface="Times"/>
                <a:cs typeface="Times"/>
                <a:sym typeface="Times"/>
              </a:rPr>
              <a:t>[4] C. Augustine et. al., “Spin-Transfer Torque MRAMs for Low Power Memories: Perspective and Prospective,” IEEE Sensors Journal, vol. 12, no. 4, pp. 756 – 766, 2012.</a:t>
            </a:r>
          </a:p>
          <a:p>
            <a:pPr indent="0" lvl="0" marL="0" marR="0" rtl="0" algn="just">
              <a:lnSpc>
                <a:spcPct val="100000"/>
              </a:lnSpc>
              <a:spcBef>
                <a:spcPts val="0"/>
              </a:spcBef>
              <a:spcAft>
                <a:spcPts val="0"/>
              </a:spcAft>
              <a:buClr>
                <a:schemeClr val="dk1"/>
              </a:buClr>
              <a:buSzPct val="25000"/>
              <a:buFont typeface="Arial"/>
              <a:buNone/>
            </a:pPr>
            <a:r>
              <a:rPr b="0" i="0" lang="en-US" sz="2400" u="none" cap="none" strike="noStrike">
                <a:solidFill>
                  <a:schemeClr val="dk1"/>
                </a:solidFill>
                <a:latin typeface="Times"/>
                <a:ea typeface="Times"/>
                <a:cs typeface="Times"/>
                <a:sym typeface="Times"/>
              </a:rPr>
              <a:t>[5] Almasi D., Mahmoodi, H. Homayoun, H. Salmani, H.  “Device and Circuit Optimizations for Spin Transfer Torque Reconfigurable Logic”  </a:t>
            </a:r>
          </a:p>
          <a:p>
            <a:pPr indent="0" lvl="0" marL="0" marR="0" rtl="0" algn="just">
              <a:lnSpc>
                <a:spcPct val="100000"/>
              </a:lnSpc>
              <a:spcBef>
                <a:spcPts val="0"/>
              </a:spcBef>
              <a:spcAft>
                <a:spcPts val="0"/>
              </a:spcAft>
              <a:buClr>
                <a:schemeClr val="dk1"/>
              </a:buClr>
              <a:buSzPct val="25000"/>
              <a:buFont typeface="Arial"/>
              <a:buNone/>
            </a:pPr>
            <a:r>
              <a:t/>
            </a:r>
            <a:endParaRPr b="0" i="0" sz="2400" u="none" cap="none" strike="noStrike">
              <a:solidFill>
                <a:srgbClr val="000000"/>
              </a:solidFill>
              <a:latin typeface="Times"/>
              <a:ea typeface="Times"/>
              <a:cs typeface="Times"/>
              <a:sym typeface="Times"/>
            </a:endParaRPr>
          </a:p>
        </p:txBody>
      </p:sp>
      <p:sp>
        <p:nvSpPr>
          <p:cNvPr id="75" name="Shape 75"/>
          <p:cNvSpPr txBox="1"/>
          <p:nvPr>
            <p:ph idx="18" type="body"/>
          </p:nvPr>
        </p:nvSpPr>
        <p:spPr>
          <a:xfrm>
            <a:off x="5946150" y="1972449"/>
            <a:ext cx="31998899" cy="2595898"/>
          </a:xfrm>
          <a:prstGeom prst="rect">
            <a:avLst/>
          </a:prstGeom>
          <a:noFill/>
          <a:ln>
            <a:noFill/>
          </a:ln>
        </p:spPr>
        <p:txBody>
          <a:bodyPr anchorCtr="0" anchor="t" bIns="45700" lIns="91425" rIns="91425" wrap="square" tIns="45700">
            <a:noAutofit/>
          </a:bodyPr>
          <a:lstStyle/>
          <a:p>
            <a:pPr indent="0" lvl="0" marL="0" marR="0" rtl="0" algn="ctr">
              <a:lnSpc>
                <a:spcPct val="100000"/>
              </a:lnSpc>
              <a:spcBef>
                <a:spcPts val="0"/>
              </a:spcBef>
              <a:spcAft>
                <a:spcPts val="0"/>
              </a:spcAft>
              <a:buClr>
                <a:srgbClr val="888888"/>
              </a:buClr>
              <a:buSzPct val="25000"/>
              <a:buFont typeface="Arial"/>
              <a:buNone/>
            </a:pPr>
            <a:r>
              <a:rPr b="0" i="0" lang="en-US" sz="3600" u="none" cap="none" strike="noStrike">
                <a:solidFill>
                  <a:schemeClr val="lt1"/>
                </a:solidFill>
                <a:latin typeface="Trebuchet MS"/>
                <a:ea typeface="Trebuchet MS"/>
                <a:cs typeface="Trebuchet MS"/>
                <a:sym typeface="Trebuchet MS"/>
              </a:rPr>
              <a:t>Brandon Leung</a:t>
            </a:r>
            <a:r>
              <a:rPr b="0" baseline="30000" i="0" lang="en-US" sz="3600" u="none" cap="none" strike="noStrike">
                <a:solidFill>
                  <a:schemeClr val="lt1"/>
                </a:solidFill>
                <a:latin typeface="Trebuchet MS"/>
                <a:ea typeface="Trebuchet MS"/>
                <a:cs typeface="Trebuchet MS"/>
                <a:sym typeface="Trebuchet MS"/>
              </a:rPr>
              <a:t>1</a:t>
            </a:r>
            <a:r>
              <a:rPr b="0" i="0" lang="en-US" sz="3600" u="none" cap="none" strike="noStrike">
                <a:solidFill>
                  <a:schemeClr val="lt1"/>
                </a:solidFill>
                <a:latin typeface="Trebuchet MS"/>
                <a:ea typeface="Trebuchet MS"/>
                <a:cs typeface="Trebuchet MS"/>
                <a:sym typeface="Trebuchet MS"/>
              </a:rPr>
              <a:t>, Yu Ting Huang</a:t>
            </a:r>
            <a:r>
              <a:rPr b="0" baseline="30000" i="0" lang="en-US" sz="3600" u="none" cap="none" strike="noStrike">
                <a:solidFill>
                  <a:schemeClr val="lt1"/>
                </a:solidFill>
                <a:latin typeface="Trebuchet MS"/>
                <a:ea typeface="Trebuchet MS"/>
                <a:cs typeface="Trebuchet MS"/>
                <a:sym typeface="Trebuchet MS"/>
              </a:rPr>
              <a:t>1</a:t>
            </a:r>
            <a:r>
              <a:rPr b="0" i="0" lang="en-US" sz="3600" u="none" cap="none" strike="noStrike">
                <a:solidFill>
                  <a:schemeClr val="lt1"/>
                </a:solidFill>
                <a:latin typeface="Trebuchet MS"/>
                <a:ea typeface="Trebuchet MS"/>
                <a:cs typeface="Trebuchet MS"/>
                <a:sym typeface="Trebuchet MS"/>
              </a:rPr>
              <a:t>, Fernando Lorenzo</a:t>
            </a:r>
            <a:r>
              <a:rPr b="0" baseline="30000" i="0" lang="en-US" sz="3600" u="none" cap="none" strike="noStrike">
                <a:solidFill>
                  <a:schemeClr val="lt1"/>
                </a:solidFill>
                <a:latin typeface="Trebuchet MS"/>
                <a:ea typeface="Trebuchet MS"/>
                <a:cs typeface="Trebuchet MS"/>
                <a:sym typeface="Trebuchet MS"/>
              </a:rPr>
              <a:t>1</a:t>
            </a:r>
            <a:r>
              <a:rPr b="0" i="0" lang="en-US" sz="3600" u="none" cap="none" strike="noStrike">
                <a:solidFill>
                  <a:schemeClr val="lt1"/>
                </a:solidFill>
                <a:latin typeface="Trebuchet MS"/>
                <a:ea typeface="Trebuchet MS"/>
                <a:cs typeface="Trebuchet MS"/>
                <a:sym typeface="Trebuchet MS"/>
              </a:rPr>
              <a:t>, Sergio Rodriguez</a:t>
            </a:r>
            <a:r>
              <a:rPr b="0" baseline="30000" i="0" lang="en-US" sz="3600" u="none" cap="none" strike="noStrike">
                <a:solidFill>
                  <a:schemeClr val="lt1"/>
                </a:solidFill>
                <a:latin typeface="Trebuchet MS"/>
                <a:ea typeface="Trebuchet MS"/>
                <a:cs typeface="Trebuchet MS"/>
                <a:sym typeface="Trebuchet MS"/>
              </a:rPr>
              <a:t>1</a:t>
            </a:r>
            <a:r>
              <a:rPr b="0" i="0" lang="en-US" sz="3600" u="none" cap="none" strike="noStrike">
                <a:solidFill>
                  <a:schemeClr val="lt1"/>
                </a:solidFill>
                <a:latin typeface="Trebuchet MS"/>
                <a:ea typeface="Trebuchet MS"/>
                <a:cs typeface="Trebuchet MS"/>
                <a:sym typeface="Trebuchet MS"/>
              </a:rPr>
              <a:t>, Janine Young</a:t>
            </a:r>
            <a:r>
              <a:rPr b="0" baseline="30000" i="0" lang="en-US" sz="3600" u="none" cap="none" strike="noStrike">
                <a:solidFill>
                  <a:schemeClr val="lt1"/>
                </a:solidFill>
                <a:latin typeface="Trebuchet MS"/>
                <a:ea typeface="Trebuchet MS"/>
                <a:cs typeface="Trebuchet MS"/>
                <a:sym typeface="Trebuchet MS"/>
              </a:rPr>
              <a:t>1</a:t>
            </a:r>
          </a:p>
          <a:p>
            <a:pPr indent="0" lvl="0" marL="0" marR="0" rtl="0" algn="ctr">
              <a:lnSpc>
                <a:spcPct val="100000"/>
              </a:lnSpc>
              <a:spcBef>
                <a:spcPts val="0"/>
              </a:spcBef>
              <a:spcAft>
                <a:spcPts val="0"/>
              </a:spcAft>
              <a:buClr>
                <a:srgbClr val="888888"/>
              </a:buClr>
              <a:buSzPct val="25000"/>
              <a:buFont typeface="Arial"/>
              <a:buNone/>
            </a:pPr>
            <a:r>
              <a:rPr b="0" i="0" lang="en-US" sz="3600" u="none" cap="none" strike="noStrike">
                <a:solidFill>
                  <a:srgbClr val="FFFFFF"/>
                </a:solidFill>
                <a:latin typeface="Trebuchet MS"/>
                <a:ea typeface="Trebuchet MS"/>
                <a:cs typeface="Trebuchet MS"/>
                <a:sym typeface="Trebuchet MS"/>
              </a:rPr>
              <a:t>Graduate Mentor: Aliyar Attaran</a:t>
            </a:r>
            <a:r>
              <a:rPr b="0" baseline="30000" i="0" lang="en-US" sz="3600" u="none" cap="none" strike="noStrike">
                <a:solidFill>
                  <a:schemeClr val="lt1"/>
                </a:solidFill>
                <a:latin typeface="Trebuchet MS"/>
                <a:ea typeface="Trebuchet MS"/>
                <a:cs typeface="Trebuchet MS"/>
                <a:sym typeface="Trebuchet MS"/>
              </a:rPr>
              <a:t>2</a:t>
            </a:r>
            <a:r>
              <a:rPr b="0" i="0" lang="en-US" sz="3600" u="none" cap="none" strike="noStrike">
                <a:solidFill>
                  <a:srgbClr val="FFFFFF"/>
                </a:solidFill>
                <a:latin typeface="Trebuchet MS"/>
                <a:ea typeface="Trebuchet MS"/>
                <a:cs typeface="Trebuchet MS"/>
                <a:sym typeface="Trebuchet MS"/>
              </a:rPr>
              <a:t>, Advisor: Hamid Mahmoodi</a:t>
            </a:r>
            <a:r>
              <a:rPr b="0" baseline="30000" i="0" lang="en-US" sz="3600" u="none" cap="none" strike="noStrike">
                <a:solidFill>
                  <a:schemeClr val="lt1"/>
                </a:solidFill>
                <a:latin typeface="Trebuchet MS"/>
                <a:ea typeface="Trebuchet MS"/>
                <a:cs typeface="Trebuchet MS"/>
                <a:sym typeface="Trebuchet MS"/>
              </a:rPr>
              <a:t>2</a:t>
            </a:r>
          </a:p>
          <a:p>
            <a:pPr indent="0" lvl="0" marL="0" marR="0" rtl="0" algn="ctr">
              <a:lnSpc>
                <a:spcPct val="100000"/>
              </a:lnSpc>
              <a:spcBef>
                <a:spcPts val="0"/>
              </a:spcBef>
              <a:spcAft>
                <a:spcPts val="0"/>
              </a:spcAft>
              <a:buClr>
                <a:srgbClr val="888888"/>
              </a:buClr>
              <a:buSzPct val="25000"/>
              <a:buFont typeface="Arial"/>
              <a:buNone/>
            </a:pPr>
            <a:r>
              <a:rPr b="0" baseline="30000" i="0" lang="en-US" sz="3600" u="none" cap="none" strike="noStrike">
                <a:solidFill>
                  <a:schemeClr val="lt1"/>
                </a:solidFill>
                <a:latin typeface="Trebuchet MS"/>
                <a:ea typeface="Trebuchet MS"/>
                <a:cs typeface="Trebuchet MS"/>
                <a:sym typeface="Trebuchet MS"/>
              </a:rPr>
              <a:t>1</a:t>
            </a:r>
            <a:r>
              <a:rPr b="0" i="0" lang="en-US" sz="3600" u="none" cap="none" strike="noStrike">
                <a:solidFill>
                  <a:srgbClr val="FFFFFF"/>
                </a:solidFill>
                <a:latin typeface="Calibri"/>
                <a:ea typeface="Calibri"/>
                <a:cs typeface="Calibri"/>
                <a:sym typeface="Calibri"/>
              </a:rPr>
              <a:t>Ca</a:t>
            </a:r>
            <a:r>
              <a:rPr b="0" i="0" lang="en-US" sz="3800" u="none" cap="none" strike="noStrike">
                <a:solidFill>
                  <a:srgbClr val="FFFFFF"/>
                </a:solidFill>
                <a:latin typeface="Calibri"/>
                <a:ea typeface="Calibri"/>
                <a:cs typeface="Calibri"/>
                <a:sym typeface="Calibri"/>
              </a:rPr>
              <a:t>ñada College  4200 Farm Hill Blvd. Redwood City, CA 94061</a:t>
            </a:r>
          </a:p>
          <a:p>
            <a:pPr indent="0" lvl="0" marL="0" marR="0" rtl="0" algn="ctr">
              <a:lnSpc>
                <a:spcPct val="115000"/>
              </a:lnSpc>
              <a:spcBef>
                <a:spcPts val="0"/>
              </a:spcBef>
              <a:spcAft>
                <a:spcPts val="0"/>
              </a:spcAft>
              <a:buClr>
                <a:schemeClr val="dk1"/>
              </a:buClr>
              <a:buSzPct val="25000"/>
              <a:buFont typeface="Arial"/>
              <a:buNone/>
            </a:pPr>
            <a:r>
              <a:rPr b="0" baseline="30000" i="0" lang="en-US" sz="3600" u="none" cap="none" strike="noStrike">
                <a:solidFill>
                  <a:schemeClr val="lt1"/>
                </a:solidFill>
                <a:latin typeface="Trebuchet MS"/>
                <a:ea typeface="Trebuchet MS"/>
                <a:cs typeface="Trebuchet MS"/>
                <a:sym typeface="Trebuchet MS"/>
              </a:rPr>
              <a:t>2</a:t>
            </a:r>
            <a:r>
              <a:rPr b="0" i="0" lang="en-US" sz="3800" u="none" cap="none" strike="noStrike">
                <a:solidFill>
                  <a:srgbClr val="FFFFFF"/>
                </a:solidFill>
                <a:latin typeface="Calibri"/>
                <a:ea typeface="Calibri"/>
                <a:cs typeface="Calibri"/>
                <a:sym typeface="Calibri"/>
              </a:rPr>
              <a:t>San Francisco State University: Dept. of Engineering 1600 Holloway Ave. San Francisco, CA 94132</a:t>
            </a:r>
          </a:p>
          <a:p>
            <a:pPr indent="0" lvl="0" marL="0" marR="0" rtl="0" algn="ctr">
              <a:lnSpc>
                <a:spcPct val="100000"/>
              </a:lnSpc>
              <a:spcBef>
                <a:spcPts val="0"/>
              </a:spcBef>
              <a:spcAft>
                <a:spcPts val="0"/>
              </a:spcAft>
              <a:buClr>
                <a:srgbClr val="888888"/>
              </a:buClr>
              <a:buSzPct val="25000"/>
              <a:buFont typeface="Arial"/>
              <a:buNone/>
            </a:pPr>
            <a:r>
              <a:t/>
            </a:r>
            <a:endParaRPr b="0" i="0" sz="3800" u="none" cap="none" strike="noStrike">
              <a:solidFill>
                <a:srgbClr val="FFFFFF"/>
              </a:solidFill>
              <a:latin typeface="Calibri"/>
              <a:ea typeface="Calibri"/>
              <a:cs typeface="Calibri"/>
              <a:sym typeface="Calibri"/>
            </a:endParaRPr>
          </a:p>
        </p:txBody>
      </p:sp>
      <p:sp>
        <p:nvSpPr>
          <p:cNvPr id="76" name="Shape 76"/>
          <p:cNvSpPr txBox="1"/>
          <p:nvPr>
            <p:ph idx="20" type="body"/>
          </p:nvPr>
        </p:nvSpPr>
        <p:spPr>
          <a:xfrm>
            <a:off x="5419350" y="544500"/>
            <a:ext cx="33052500" cy="1158600"/>
          </a:xfrm>
          <a:prstGeom prst="rect">
            <a:avLst/>
          </a:prstGeom>
          <a:noFill/>
          <a:ln>
            <a:noFill/>
          </a:ln>
        </p:spPr>
        <p:txBody>
          <a:bodyPr anchorCtr="1" anchor="t" bIns="45700" lIns="91425" rIns="91425" wrap="square" tIns="45700">
            <a:noAutofit/>
          </a:bodyPr>
          <a:lstStyle/>
          <a:p>
            <a:pPr indent="0" lvl="0" marL="0" marR="0" rtl="0" algn="ctr">
              <a:lnSpc>
                <a:spcPct val="80000"/>
              </a:lnSpc>
              <a:spcBef>
                <a:spcPts val="0"/>
              </a:spcBef>
              <a:spcAft>
                <a:spcPts val="0"/>
              </a:spcAft>
              <a:buClr>
                <a:schemeClr val="lt1"/>
              </a:buClr>
              <a:buSzPct val="25000"/>
              <a:buFont typeface="Arial"/>
              <a:buNone/>
            </a:pPr>
            <a:r>
              <a:rPr b="1" i="0" lang="en-US" sz="6300" u="none" cap="none" strike="noStrike">
                <a:solidFill>
                  <a:schemeClr val="lt1"/>
                </a:solidFill>
                <a:latin typeface="Trebuchet MS"/>
                <a:ea typeface="Trebuchet MS"/>
                <a:cs typeface="Trebuchet MS"/>
                <a:sym typeface="Trebuchet MS"/>
              </a:rPr>
              <a:t>Efficient Logic Design Using Spin Transfer Torque Memory Technology &amp; Lookup Tables</a:t>
            </a:r>
          </a:p>
        </p:txBody>
      </p:sp>
      <p:sp>
        <p:nvSpPr>
          <p:cNvPr id="77" name="Shape 77"/>
          <p:cNvSpPr txBox="1"/>
          <p:nvPr/>
        </p:nvSpPr>
        <p:spPr>
          <a:xfrm>
            <a:off x="898600" y="16067600"/>
            <a:ext cx="10052098" cy="7539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000000"/>
              </a:buClr>
              <a:buSzPct val="25000"/>
              <a:buFont typeface="Trebuchet MS"/>
              <a:buNone/>
            </a:pPr>
            <a:r>
              <a:rPr b="1" i="0" lang="en-US" sz="3600" u="none" cap="none" strike="noStrike">
                <a:solidFill>
                  <a:srgbClr val="000000"/>
                </a:solidFill>
                <a:latin typeface="Trebuchet MS"/>
                <a:ea typeface="Trebuchet MS"/>
                <a:cs typeface="Trebuchet MS"/>
                <a:sym typeface="Trebuchet MS"/>
              </a:rPr>
              <a:t>Magnetic Tunnel Junction</a:t>
            </a:r>
          </a:p>
        </p:txBody>
      </p:sp>
      <p:sp>
        <p:nvSpPr>
          <p:cNvPr id="78" name="Shape 78"/>
          <p:cNvSpPr txBox="1"/>
          <p:nvPr/>
        </p:nvSpPr>
        <p:spPr>
          <a:xfrm>
            <a:off x="1215174" y="16821488"/>
            <a:ext cx="9351000" cy="3734099"/>
          </a:xfrm>
          <a:prstGeom prst="rect">
            <a:avLst/>
          </a:prstGeom>
          <a:noFill/>
          <a:ln>
            <a:noFill/>
          </a:ln>
        </p:spPr>
        <p:txBody>
          <a:bodyPr anchorCtr="0" anchor="t" bIns="91425" lIns="91425" rIns="91425" wrap="square" tIns="91425">
            <a:noAutofit/>
          </a:bodyPr>
          <a:lstStyle/>
          <a:p>
            <a:pPr indent="-381000" lvl="0" marL="457200" marR="0" rtl="0" algn="l">
              <a:lnSpc>
                <a:spcPct val="100000"/>
              </a:lnSpc>
              <a:spcBef>
                <a:spcPts val="0"/>
              </a:spcBef>
              <a:spcAft>
                <a:spcPts val="0"/>
              </a:spcAft>
              <a:buClr>
                <a:srgbClr val="000000"/>
              </a:buClr>
              <a:buSzPct val="100000"/>
              <a:buFont typeface="Times"/>
              <a:buChar char="●"/>
            </a:pPr>
            <a:r>
              <a:rPr b="0" i="0" lang="en-US" sz="2800" u="none" cap="none" strike="noStrike">
                <a:solidFill>
                  <a:srgbClr val="000000"/>
                </a:solidFill>
                <a:latin typeface="Times"/>
                <a:ea typeface="Times"/>
                <a:cs typeface="Times"/>
                <a:sym typeface="Times"/>
              </a:rPr>
              <a:t>Composition</a:t>
            </a:r>
          </a:p>
          <a:p>
            <a:pPr indent="-381000" lvl="1" marL="914400" marR="0" rtl="0" algn="l">
              <a:lnSpc>
                <a:spcPct val="100000"/>
              </a:lnSpc>
              <a:spcBef>
                <a:spcPts val="0"/>
              </a:spcBef>
              <a:spcAft>
                <a:spcPts val="0"/>
              </a:spcAft>
              <a:buClr>
                <a:srgbClr val="000000"/>
              </a:buClr>
              <a:buSzPct val="100000"/>
              <a:buFont typeface="Times"/>
              <a:buChar char="○"/>
            </a:pPr>
            <a:r>
              <a:rPr b="0" i="0" lang="en-US" sz="2800" u="none" cap="none" strike="noStrike">
                <a:solidFill>
                  <a:srgbClr val="000000"/>
                </a:solidFill>
                <a:latin typeface="Times"/>
                <a:ea typeface="Times"/>
                <a:cs typeface="Times"/>
                <a:sym typeface="Times"/>
              </a:rPr>
              <a:t>2 ferromagnetic layers Includes:</a:t>
            </a:r>
          </a:p>
          <a:p>
            <a:pPr indent="-381000" lvl="2" marL="1371600" marR="0" rtl="0" algn="l">
              <a:lnSpc>
                <a:spcPct val="100000"/>
              </a:lnSpc>
              <a:spcBef>
                <a:spcPts val="0"/>
              </a:spcBef>
              <a:spcAft>
                <a:spcPts val="0"/>
              </a:spcAft>
              <a:buClr>
                <a:srgbClr val="000000"/>
              </a:buClr>
              <a:buSzPct val="100000"/>
              <a:buFont typeface="Times"/>
              <a:buChar char="■"/>
            </a:pPr>
            <a:r>
              <a:rPr b="0" i="0" lang="en-US" sz="2800" u="none" cap="none" strike="noStrike">
                <a:solidFill>
                  <a:srgbClr val="000000"/>
                </a:solidFill>
                <a:latin typeface="Times"/>
                <a:ea typeface="Times"/>
                <a:cs typeface="Times"/>
                <a:sym typeface="Times"/>
              </a:rPr>
              <a:t>Free layer - magnetic field orientation can be changed</a:t>
            </a:r>
          </a:p>
          <a:p>
            <a:pPr indent="-381000" lvl="2" marL="1371600" marR="0" rtl="0" algn="l">
              <a:lnSpc>
                <a:spcPct val="100000"/>
              </a:lnSpc>
              <a:spcBef>
                <a:spcPts val="0"/>
              </a:spcBef>
              <a:spcAft>
                <a:spcPts val="0"/>
              </a:spcAft>
              <a:buClr>
                <a:srgbClr val="000000"/>
              </a:buClr>
              <a:buSzPct val="100000"/>
              <a:buFont typeface="Times"/>
              <a:buChar char="■"/>
            </a:pPr>
            <a:r>
              <a:rPr b="0" i="0" lang="en-US" sz="2800" u="none" cap="none" strike="noStrike">
                <a:solidFill>
                  <a:srgbClr val="000000"/>
                </a:solidFill>
                <a:latin typeface="Times"/>
                <a:ea typeface="Times"/>
                <a:cs typeface="Times"/>
                <a:sym typeface="Times"/>
              </a:rPr>
              <a:t>Fixed layer - magnetic field orientation cannot be changed</a:t>
            </a:r>
          </a:p>
          <a:p>
            <a:pPr indent="-381000" lvl="1" marL="914400" marR="0" rtl="0" algn="l">
              <a:lnSpc>
                <a:spcPct val="100000"/>
              </a:lnSpc>
              <a:spcBef>
                <a:spcPts val="0"/>
              </a:spcBef>
              <a:spcAft>
                <a:spcPts val="0"/>
              </a:spcAft>
              <a:buClr>
                <a:srgbClr val="000000"/>
              </a:buClr>
              <a:buSzPct val="100000"/>
              <a:buFont typeface="Times"/>
              <a:buChar char="○"/>
            </a:pPr>
            <a:r>
              <a:rPr b="0" i="0" lang="en-US" sz="2800" u="none" cap="none" strike="noStrike">
                <a:solidFill>
                  <a:srgbClr val="000000"/>
                </a:solidFill>
                <a:latin typeface="Times"/>
                <a:ea typeface="Times"/>
                <a:cs typeface="Times"/>
                <a:sym typeface="Times"/>
              </a:rPr>
              <a:t>Oxide barrier</a:t>
            </a:r>
          </a:p>
          <a:p>
            <a:pPr indent="-381000" lvl="0" marL="457200" marR="0" rtl="0" algn="l">
              <a:lnSpc>
                <a:spcPct val="100000"/>
              </a:lnSpc>
              <a:spcBef>
                <a:spcPts val="0"/>
              </a:spcBef>
              <a:spcAft>
                <a:spcPts val="0"/>
              </a:spcAft>
              <a:buClr>
                <a:srgbClr val="000000"/>
              </a:buClr>
              <a:buSzPct val="100000"/>
              <a:buFont typeface="Times"/>
              <a:buChar char="●"/>
            </a:pPr>
            <a:r>
              <a:rPr b="0" i="0" lang="en-US" sz="2800" u="none" cap="none" strike="noStrike">
                <a:solidFill>
                  <a:srgbClr val="000000"/>
                </a:solidFill>
                <a:latin typeface="Times"/>
                <a:ea typeface="Times"/>
                <a:cs typeface="Times"/>
                <a:sym typeface="Times"/>
              </a:rPr>
              <a:t>Used to store information</a:t>
            </a:r>
          </a:p>
          <a:p>
            <a:pPr indent="-381000" lvl="1" marL="914400" marR="0" rtl="0" algn="l">
              <a:lnSpc>
                <a:spcPct val="100000"/>
              </a:lnSpc>
              <a:spcBef>
                <a:spcPts val="0"/>
              </a:spcBef>
              <a:spcAft>
                <a:spcPts val="0"/>
              </a:spcAft>
              <a:buClr>
                <a:srgbClr val="000000"/>
              </a:buClr>
              <a:buSzPct val="100000"/>
              <a:buFont typeface="Times"/>
              <a:buChar char="○"/>
            </a:pPr>
            <a:r>
              <a:rPr b="0" i="0" lang="en-US" sz="2800" u="none" cap="none" strike="noStrike">
                <a:solidFill>
                  <a:srgbClr val="000000"/>
                </a:solidFill>
                <a:latin typeface="Times"/>
                <a:ea typeface="Times"/>
                <a:cs typeface="Times"/>
                <a:sym typeface="Times"/>
              </a:rPr>
              <a:t>Information is sensed as resistances</a:t>
            </a:r>
          </a:p>
          <a:p>
            <a:pPr indent="-381000" lvl="1" marL="914400" marR="0" rtl="0" algn="l">
              <a:lnSpc>
                <a:spcPct val="100000"/>
              </a:lnSpc>
              <a:spcBef>
                <a:spcPts val="0"/>
              </a:spcBef>
              <a:spcAft>
                <a:spcPts val="0"/>
              </a:spcAft>
              <a:buClr>
                <a:srgbClr val="000000"/>
              </a:buClr>
              <a:buSzPct val="100000"/>
              <a:buFont typeface="Times"/>
              <a:buChar char="○"/>
            </a:pPr>
            <a:r>
              <a:rPr b="0" i="0" lang="en-US" sz="2800" u="none" cap="none" strike="noStrike">
                <a:solidFill>
                  <a:srgbClr val="000000"/>
                </a:solidFill>
                <a:latin typeface="Times"/>
                <a:ea typeface="Times"/>
                <a:cs typeface="Times"/>
                <a:sym typeface="Times"/>
              </a:rPr>
              <a:t>Resistance is sensed by applying a current to MTJs layers</a:t>
            </a:r>
          </a:p>
          <a:p>
            <a:pPr indent="-381000" lvl="1" marL="914400" marR="0" rtl="0" algn="l">
              <a:lnSpc>
                <a:spcPct val="100000"/>
              </a:lnSpc>
              <a:spcBef>
                <a:spcPts val="0"/>
              </a:spcBef>
              <a:spcAft>
                <a:spcPts val="0"/>
              </a:spcAft>
              <a:buClr>
                <a:srgbClr val="000000"/>
              </a:buClr>
              <a:buSzPct val="100000"/>
              <a:buFont typeface="Times"/>
              <a:buChar char="○"/>
            </a:pPr>
            <a:r>
              <a:rPr b="0" i="0" lang="en-US" sz="2800" u="none" cap="none" strike="noStrike">
                <a:solidFill>
                  <a:srgbClr val="000000"/>
                </a:solidFill>
                <a:latin typeface="Times"/>
                <a:ea typeface="Times"/>
                <a:cs typeface="Times"/>
                <a:sym typeface="Times"/>
              </a:rPr>
              <a:t>Low resistance is logic state 0</a:t>
            </a:r>
          </a:p>
          <a:p>
            <a:pPr indent="-381000" lvl="1" marL="914400" marR="0" rtl="0" algn="l">
              <a:lnSpc>
                <a:spcPct val="100000"/>
              </a:lnSpc>
              <a:spcBef>
                <a:spcPts val="0"/>
              </a:spcBef>
              <a:spcAft>
                <a:spcPts val="0"/>
              </a:spcAft>
              <a:buClr>
                <a:srgbClr val="000000"/>
              </a:buClr>
              <a:buSzPct val="100000"/>
              <a:buFont typeface="Times"/>
              <a:buChar char="○"/>
            </a:pPr>
            <a:r>
              <a:rPr b="0" i="0" lang="en-US" sz="2800" u="none" cap="none" strike="noStrike">
                <a:solidFill>
                  <a:srgbClr val="000000"/>
                </a:solidFill>
                <a:latin typeface="Times"/>
                <a:ea typeface="Times"/>
                <a:cs typeface="Times"/>
                <a:sym typeface="Times"/>
              </a:rPr>
              <a:t>High resistance is logic state 1</a:t>
            </a:r>
          </a:p>
          <a:p>
            <a:pPr indent="0" lvl="0" marL="0" marR="0" rtl="0" algn="l">
              <a:lnSpc>
                <a:spcPct val="100000"/>
              </a:lnSpc>
              <a:spcBef>
                <a:spcPts val="0"/>
              </a:spcBef>
              <a:spcAft>
                <a:spcPts val="0"/>
              </a:spcAft>
              <a:buClr>
                <a:srgbClr val="000000"/>
              </a:buClr>
              <a:buFont typeface="Arial"/>
              <a:buNone/>
            </a:pPr>
            <a:r>
              <a:t/>
            </a:r>
            <a:endParaRPr b="0" i="0" sz="16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Font typeface="Arial"/>
              <a:buNone/>
            </a:pPr>
            <a:r>
              <a:t/>
            </a:r>
            <a:endParaRPr b="0" i="0" sz="1600" u="none" cap="none" strike="noStrike">
              <a:solidFill>
                <a:srgbClr val="4A86E8"/>
              </a:solidFill>
              <a:latin typeface="Arial"/>
              <a:ea typeface="Arial"/>
              <a:cs typeface="Arial"/>
              <a:sym typeface="Arial"/>
            </a:endParaRPr>
          </a:p>
        </p:txBody>
      </p:sp>
      <p:sp>
        <p:nvSpPr>
          <p:cNvPr id="79" name="Shape 79"/>
          <p:cNvSpPr txBox="1"/>
          <p:nvPr/>
        </p:nvSpPr>
        <p:spPr>
          <a:xfrm>
            <a:off x="964300" y="25328700"/>
            <a:ext cx="10052098" cy="9117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000000"/>
              </a:buClr>
              <a:buSzPct val="25000"/>
              <a:buFont typeface="Trebuchet MS"/>
              <a:buNone/>
            </a:pPr>
            <a:r>
              <a:rPr b="1" i="0" lang="en-US" sz="3600" u="none" cap="none" strike="noStrike">
                <a:solidFill>
                  <a:srgbClr val="000000"/>
                </a:solidFill>
                <a:latin typeface="Trebuchet MS"/>
                <a:ea typeface="Trebuchet MS"/>
                <a:cs typeface="Trebuchet MS"/>
                <a:sym typeface="Trebuchet MS"/>
              </a:rPr>
              <a:t>STT Based Look Up Table (STT-LUT)</a:t>
            </a:r>
          </a:p>
        </p:txBody>
      </p:sp>
      <p:sp>
        <p:nvSpPr>
          <p:cNvPr id="80" name="Shape 80"/>
          <p:cNvSpPr txBox="1"/>
          <p:nvPr/>
        </p:nvSpPr>
        <p:spPr>
          <a:xfrm>
            <a:off x="11651300" y="5902525"/>
            <a:ext cx="10046999" cy="753900"/>
          </a:xfrm>
          <a:prstGeom prst="rect">
            <a:avLst/>
          </a:prstGeom>
          <a:noFill/>
          <a:ln>
            <a:noFill/>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SzPct val="25000"/>
              <a:buFont typeface="Trebuchet MS"/>
              <a:buNone/>
            </a:pPr>
            <a:r>
              <a:rPr b="1" i="0" lang="en-US" sz="3600" u="none" cap="none" strike="noStrike">
                <a:solidFill>
                  <a:srgbClr val="000000"/>
                </a:solidFill>
                <a:latin typeface="Trebuchet MS"/>
                <a:ea typeface="Trebuchet MS"/>
                <a:cs typeface="Trebuchet MS"/>
                <a:sym typeface="Trebuchet MS"/>
              </a:rPr>
              <a:t>Logic Implementation using STT-LUT</a:t>
            </a:r>
          </a:p>
        </p:txBody>
      </p:sp>
      <p:sp>
        <p:nvSpPr>
          <p:cNvPr id="81" name="Shape 81"/>
          <p:cNvSpPr txBox="1"/>
          <p:nvPr/>
        </p:nvSpPr>
        <p:spPr>
          <a:xfrm>
            <a:off x="11625975" y="7024835"/>
            <a:ext cx="5335199" cy="3462599"/>
          </a:xfrm>
          <a:prstGeom prst="rect">
            <a:avLst/>
          </a:prstGeom>
          <a:noFill/>
          <a:ln>
            <a:noFill/>
          </a:ln>
        </p:spPr>
        <p:txBody>
          <a:bodyPr anchorCtr="0" anchor="t" bIns="91425" lIns="91425" rIns="91425" wrap="square" tIns="91425">
            <a:noAutofit/>
          </a:bodyPr>
          <a:lstStyle/>
          <a:p>
            <a:pPr indent="-254000" lvl="0" marL="457200" marR="0" rtl="0" algn="just">
              <a:lnSpc>
                <a:spcPct val="100000"/>
              </a:lnSpc>
              <a:spcBef>
                <a:spcPts val="0"/>
              </a:spcBef>
              <a:spcAft>
                <a:spcPts val="0"/>
              </a:spcAft>
              <a:buClr>
                <a:srgbClr val="000000"/>
              </a:buClr>
              <a:buSzPct val="100000"/>
              <a:buFont typeface="Noto Sans Symbols"/>
              <a:buChar char="●"/>
            </a:pPr>
            <a:r>
              <a:rPr b="0" i="0" lang="en-US" sz="2800" u="none" cap="none" strike="noStrike">
                <a:solidFill>
                  <a:srgbClr val="000000"/>
                </a:solidFill>
                <a:latin typeface="Times"/>
                <a:ea typeface="Times"/>
                <a:cs typeface="Times"/>
                <a:sym typeface="Times"/>
              </a:rPr>
              <a:t>Contents of STT-LUTs can be programmed to implement any arbitrary logic function </a:t>
            </a:r>
          </a:p>
          <a:p>
            <a:pPr indent="-254000" lvl="0" marL="457200" marR="0" rtl="0" algn="just">
              <a:lnSpc>
                <a:spcPct val="100000"/>
              </a:lnSpc>
              <a:spcBef>
                <a:spcPts val="2000"/>
              </a:spcBef>
              <a:spcAft>
                <a:spcPts val="0"/>
              </a:spcAft>
              <a:buClr>
                <a:srgbClr val="000000"/>
              </a:buClr>
              <a:buSzPct val="100000"/>
              <a:buFont typeface="Times"/>
              <a:buChar char="●"/>
            </a:pPr>
            <a:r>
              <a:rPr b="0" i="0" lang="en-US" sz="2800" u="none" cap="none" strike="noStrike">
                <a:solidFill>
                  <a:srgbClr val="000000"/>
                </a:solidFill>
                <a:latin typeface="Times"/>
                <a:ea typeface="Times"/>
                <a:cs typeface="Times"/>
                <a:sym typeface="Times"/>
              </a:rPr>
              <a:t>STT-LUTs improve security and are non-volatile</a:t>
            </a:r>
          </a:p>
          <a:p>
            <a:pPr indent="-254000" lvl="0" marL="457200" marR="0" rtl="0" algn="just">
              <a:lnSpc>
                <a:spcPct val="100000"/>
              </a:lnSpc>
              <a:spcBef>
                <a:spcPts val="2000"/>
              </a:spcBef>
              <a:spcAft>
                <a:spcPts val="0"/>
              </a:spcAft>
              <a:buClr>
                <a:srgbClr val="000000"/>
              </a:buClr>
              <a:buSzPct val="100000"/>
              <a:buFont typeface="Times"/>
              <a:buChar char="●"/>
            </a:pPr>
            <a:r>
              <a:rPr b="0" i="0" lang="en-US" sz="2800" u="none" cap="none" strike="noStrike">
                <a:solidFill>
                  <a:srgbClr val="000000"/>
                </a:solidFill>
                <a:latin typeface="Times"/>
                <a:ea typeface="Times"/>
                <a:cs typeface="Times"/>
                <a:sym typeface="Times"/>
              </a:rPr>
              <a:t>Require more time, power, and transistors to operate</a:t>
            </a:r>
          </a:p>
        </p:txBody>
      </p:sp>
      <p:pic>
        <p:nvPicPr>
          <p:cNvPr id="82" name="Shape 82"/>
          <p:cNvPicPr preferRelativeResize="0"/>
          <p:nvPr/>
        </p:nvPicPr>
        <p:blipFill rotWithShape="1">
          <a:blip r:embed="rId3">
            <a:alphaModFix/>
          </a:blip>
          <a:srcRect b="0" l="0" r="0" t="0"/>
          <a:stretch/>
        </p:blipFill>
        <p:spPr>
          <a:xfrm>
            <a:off x="17212688" y="6813099"/>
            <a:ext cx="4127975" cy="3831009"/>
          </a:xfrm>
          <a:prstGeom prst="rect">
            <a:avLst/>
          </a:prstGeom>
          <a:noFill/>
          <a:ln>
            <a:noFill/>
          </a:ln>
        </p:spPr>
      </p:pic>
      <p:sp>
        <p:nvSpPr>
          <p:cNvPr id="83" name="Shape 83"/>
          <p:cNvSpPr txBox="1"/>
          <p:nvPr/>
        </p:nvSpPr>
        <p:spPr>
          <a:xfrm>
            <a:off x="11603960" y="10526275"/>
            <a:ext cx="10046999" cy="846298"/>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chemeClr val="lt1"/>
              </a:buClr>
              <a:buSzPct val="25000"/>
              <a:buFont typeface="Trebuchet MS"/>
              <a:buNone/>
            </a:pPr>
            <a:r>
              <a:rPr b="1" i="0" lang="en-US" sz="3600" u="none" cap="none" strike="noStrike">
                <a:solidFill>
                  <a:srgbClr val="000000"/>
                </a:solidFill>
                <a:latin typeface="Trebuchet MS"/>
                <a:ea typeface="Trebuchet MS"/>
                <a:cs typeface="Trebuchet MS"/>
                <a:sym typeface="Trebuchet MS"/>
              </a:rPr>
              <a:t>Case Study: 4-bit Adder</a:t>
            </a:r>
          </a:p>
          <a:p>
            <a:pPr indent="0" lvl="0" marL="0" marR="0" rtl="0" algn="l">
              <a:lnSpc>
                <a:spcPct val="100000"/>
              </a:lnSpc>
              <a:spcBef>
                <a:spcPts val="0"/>
              </a:spcBef>
              <a:spcAft>
                <a:spcPts val="0"/>
              </a:spcAft>
              <a:buClr>
                <a:srgbClr val="000000"/>
              </a:buClr>
              <a:buFont typeface="Arial"/>
              <a:buNone/>
            </a:pPr>
            <a:r>
              <a:t/>
            </a:r>
            <a:endParaRPr b="1" i="0" sz="1400" u="none" cap="none" strike="noStrike">
              <a:solidFill>
                <a:srgbClr val="0000FF"/>
              </a:solidFill>
              <a:latin typeface="Arial"/>
              <a:ea typeface="Arial"/>
              <a:cs typeface="Arial"/>
              <a:sym typeface="Arial"/>
            </a:endParaRPr>
          </a:p>
        </p:txBody>
      </p:sp>
      <p:sp>
        <p:nvSpPr>
          <p:cNvPr id="84" name="Shape 84"/>
          <p:cNvSpPr txBox="1"/>
          <p:nvPr/>
        </p:nvSpPr>
        <p:spPr>
          <a:xfrm>
            <a:off x="11625960" y="11185000"/>
            <a:ext cx="4682399" cy="3950700"/>
          </a:xfrm>
          <a:prstGeom prst="rect">
            <a:avLst/>
          </a:prstGeom>
          <a:noFill/>
          <a:ln>
            <a:noFill/>
          </a:ln>
        </p:spPr>
        <p:txBody>
          <a:bodyPr anchorCtr="0" anchor="t" bIns="91425" lIns="91425" rIns="91425" wrap="square" tIns="91425">
            <a:noAutofit/>
          </a:bodyPr>
          <a:lstStyle/>
          <a:p>
            <a:pPr indent="-254000" lvl="0" marL="457200" marR="0" rtl="0" algn="just">
              <a:lnSpc>
                <a:spcPct val="100000"/>
              </a:lnSpc>
              <a:spcBef>
                <a:spcPts val="0"/>
              </a:spcBef>
              <a:spcAft>
                <a:spcPts val="0"/>
              </a:spcAft>
              <a:buClr>
                <a:srgbClr val="000000"/>
              </a:buClr>
              <a:buSzPct val="100000"/>
              <a:buFont typeface="Times"/>
              <a:buChar char="●"/>
            </a:pPr>
            <a:r>
              <a:rPr b="0" i="0" lang="en-US" sz="2800" u="none" cap="none" strike="noStrike">
                <a:solidFill>
                  <a:srgbClr val="000000"/>
                </a:solidFill>
                <a:latin typeface="Times"/>
                <a:ea typeface="Times"/>
                <a:cs typeface="Times"/>
                <a:sym typeface="Times"/>
              </a:rPr>
              <a:t>Gate-level schematic of 4-bit adder showing the critical path, which is </a:t>
            </a:r>
            <a:r>
              <a:rPr b="0" i="0" lang="en-US" sz="2800" u="none" cap="none" strike="noStrike">
                <a:solidFill>
                  <a:schemeClr val="dk1"/>
                </a:solidFill>
                <a:latin typeface="Times"/>
                <a:ea typeface="Times"/>
                <a:cs typeface="Times"/>
                <a:sym typeface="Times"/>
              </a:rPr>
              <a:t>the pathway with the most delay and passes the most number of gates</a:t>
            </a:r>
          </a:p>
          <a:p>
            <a:pPr indent="-254000" lvl="0" marL="457200" marR="0" rtl="0" algn="just">
              <a:lnSpc>
                <a:spcPct val="100000"/>
              </a:lnSpc>
              <a:spcBef>
                <a:spcPts val="0"/>
              </a:spcBef>
              <a:spcAft>
                <a:spcPts val="0"/>
              </a:spcAft>
              <a:buClr>
                <a:srgbClr val="000000"/>
              </a:buClr>
              <a:buSzPct val="100000"/>
              <a:buFont typeface="Times"/>
              <a:buChar char="●"/>
            </a:pPr>
            <a:r>
              <a:rPr b="0" i="0" lang="en-US" sz="2800" u="none" cap="none" strike="noStrike">
                <a:solidFill>
                  <a:srgbClr val="000000"/>
                </a:solidFill>
                <a:latin typeface="Times"/>
                <a:ea typeface="Times"/>
                <a:cs typeface="Times"/>
                <a:sym typeface="Times"/>
              </a:rPr>
              <a:t>LUT replacement of all the gates on the critical path causes delay overhead</a:t>
            </a:r>
          </a:p>
          <a:p>
            <a:pPr indent="-254000" lvl="0" marL="457200" marR="0" rtl="0" algn="just">
              <a:lnSpc>
                <a:spcPct val="100000"/>
              </a:lnSpc>
              <a:spcBef>
                <a:spcPts val="0"/>
              </a:spcBef>
              <a:spcAft>
                <a:spcPts val="0"/>
              </a:spcAft>
              <a:buClr>
                <a:srgbClr val="000000"/>
              </a:buClr>
              <a:buSzPct val="100000"/>
              <a:buFont typeface="Times"/>
              <a:buChar char="●"/>
            </a:pPr>
            <a:r>
              <a:rPr b="0" i="0" lang="en-US" sz="2800" u="none" cap="none" strike="noStrike">
                <a:solidFill>
                  <a:srgbClr val="000000"/>
                </a:solidFill>
                <a:latin typeface="Times"/>
                <a:ea typeface="Times"/>
                <a:cs typeface="Times"/>
                <a:sym typeface="Times"/>
              </a:rPr>
              <a:t>LUT replacement of some non-critical gates results in delay overhead and change of the critical path</a:t>
            </a:r>
          </a:p>
        </p:txBody>
      </p:sp>
      <p:pic>
        <p:nvPicPr>
          <p:cNvPr id="85" name="Shape 85"/>
          <p:cNvPicPr preferRelativeResize="0"/>
          <p:nvPr/>
        </p:nvPicPr>
        <p:blipFill rotWithShape="1">
          <a:blip r:embed="rId4">
            <a:alphaModFix/>
          </a:blip>
          <a:srcRect b="0" l="0" r="0" t="0"/>
          <a:stretch/>
        </p:blipFill>
        <p:spPr>
          <a:xfrm>
            <a:off x="16599848" y="11702060"/>
            <a:ext cx="4787700" cy="3743700"/>
          </a:xfrm>
          <a:prstGeom prst="rect">
            <a:avLst/>
          </a:prstGeom>
          <a:noFill/>
          <a:ln>
            <a:noFill/>
          </a:ln>
        </p:spPr>
      </p:pic>
      <p:sp>
        <p:nvSpPr>
          <p:cNvPr id="86" name="Shape 86"/>
          <p:cNvSpPr txBox="1"/>
          <p:nvPr/>
        </p:nvSpPr>
        <p:spPr>
          <a:xfrm>
            <a:off x="11603975" y="16850025"/>
            <a:ext cx="10047000" cy="8463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chemeClr val="dk1"/>
              </a:buClr>
              <a:buSzPct val="25000"/>
              <a:buFont typeface="Arial"/>
              <a:buNone/>
            </a:pPr>
            <a:r>
              <a:rPr b="1" i="0" lang="en-US" sz="3600" u="none" cap="none" strike="noStrike">
                <a:solidFill>
                  <a:srgbClr val="000000"/>
                </a:solidFill>
                <a:latin typeface="Trebuchet MS"/>
                <a:ea typeface="Trebuchet MS"/>
                <a:cs typeface="Trebuchet MS"/>
                <a:sym typeface="Trebuchet MS"/>
              </a:rPr>
              <a:t>Individual Gate Mapping</a:t>
            </a:r>
          </a:p>
          <a:p>
            <a:pPr indent="0" lvl="0" marL="0" marR="0" rtl="0" algn="l">
              <a:lnSpc>
                <a:spcPct val="100000"/>
              </a:lnSpc>
              <a:spcBef>
                <a:spcPts val="0"/>
              </a:spcBef>
              <a:spcAft>
                <a:spcPts val="0"/>
              </a:spcAft>
              <a:buClr>
                <a:srgbClr val="000000"/>
              </a:buClr>
              <a:buFont typeface="Arial"/>
              <a:buNone/>
            </a:pPr>
            <a:r>
              <a:t/>
            </a:r>
            <a:endParaRPr b="1" i="0" sz="1400" u="none" cap="none" strike="noStrike">
              <a:solidFill>
                <a:srgbClr val="0000FF"/>
              </a:solidFill>
              <a:latin typeface="Arial"/>
              <a:ea typeface="Arial"/>
              <a:cs typeface="Arial"/>
              <a:sym typeface="Arial"/>
            </a:endParaRPr>
          </a:p>
        </p:txBody>
      </p:sp>
      <p:sp>
        <p:nvSpPr>
          <p:cNvPr id="87" name="Shape 87"/>
          <p:cNvSpPr txBox="1"/>
          <p:nvPr/>
        </p:nvSpPr>
        <p:spPr>
          <a:xfrm>
            <a:off x="11717325" y="17494588"/>
            <a:ext cx="5682299" cy="2595898"/>
          </a:xfrm>
          <a:prstGeom prst="rect">
            <a:avLst/>
          </a:prstGeom>
          <a:noFill/>
          <a:ln>
            <a:noFill/>
          </a:ln>
        </p:spPr>
        <p:txBody>
          <a:bodyPr anchorCtr="0" anchor="t" bIns="91425" lIns="91425" rIns="91425" wrap="square" tIns="91425">
            <a:noAutofit/>
          </a:bodyPr>
          <a:lstStyle/>
          <a:p>
            <a:pPr indent="-254000" lvl="0" marL="457200" marR="0" rtl="0" algn="just">
              <a:lnSpc>
                <a:spcPct val="100000"/>
              </a:lnSpc>
              <a:spcBef>
                <a:spcPts val="0"/>
              </a:spcBef>
              <a:spcAft>
                <a:spcPts val="0"/>
              </a:spcAft>
              <a:buClr>
                <a:srgbClr val="000000"/>
              </a:buClr>
              <a:buSzPct val="100000"/>
              <a:buFont typeface="Times"/>
              <a:buChar char="●"/>
            </a:pPr>
            <a:r>
              <a:rPr b="0" i="0" lang="en-US" sz="2800" u="none" cap="none" strike="noStrike">
                <a:solidFill>
                  <a:srgbClr val="000000"/>
                </a:solidFill>
                <a:latin typeface="Times"/>
                <a:ea typeface="Times"/>
                <a:cs typeface="Times"/>
                <a:sym typeface="Times"/>
              </a:rPr>
              <a:t>Each logic gate can be replaced by Lookup Table programmed with the corresponding truth table of the logic gate</a:t>
            </a:r>
          </a:p>
          <a:p>
            <a:pPr indent="-254000" lvl="0" marL="457200" marR="0" rtl="0" algn="just">
              <a:lnSpc>
                <a:spcPct val="100000"/>
              </a:lnSpc>
              <a:spcBef>
                <a:spcPts val="0"/>
              </a:spcBef>
              <a:spcAft>
                <a:spcPts val="0"/>
              </a:spcAft>
              <a:buClr>
                <a:srgbClr val="000000"/>
              </a:buClr>
              <a:buSzPct val="100000"/>
              <a:buFont typeface="Times"/>
              <a:buChar char="●"/>
            </a:pPr>
            <a:r>
              <a:rPr b="0" i="0" lang="en-US" sz="2800" u="none" cap="none" strike="noStrike">
                <a:solidFill>
                  <a:srgbClr val="000000"/>
                </a:solidFill>
                <a:latin typeface="Times"/>
                <a:ea typeface="Times"/>
                <a:cs typeface="Times"/>
                <a:sym typeface="Times"/>
              </a:rPr>
              <a:t>Simulate and extract data from each mapped gate</a:t>
            </a: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4A86E8"/>
              </a:solidFill>
              <a:latin typeface="Arial"/>
              <a:ea typeface="Arial"/>
              <a:cs typeface="Arial"/>
              <a:sym typeface="Arial"/>
            </a:endParaRPr>
          </a:p>
        </p:txBody>
      </p:sp>
      <p:grpSp>
        <p:nvGrpSpPr>
          <p:cNvPr id="88" name="Shape 88"/>
          <p:cNvGrpSpPr/>
          <p:nvPr/>
        </p:nvGrpSpPr>
        <p:grpSpPr>
          <a:xfrm>
            <a:off x="17319675" y="17654235"/>
            <a:ext cx="3822898" cy="2175661"/>
            <a:chOff x="4924925" y="1929272"/>
            <a:chExt cx="3479475" cy="2069102"/>
          </a:xfrm>
        </p:grpSpPr>
        <p:sp>
          <p:nvSpPr>
            <p:cNvPr id="89" name="Shape 89"/>
            <p:cNvSpPr/>
            <p:nvPr/>
          </p:nvSpPr>
          <p:spPr>
            <a:xfrm>
              <a:off x="5964750" y="3106775"/>
              <a:ext cx="1638300" cy="855300"/>
            </a:xfrm>
            <a:prstGeom prst="roundRect">
              <a:avLst>
                <a:gd fmla="val 16667" name="adj"/>
              </a:avLst>
            </a:prstGeom>
            <a:solidFill>
              <a:srgbClr val="F9CB9C"/>
            </a:solidFill>
            <a:ln cap="flat" cmpd="sng" w="9525">
              <a:solidFill>
                <a:srgbClr val="1B3861"/>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90" name="Shape 90"/>
            <p:cNvPicPr preferRelativeResize="0"/>
            <p:nvPr/>
          </p:nvPicPr>
          <p:blipFill rotWithShape="1">
            <a:blip r:embed="rId5">
              <a:alphaModFix/>
            </a:blip>
            <a:srcRect b="0" l="61149" r="12697" t="0"/>
            <a:stretch/>
          </p:blipFill>
          <p:spPr>
            <a:xfrm>
              <a:off x="6004837" y="3070474"/>
              <a:ext cx="1558125" cy="927900"/>
            </a:xfrm>
            <a:prstGeom prst="rect">
              <a:avLst/>
            </a:prstGeom>
            <a:noFill/>
            <a:ln>
              <a:noFill/>
            </a:ln>
          </p:spPr>
        </p:pic>
        <p:grpSp>
          <p:nvGrpSpPr>
            <p:cNvPr id="91" name="Shape 91"/>
            <p:cNvGrpSpPr/>
            <p:nvPr/>
          </p:nvGrpSpPr>
          <p:grpSpPr>
            <a:xfrm>
              <a:off x="4924925" y="1929272"/>
              <a:ext cx="3479475" cy="1265212"/>
              <a:chOff x="4159875" y="2381747"/>
              <a:chExt cx="3479475" cy="1265212"/>
            </a:xfrm>
          </p:grpSpPr>
          <p:sp>
            <p:nvSpPr>
              <p:cNvPr id="92" name="Shape 92"/>
              <p:cNvSpPr/>
              <p:nvPr/>
            </p:nvSpPr>
            <p:spPr>
              <a:xfrm>
                <a:off x="4309350" y="2457400"/>
                <a:ext cx="3330000" cy="1113900"/>
              </a:xfrm>
              <a:prstGeom prst="roundRect">
                <a:avLst>
                  <a:gd fmla="val 16667" name="adj"/>
                </a:avLst>
              </a:prstGeom>
              <a:solidFill>
                <a:srgbClr val="00FFFF"/>
              </a:solidFill>
              <a:ln cap="flat" cmpd="sng" w="9525">
                <a:solidFill>
                  <a:srgbClr val="1B3861"/>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nvGrpSpPr>
              <p:cNvPr id="93" name="Shape 93"/>
              <p:cNvGrpSpPr/>
              <p:nvPr/>
            </p:nvGrpSpPr>
            <p:grpSpPr>
              <a:xfrm>
                <a:off x="4159875" y="2381747"/>
                <a:ext cx="3426791" cy="1265212"/>
                <a:chOff x="4159875" y="2263810"/>
                <a:chExt cx="3426791" cy="1265212"/>
              </a:xfrm>
            </p:grpSpPr>
            <p:pic>
              <p:nvPicPr>
                <p:cNvPr id="94" name="Shape 94"/>
                <p:cNvPicPr preferRelativeResize="0"/>
                <p:nvPr/>
              </p:nvPicPr>
              <p:blipFill rotWithShape="1">
                <a:blip r:embed="rId6">
                  <a:alphaModFix/>
                </a:blip>
                <a:srcRect b="0" l="44393" r="0" t="3043"/>
                <a:stretch/>
              </p:blipFill>
              <p:spPr>
                <a:xfrm>
                  <a:off x="4572969" y="2263810"/>
                  <a:ext cx="3013697" cy="1265212"/>
                </a:xfrm>
                <a:prstGeom prst="rect">
                  <a:avLst/>
                </a:prstGeom>
                <a:noFill/>
                <a:ln>
                  <a:noFill/>
                </a:ln>
              </p:spPr>
            </p:pic>
            <p:sp>
              <p:nvSpPr>
                <p:cNvPr id="95" name="Shape 95"/>
                <p:cNvSpPr txBox="1"/>
                <p:nvPr/>
              </p:nvSpPr>
              <p:spPr>
                <a:xfrm>
                  <a:off x="4159875" y="2947100"/>
                  <a:ext cx="493199" cy="418500"/>
                </a:xfrm>
                <a:prstGeom prst="rect">
                  <a:avLst/>
                </a:prstGeom>
                <a:noFill/>
                <a:ln>
                  <a:noFill/>
                </a:ln>
              </p:spPr>
              <p:txBody>
                <a:bodyPr anchorCtr="0" anchor="t" bIns="91425" lIns="91425" rIns="91425" wrap="square" tIns="91425">
                  <a:noAutofit/>
                </a:bodyPr>
                <a:lstStyle/>
                <a:p>
                  <a:pPr indent="0" lvl="0" marL="0" marR="0" rtl="0" algn="r">
                    <a:lnSpc>
                      <a:spcPct val="100000"/>
                    </a:lnSpc>
                    <a:spcBef>
                      <a:spcPts val="0"/>
                    </a:spcBef>
                    <a:spcAft>
                      <a:spcPts val="0"/>
                    </a:spcAft>
                    <a:buClr>
                      <a:srgbClr val="000000"/>
                    </a:buClr>
                    <a:buSzPct val="25000"/>
                    <a:buFont typeface="Arial"/>
                    <a:buNone/>
                  </a:pPr>
                  <a:r>
                    <a:rPr b="1" i="0" lang="en-US" sz="1100" u="none" cap="none" strike="noStrike">
                      <a:solidFill>
                        <a:srgbClr val="000000"/>
                      </a:solidFill>
                      <a:latin typeface="Arial"/>
                      <a:ea typeface="Arial"/>
                      <a:cs typeface="Arial"/>
                      <a:sym typeface="Arial"/>
                    </a:rPr>
                    <a:t>I3</a:t>
                  </a:r>
                </a:p>
                <a:p>
                  <a:pPr indent="0" lvl="0" marL="0" marR="0" rtl="0" algn="r">
                    <a:lnSpc>
                      <a:spcPct val="100000"/>
                    </a:lnSpc>
                    <a:spcBef>
                      <a:spcPts val="0"/>
                    </a:spcBef>
                    <a:spcAft>
                      <a:spcPts val="0"/>
                    </a:spcAft>
                    <a:buClr>
                      <a:srgbClr val="000000"/>
                    </a:buClr>
                    <a:buSzPct val="25000"/>
                    <a:buFont typeface="Arial"/>
                    <a:buNone/>
                  </a:pPr>
                  <a:r>
                    <a:rPr b="1" i="0" lang="en-US" sz="1100" u="none" cap="none" strike="noStrike">
                      <a:solidFill>
                        <a:srgbClr val="000000"/>
                      </a:solidFill>
                      <a:latin typeface="Arial"/>
                      <a:ea typeface="Arial"/>
                      <a:cs typeface="Arial"/>
                      <a:sym typeface="Arial"/>
                    </a:rPr>
                    <a:t>I4</a:t>
                  </a:r>
                </a:p>
              </p:txBody>
            </p:sp>
          </p:grpSp>
        </p:grpSp>
        <p:sp>
          <p:nvSpPr>
            <p:cNvPr id="96" name="Shape 96"/>
            <p:cNvSpPr/>
            <p:nvPr/>
          </p:nvSpPr>
          <p:spPr>
            <a:xfrm>
              <a:off x="5724375" y="2009175"/>
              <a:ext cx="1112998" cy="927900"/>
            </a:xfrm>
            <a:prstGeom prst="wedgeEllipseCallout">
              <a:avLst>
                <a:gd fmla="val 11597" name="adj1"/>
                <a:gd fmla="val 78578" name="adj2"/>
              </a:avLst>
            </a:prstGeom>
            <a:noFill/>
            <a:ln cap="flat" cmpd="sng" w="19050">
              <a:solidFill>
                <a:srgbClr val="1B3861"/>
              </a:solidFill>
              <a:prstDash val="lgDash"/>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sp>
        <p:nvSpPr>
          <p:cNvPr id="97" name="Shape 97"/>
          <p:cNvSpPr txBox="1"/>
          <p:nvPr/>
        </p:nvSpPr>
        <p:spPr>
          <a:xfrm>
            <a:off x="22429488" y="11942500"/>
            <a:ext cx="4474500" cy="1638000"/>
          </a:xfrm>
          <a:prstGeom prst="rect">
            <a:avLst/>
          </a:prstGeom>
          <a:noFill/>
          <a:ln>
            <a:noFill/>
          </a:ln>
        </p:spPr>
        <p:txBody>
          <a:bodyPr anchorCtr="0" anchor="ctr" bIns="91425" lIns="91425" rIns="91425" wrap="square" tIns="91425">
            <a:noAutofit/>
          </a:bodyPr>
          <a:lstStyle/>
          <a:p>
            <a:pPr indent="-381000" lvl="0" marL="457200" marR="0" rtl="0" algn="just">
              <a:lnSpc>
                <a:spcPct val="100000"/>
              </a:lnSpc>
              <a:spcBef>
                <a:spcPts val="0"/>
              </a:spcBef>
              <a:spcAft>
                <a:spcPts val="0"/>
              </a:spcAft>
              <a:buClr>
                <a:srgbClr val="000000"/>
              </a:buClr>
              <a:buSzPct val="100000"/>
              <a:buFont typeface="Times"/>
              <a:buChar char="●"/>
            </a:pPr>
            <a:r>
              <a:rPr b="0" i="0" lang="en-US" sz="2400" u="none" cap="none" strike="noStrike">
                <a:solidFill>
                  <a:srgbClr val="000000"/>
                </a:solidFill>
                <a:latin typeface="Times"/>
                <a:ea typeface="Times"/>
                <a:cs typeface="Times"/>
                <a:sym typeface="Times"/>
              </a:rPr>
              <a:t>LUT replacement of a gate may result in delay overhead</a:t>
            </a:r>
          </a:p>
        </p:txBody>
      </p:sp>
      <p:pic>
        <p:nvPicPr>
          <p:cNvPr id="98" name="Shape 98"/>
          <p:cNvPicPr preferRelativeResize="0"/>
          <p:nvPr/>
        </p:nvPicPr>
        <p:blipFill rotWithShape="1">
          <a:blip r:embed="rId7">
            <a:alphaModFix/>
          </a:blip>
          <a:srcRect b="0" l="0" r="0" t="0"/>
          <a:stretch/>
        </p:blipFill>
        <p:spPr>
          <a:xfrm>
            <a:off x="22667023" y="8172125"/>
            <a:ext cx="4682399" cy="3843550"/>
          </a:xfrm>
          <a:prstGeom prst="rect">
            <a:avLst/>
          </a:prstGeom>
          <a:noFill/>
          <a:ln>
            <a:noFill/>
          </a:ln>
        </p:spPr>
      </p:pic>
      <p:grpSp>
        <p:nvGrpSpPr>
          <p:cNvPr id="99" name="Shape 99"/>
          <p:cNvGrpSpPr/>
          <p:nvPr/>
        </p:nvGrpSpPr>
        <p:grpSpPr>
          <a:xfrm>
            <a:off x="16758070" y="20933161"/>
            <a:ext cx="4793743" cy="2099730"/>
            <a:chOff x="2890400" y="1371600"/>
            <a:chExt cx="6007199" cy="2890598"/>
          </a:xfrm>
        </p:grpSpPr>
        <p:sp>
          <p:nvSpPr>
            <p:cNvPr id="100" name="Shape 100"/>
            <p:cNvSpPr/>
            <p:nvPr/>
          </p:nvSpPr>
          <p:spPr>
            <a:xfrm>
              <a:off x="4491025" y="2774800"/>
              <a:ext cx="3032400" cy="1487398"/>
            </a:xfrm>
            <a:prstGeom prst="roundRect">
              <a:avLst>
                <a:gd fmla="val 16667" name="adj"/>
              </a:avLst>
            </a:prstGeom>
            <a:solidFill>
              <a:srgbClr val="00FF00"/>
            </a:solidFill>
            <a:ln cap="flat" cmpd="sng" w="9525">
              <a:solidFill>
                <a:srgbClr val="1B3861"/>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101" name="Shape 101"/>
            <p:cNvPicPr preferRelativeResize="0"/>
            <p:nvPr/>
          </p:nvPicPr>
          <p:blipFill rotWithShape="1">
            <a:blip r:embed="rId8">
              <a:alphaModFix/>
            </a:blip>
            <a:srcRect b="0" l="0" r="0" t="0"/>
            <a:stretch/>
          </p:blipFill>
          <p:spPr>
            <a:xfrm>
              <a:off x="4684100" y="2891000"/>
              <a:ext cx="2802000" cy="1251898"/>
            </a:xfrm>
            <a:prstGeom prst="rect">
              <a:avLst/>
            </a:prstGeom>
            <a:noFill/>
            <a:ln>
              <a:noFill/>
            </a:ln>
          </p:spPr>
        </p:pic>
        <p:sp>
          <p:nvSpPr>
            <p:cNvPr id="102" name="Shape 102"/>
            <p:cNvSpPr/>
            <p:nvPr/>
          </p:nvSpPr>
          <p:spPr>
            <a:xfrm>
              <a:off x="2890400" y="1371600"/>
              <a:ext cx="6007199" cy="1421098"/>
            </a:xfrm>
            <a:prstGeom prst="roundRect">
              <a:avLst>
                <a:gd fmla="val 16667" name="adj"/>
              </a:avLst>
            </a:prstGeom>
            <a:solidFill>
              <a:srgbClr val="00FFFF"/>
            </a:solidFill>
            <a:ln cap="flat" cmpd="sng" w="9525">
              <a:solidFill>
                <a:srgbClr val="1B3861"/>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103" name="Shape 103"/>
            <p:cNvPicPr preferRelativeResize="0"/>
            <p:nvPr/>
          </p:nvPicPr>
          <p:blipFill rotWithShape="1">
            <a:blip r:embed="rId6">
              <a:alphaModFix/>
            </a:blip>
            <a:srcRect b="0" l="0" r="0" t="0"/>
            <a:stretch/>
          </p:blipFill>
          <p:spPr>
            <a:xfrm>
              <a:off x="3375200" y="1478812"/>
              <a:ext cx="5419798" cy="1305000"/>
            </a:xfrm>
            <a:prstGeom prst="rect">
              <a:avLst/>
            </a:prstGeom>
            <a:noFill/>
            <a:ln>
              <a:noFill/>
            </a:ln>
          </p:spPr>
        </p:pic>
        <p:sp>
          <p:nvSpPr>
            <p:cNvPr id="104" name="Shape 104"/>
            <p:cNvSpPr/>
            <p:nvPr/>
          </p:nvSpPr>
          <p:spPr>
            <a:xfrm>
              <a:off x="4755575" y="1478825"/>
              <a:ext cx="1074900" cy="902100"/>
            </a:xfrm>
            <a:prstGeom prst="wedgeEllipseCallout">
              <a:avLst>
                <a:gd fmla="val 43739" name="adj1"/>
                <a:gd fmla="val 116894" name="adj2"/>
              </a:avLst>
            </a:prstGeom>
            <a:noFill/>
            <a:ln cap="flat" cmpd="sng" w="19050">
              <a:solidFill>
                <a:srgbClr val="1B3861"/>
              </a:solidFill>
              <a:prstDash val="lgDash"/>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5" name="Shape 105"/>
            <p:cNvSpPr/>
            <p:nvPr/>
          </p:nvSpPr>
          <p:spPr>
            <a:xfrm flipH="1">
              <a:off x="6193874" y="1622150"/>
              <a:ext cx="1074900" cy="902100"/>
            </a:xfrm>
            <a:prstGeom prst="wedgeEllipseCallout">
              <a:avLst>
                <a:gd fmla="val 17755" name="adj1"/>
                <a:gd fmla="val 140298" name="adj2"/>
              </a:avLst>
            </a:prstGeom>
            <a:noFill/>
            <a:ln cap="flat" cmpd="sng" w="19050">
              <a:solidFill>
                <a:srgbClr val="1B3861"/>
              </a:solidFill>
              <a:prstDash val="lgDash"/>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6" name="Shape 106"/>
            <p:cNvSpPr/>
            <p:nvPr/>
          </p:nvSpPr>
          <p:spPr>
            <a:xfrm>
              <a:off x="7459400" y="1622150"/>
              <a:ext cx="1074900" cy="902100"/>
            </a:xfrm>
            <a:prstGeom prst="wedgeEllipseCallout">
              <a:avLst>
                <a:gd fmla="val -77463" name="adj1"/>
                <a:gd fmla="val 151003" name="adj2"/>
              </a:avLst>
            </a:prstGeom>
            <a:noFill/>
            <a:ln cap="flat" cmpd="sng" w="19050">
              <a:solidFill>
                <a:srgbClr val="1B3861"/>
              </a:solidFill>
              <a:prstDash val="lgDash"/>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sp>
        <p:nvSpPr>
          <p:cNvPr id="107" name="Shape 107"/>
          <p:cNvSpPr txBox="1"/>
          <p:nvPr/>
        </p:nvSpPr>
        <p:spPr>
          <a:xfrm>
            <a:off x="11798100" y="24917400"/>
            <a:ext cx="5002200" cy="6426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chemeClr val="dk1"/>
              </a:buClr>
              <a:buSzPct val="25000"/>
              <a:buFont typeface="Arial"/>
              <a:buNone/>
            </a:pPr>
            <a:r>
              <a:rPr b="1" i="0" lang="en-US" sz="2900" u="none" cap="none" strike="noStrike">
                <a:solidFill>
                  <a:srgbClr val="000000"/>
                </a:solidFill>
                <a:latin typeface="Trebuchet MS"/>
                <a:ea typeface="Trebuchet MS"/>
                <a:cs typeface="Trebuchet MS"/>
                <a:sym typeface="Trebuchet MS"/>
              </a:rPr>
              <a:t>Independent Selection</a:t>
            </a:r>
          </a:p>
          <a:p>
            <a:pPr indent="0" lvl="0" marL="0" marR="0" rtl="0" algn="l">
              <a:lnSpc>
                <a:spcPct val="100000"/>
              </a:lnSpc>
              <a:spcBef>
                <a:spcPts val="0"/>
              </a:spcBef>
              <a:spcAft>
                <a:spcPts val="0"/>
              </a:spcAft>
              <a:buClr>
                <a:srgbClr val="000000"/>
              </a:buClr>
              <a:buFont typeface="Arial"/>
              <a:buNone/>
            </a:pPr>
            <a:r>
              <a:t/>
            </a:r>
            <a:endParaRPr b="1" i="0" sz="3000" u="none" cap="none" strike="noStrike">
              <a:solidFill>
                <a:srgbClr val="0000FF"/>
              </a:solidFill>
              <a:latin typeface="Arial"/>
              <a:ea typeface="Arial"/>
              <a:cs typeface="Arial"/>
              <a:sym typeface="Arial"/>
            </a:endParaRPr>
          </a:p>
        </p:txBody>
      </p:sp>
      <p:pic>
        <p:nvPicPr>
          <p:cNvPr id="108" name="Shape 108"/>
          <p:cNvPicPr preferRelativeResize="0"/>
          <p:nvPr/>
        </p:nvPicPr>
        <p:blipFill rotWithShape="1">
          <a:blip r:embed="rId9">
            <a:alphaModFix/>
          </a:blip>
          <a:srcRect b="0" l="0" r="0" t="0"/>
          <a:stretch/>
        </p:blipFill>
        <p:spPr>
          <a:xfrm>
            <a:off x="17536977" y="23570475"/>
            <a:ext cx="3479399" cy="2606100"/>
          </a:xfrm>
          <a:prstGeom prst="rect">
            <a:avLst/>
          </a:prstGeom>
          <a:noFill/>
          <a:ln>
            <a:noFill/>
          </a:ln>
        </p:spPr>
      </p:pic>
      <p:sp>
        <p:nvSpPr>
          <p:cNvPr id="109" name="Shape 109"/>
          <p:cNvSpPr txBox="1"/>
          <p:nvPr/>
        </p:nvSpPr>
        <p:spPr>
          <a:xfrm>
            <a:off x="11915099" y="27051000"/>
            <a:ext cx="5017500" cy="6426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000000"/>
              </a:buClr>
              <a:buSzPct val="25000"/>
              <a:buFont typeface="Trebuchet MS"/>
              <a:buNone/>
            </a:pPr>
            <a:r>
              <a:rPr b="1" i="0" lang="en-US" sz="2900" u="none" cap="none" strike="noStrike">
                <a:solidFill>
                  <a:srgbClr val="000000"/>
                </a:solidFill>
                <a:latin typeface="Trebuchet MS"/>
                <a:ea typeface="Trebuchet MS"/>
                <a:cs typeface="Trebuchet MS"/>
                <a:sym typeface="Trebuchet MS"/>
              </a:rPr>
              <a:t>Dependent Selection</a:t>
            </a:r>
          </a:p>
        </p:txBody>
      </p:sp>
      <p:sp>
        <p:nvSpPr>
          <p:cNvPr id="110" name="Shape 110"/>
          <p:cNvSpPr txBox="1"/>
          <p:nvPr/>
        </p:nvSpPr>
        <p:spPr>
          <a:xfrm>
            <a:off x="11887200" y="27504238"/>
            <a:ext cx="4787700" cy="2069100"/>
          </a:xfrm>
          <a:prstGeom prst="rect">
            <a:avLst/>
          </a:prstGeom>
          <a:noFill/>
          <a:ln>
            <a:noFill/>
          </a:ln>
        </p:spPr>
        <p:txBody>
          <a:bodyPr anchorCtr="0" anchor="t" bIns="91425" lIns="91425" rIns="91425" wrap="square" tIns="91425">
            <a:noAutofit/>
          </a:bodyPr>
          <a:lstStyle/>
          <a:p>
            <a:pPr indent="-381000" lvl="0" marL="457200" marR="0" rtl="0" algn="just">
              <a:lnSpc>
                <a:spcPct val="100000"/>
              </a:lnSpc>
              <a:spcBef>
                <a:spcPts val="0"/>
              </a:spcBef>
              <a:spcAft>
                <a:spcPts val="0"/>
              </a:spcAft>
              <a:buClr>
                <a:srgbClr val="000000"/>
              </a:buClr>
              <a:buSzPct val="100000"/>
              <a:buFont typeface="Times"/>
              <a:buChar char="●"/>
            </a:pPr>
            <a:r>
              <a:rPr b="0" i="0" lang="en-US" sz="2800" u="none" cap="none" strike="noStrike">
                <a:solidFill>
                  <a:srgbClr val="000000"/>
                </a:solidFill>
                <a:latin typeface="Times"/>
                <a:ea typeface="Times"/>
                <a:cs typeface="Times"/>
                <a:sym typeface="Times"/>
              </a:rPr>
              <a:t>Gates that are along the same path or subsequent to each other are mapped</a:t>
            </a:r>
          </a:p>
        </p:txBody>
      </p:sp>
      <p:pic>
        <p:nvPicPr>
          <p:cNvPr id="111" name="Shape 111"/>
          <p:cNvPicPr preferRelativeResize="0"/>
          <p:nvPr/>
        </p:nvPicPr>
        <p:blipFill rotWithShape="1">
          <a:blip r:embed="rId10">
            <a:alphaModFix/>
          </a:blip>
          <a:srcRect b="0" l="0" r="0" t="0"/>
          <a:stretch/>
        </p:blipFill>
        <p:spPr>
          <a:xfrm>
            <a:off x="17536973" y="26328075"/>
            <a:ext cx="3479399" cy="2595898"/>
          </a:xfrm>
          <a:prstGeom prst="rect">
            <a:avLst/>
          </a:prstGeom>
          <a:noFill/>
          <a:ln>
            <a:noFill/>
          </a:ln>
        </p:spPr>
      </p:pic>
      <p:pic>
        <p:nvPicPr>
          <p:cNvPr id="112" name="Shape 112"/>
          <p:cNvPicPr preferRelativeResize="0"/>
          <p:nvPr/>
        </p:nvPicPr>
        <p:blipFill rotWithShape="1">
          <a:blip r:embed="rId11">
            <a:alphaModFix/>
          </a:blip>
          <a:srcRect b="0" l="0" r="0" t="0"/>
          <a:stretch/>
        </p:blipFill>
        <p:spPr>
          <a:xfrm>
            <a:off x="27531300" y="8172125"/>
            <a:ext cx="4682399" cy="3843550"/>
          </a:xfrm>
          <a:prstGeom prst="rect">
            <a:avLst/>
          </a:prstGeom>
          <a:noFill/>
          <a:ln>
            <a:noFill/>
          </a:ln>
        </p:spPr>
      </p:pic>
      <p:sp>
        <p:nvSpPr>
          <p:cNvPr id="113" name="Shape 113"/>
          <p:cNvSpPr txBox="1"/>
          <p:nvPr/>
        </p:nvSpPr>
        <p:spPr>
          <a:xfrm>
            <a:off x="27371400" y="12078700"/>
            <a:ext cx="5002200" cy="1365598"/>
          </a:xfrm>
          <a:prstGeom prst="rect">
            <a:avLst/>
          </a:prstGeom>
          <a:noFill/>
          <a:ln>
            <a:noFill/>
          </a:ln>
        </p:spPr>
        <p:txBody>
          <a:bodyPr anchorCtr="0" anchor="ctr" bIns="91425" lIns="91425" rIns="91425" wrap="square" tIns="91425">
            <a:noAutofit/>
          </a:bodyPr>
          <a:lstStyle/>
          <a:p>
            <a:pPr indent="-381000" lvl="0" marL="457200" marR="0" rtl="0" algn="just">
              <a:lnSpc>
                <a:spcPct val="100000"/>
              </a:lnSpc>
              <a:spcBef>
                <a:spcPts val="0"/>
              </a:spcBef>
              <a:spcAft>
                <a:spcPts val="0"/>
              </a:spcAft>
              <a:buClr>
                <a:srgbClr val="000000"/>
              </a:buClr>
              <a:buSzPct val="100000"/>
              <a:buFont typeface="Times"/>
              <a:buChar char="●"/>
            </a:pPr>
            <a:r>
              <a:rPr b="0" i="0" lang="en-US" sz="2800" u="none" cap="none" strike="noStrike">
                <a:solidFill>
                  <a:srgbClr val="000000"/>
                </a:solidFill>
                <a:latin typeface="Times"/>
                <a:ea typeface="Times"/>
                <a:cs typeface="Times"/>
                <a:sym typeface="Times"/>
              </a:rPr>
              <a:t>LUT replacement of any gate results in power overhead</a:t>
            </a:r>
          </a:p>
        </p:txBody>
      </p:sp>
      <p:pic>
        <p:nvPicPr>
          <p:cNvPr id="114" name="Shape 114"/>
          <p:cNvPicPr preferRelativeResize="0"/>
          <p:nvPr/>
        </p:nvPicPr>
        <p:blipFill rotWithShape="1">
          <a:blip r:embed="rId12">
            <a:alphaModFix/>
          </a:blip>
          <a:srcRect b="0" l="0" r="0" t="0"/>
          <a:stretch/>
        </p:blipFill>
        <p:spPr>
          <a:xfrm>
            <a:off x="22639198" y="13526069"/>
            <a:ext cx="4682399" cy="4095880"/>
          </a:xfrm>
          <a:prstGeom prst="rect">
            <a:avLst/>
          </a:prstGeom>
          <a:noFill/>
          <a:ln>
            <a:noFill/>
          </a:ln>
        </p:spPr>
      </p:pic>
      <p:sp>
        <p:nvSpPr>
          <p:cNvPr id="115" name="Shape 115"/>
          <p:cNvSpPr txBox="1"/>
          <p:nvPr/>
        </p:nvSpPr>
        <p:spPr>
          <a:xfrm>
            <a:off x="22429488" y="17825250"/>
            <a:ext cx="5101800" cy="1182900"/>
          </a:xfrm>
          <a:prstGeom prst="rect">
            <a:avLst/>
          </a:prstGeom>
          <a:noFill/>
          <a:ln>
            <a:noFill/>
          </a:ln>
        </p:spPr>
        <p:txBody>
          <a:bodyPr anchorCtr="0" anchor="ctr" bIns="91425" lIns="91425" rIns="91425" wrap="square" tIns="91425">
            <a:noAutofit/>
          </a:bodyPr>
          <a:lstStyle/>
          <a:p>
            <a:pPr indent="-381000" lvl="0" marL="457200" marR="0" rtl="0" algn="just">
              <a:lnSpc>
                <a:spcPct val="100000"/>
              </a:lnSpc>
              <a:spcBef>
                <a:spcPts val="0"/>
              </a:spcBef>
              <a:spcAft>
                <a:spcPts val="0"/>
              </a:spcAft>
              <a:buClr>
                <a:srgbClr val="000000"/>
              </a:buClr>
              <a:buSzPct val="100000"/>
              <a:buFont typeface="Times"/>
              <a:buChar char="●"/>
            </a:pPr>
            <a:r>
              <a:rPr b="0" i="0" lang="en-US" sz="2400" u="none" cap="none" strike="noStrike">
                <a:solidFill>
                  <a:srgbClr val="000000"/>
                </a:solidFill>
                <a:latin typeface="Times"/>
                <a:ea typeface="Times"/>
                <a:cs typeface="Times"/>
                <a:sym typeface="Times"/>
              </a:rPr>
              <a:t> LUT replacement of any gate results in area increase</a:t>
            </a:r>
          </a:p>
        </p:txBody>
      </p:sp>
      <p:pic>
        <p:nvPicPr>
          <p:cNvPr id="116" name="Shape 116"/>
          <p:cNvPicPr preferRelativeResize="0"/>
          <p:nvPr/>
        </p:nvPicPr>
        <p:blipFill rotWithShape="1">
          <a:blip r:embed="rId13">
            <a:alphaModFix/>
          </a:blip>
          <a:srcRect b="0" l="0" r="0" t="0"/>
          <a:stretch/>
        </p:blipFill>
        <p:spPr>
          <a:xfrm>
            <a:off x="22905988" y="21663063"/>
            <a:ext cx="4140124" cy="3517829"/>
          </a:xfrm>
          <a:prstGeom prst="rect">
            <a:avLst/>
          </a:prstGeom>
          <a:noFill/>
          <a:ln>
            <a:noFill/>
          </a:ln>
        </p:spPr>
      </p:pic>
      <p:pic>
        <p:nvPicPr>
          <p:cNvPr id="117" name="Shape 117"/>
          <p:cNvPicPr preferRelativeResize="0"/>
          <p:nvPr/>
        </p:nvPicPr>
        <p:blipFill rotWithShape="1">
          <a:blip r:embed="rId14">
            <a:alphaModFix/>
          </a:blip>
          <a:srcRect b="0" l="0" r="0" t="0"/>
          <a:stretch/>
        </p:blipFill>
        <p:spPr>
          <a:xfrm>
            <a:off x="27314975" y="21663063"/>
            <a:ext cx="4140124" cy="3517845"/>
          </a:xfrm>
          <a:prstGeom prst="rect">
            <a:avLst/>
          </a:prstGeom>
          <a:noFill/>
          <a:ln>
            <a:noFill/>
          </a:ln>
        </p:spPr>
      </p:pic>
      <p:pic>
        <p:nvPicPr>
          <p:cNvPr id="118" name="Shape 118"/>
          <p:cNvPicPr preferRelativeResize="0"/>
          <p:nvPr/>
        </p:nvPicPr>
        <p:blipFill rotWithShape="1">
          <a:blip r:embed="rId15">
            <a:alphaModFix/>
          </a:blip>
          <a:srcRect b="0" l="0" r="0" t="0"/>
          <a:stretch/>
        </p:blipFill>
        <p:spPr>
          <a:xfrm>
            <a:off x="22866250" y="26895688"/>
            <a:ext cx="4075198" cy="3462683"/>
          </a:xfrm>
          <a:prstGeom prst="rect">
            <a:avLst/>
          </a:prstGeom>
          <a:noFill/>
          <a:ln>
            <a:noFill/>
          </a:ln>
        </p:spPr>
      </p:pic>
      <p:pic>
        <p:nvPicPr>
          <p:cNvPr id="119" name="Shape 119"/>
          <p:cNvPicPr preferRelativeResize="0"/>
          <p:nvPr/>
        </p:nvPicPr>
        <p:blipFill rotWithShape="1">
          <a:blip r:embed="rId16">
            <a:alphaModFix/>
          </a:blip>
          <a:srcRect b="0" l="0" r="0" t="0"/>
          <a:stretch/>
        </p:blipFill>
        <p:spPr>
          <a:xfrm>
            <a:off x="27347438" y="26895688"/>
            <a:ext cx="4075198" cy="3462683"/>
          </a:xfrm>
          <a:prstGeom prst="rect">
            <a:avLst/>
          </a:prstGeom>
          <a:noFill/>
          <a:ln>
            <a:noFill/>
          </a:ln>
        </p:spPr>
      </p:pic>
      <p:sp>
        <p:nvSpPr>
          <p:cNvPr id="120" name="Shape 120"/>
          <p:cNvSpPr txBox="1"/>
          <p:nvPr/>
        </p:nvSpPr>
        <p:spPr>
          <a:xfrm>
            <a:off x="33129772" y="17038638"/>
            <a:ext cx="9817500" cy="4577099"/>
          </a:xfrm>
          <a:prstGeom prst="rect">
            <a:avLst/>
          </a:prstGeom>
          <a:noFill/>
          <a:ln>
            <a:noFill/>
          </a:ln>
        </p:spPr>
        <p:txBody>
          <a:bodyPr anchorCtr="0" anchor="t" bIns="91425" lIns="91425" rIns="91425" wrap="square" tIns="91425">
            <a:noAutofit/>
          </a:bodyPr>
          <a:lstStyle/>
          <a:p>
            <a:pPr indent="0" lvl="0" marL="0" marR="0" rtl="0" algn="just">
              <a:lnSpc>
                <a:spcPct val="100000"/>
              </a:lnSpc>
              <a:spcBef>
                <a:spcPts val="0"/>
              </a:spcBef>
              <a:spcAft>
                <a:spcPts val="0"/>
              </a:spcAft>
              <a:buClr>
                <a:srgbClr val="000000"/>
              </a:buClr>
              <a:buSzPct val="25000"/>
              <a:buFont typeface="Times"/>
              <a:buNone/>
            </a:pPr>
            <a:r>
              <a:rPr b="0" i="0" lang="en-US" sz="2800" u="none" cap="none" strike="noStrike">
                <a:solidFill>
                  <a:srgbClr val="000000"/>
                </a:solidFill>
                <a:latin typeface="Times"/>
                <a:ea typeface="Times"/>
                <a:cs typeface="Times"/>
                <a:sym typeface="Times"/>
              </a:rPr>
              <a:t>Independent selection causes no delay overhead and uses the least power to operate but is the easiest to reverse-engineer. Dependent selection is more difficult to reverse-engineer but shows the longest delay overhead.  Parametric-aware dependent selection is more difficult to reverse-engineer than independent and has less delay than dependent but requires more power.  Depending on the designer’s preference, a different algorithm would be selected. If performance is prioritized over all else, the independent selection algorithm would be used. If the main purpose of the hybrid design is to improve security while minimizing power, the dependent selection should be applied. If power consumption is not an issue, parametric-aware dependent selection would be used since it offers more reconfigurabilty with some delay.</a:t>
            </a:r>
          </a:p>
        </p:txBody>
      </p:sp>
      <p:sp>
        <p:nvSpPr>
          <p:cNvPr id="121" name="Shape 121"/>
          <p:cNvSpPr txBox="1"/>
          <p:nvPr/>
        </p:nvSpPr>
        <p:spPr>
          <a:xfrm>
            <a:off x="33492375" y="28857341"/>
            <a:ext cx="8683500" cy="754198"/>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chemeClr val="dk1"/>
              </a:buClr>
              <a:buSzPct val="25000"/>
              <a:buFont typeface="Arial"/>
              <a:buNone/>
            </a:pPr>
            <a:r>
              <a:rPr b="1" i="0" lang="en-US" sz="3600" u="none" cap="none" strike="noStrike">
                <a:solidFill>
                  <a:srgbClr val="000000"/>
                </a:solidFill>
                <a:latin typeface="Trebuchet MS"/>
                <a:ea typeface="Trebuchet MS"/>
                <a:cs typeface="Trebuchet MS"/>
                <a:sym typeface="Trebuchet MS"/>
              </a:rPr>
              <a:t>Acknowledgments</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2" name="Shape 122"/>
          <p:cNvSpPr txBox="1"/>
          <p:nvPr/>
        </p:nvSpPr>
        <p:spPr>
          <a:xfrm>
            <a:off x="33066700" y="29740675"/>
            <a:ext cx="9855900" cy="1950900"/>
          </a:xfrm>
          <a:prstGeom prst="rect">
            <a:avLst/>
          </a:prstGeom>
          <a:noFill/>
          <a:ln>
            <a:noFill/>
          </a:ln>
        </p:spPr>
        <p:txBody>
          <a:bodyPr anchorCtr="0" anchor="t" bIns="91425" lIns="91425" rIns="91425" wrap="square" tIns="91425">
            <a:noAutofit/>
          </a:bodyPr>
          <a:lstStyle/>
          <a:p>
            <a:pPr indent="0" lvl="0" marL="0" marR="0" rtl="0" algn="just">
              <a:lnSpc>
                <a:spcPct val="100000"/>
              </a:lnSpc>
              <a:spcBef>
                <a:spcPts val="0"/>
              </a:spcBef>
              <a:spcAft>
                <a:spcPts val="0"/>
              </a:spcAft>
              <a:buClr>
                <a:schemeClr val="dk1"/>
              </a:buClr>
              <a:buSzPct val="25000"/>
              <a:buFont typeface="Arial"/>
              <a:buNone/>
            </a:pPr>
            <a:r>
              <a:rPr b="0" i="0" lang="en-US" sz="2400" u="none" cap="none" strike="noStrike">
                <a:solidFill>
                  <a:srgbClr val="000000"/>
                </a:solidFill>
                <a:latin typeface="Times"/>
                <a:ea typeface="Times"/>
                <a:cs typeface="Times"/>
                <a:sym typeface="Times"/>
              </a:rPr>
              <a:t>This project was partly supported by the US Department of Education through Minority Science and Engineering Improvement Program (MSEIP, Award No. P120A15014), and the Hispanic-Serving Institution for Science, Technology, Engineering, and Mathematics (HSI STEM) Program, Award No. P031C110159.</a:t>
            </a:r>
          </a:p>
        </p:txBody>
      </p:sp>
      <p:grpSp>
        <p:nvGrpSpPr>
          <p:cNvPr id="123" name="Shape 123"/>
          <p:cNvGrpSpPr/>
          <p:nvPr/>
        </p:nvGrpSpPr>
        <p:grpSpPr>
          <a:xfrm>
            <a:off x="1857743" y="21795123"/>
            <a:ext cx="4893074" cy="3141582"/>
            <a:chOff x="4800600" y="4485828"/>
            <a:chExt cx="4181400" cy="3141582"/>
          </a:xfrm>
        </p:grpSpPr>
        <p:pic>
          <p:nvPicPr>
            <p:cNvPr id="124" name="Shape 124"/>
            <p:cNvPicPr preferRelativeResize="0"/>
            <p:nvPr/>
          </p:nvPicPr>
          <p:blipFill rotWithShape="1">
            <a:blip r:embed="rId17">
              <a:alphaModFix/>
            </a:blip>
            <a:srcRect b="30445" l="14718" r="56500" t="31666"/>
            <a:stretch/>
          </p:blipFill>
          <p:spPr>
            <a:xfrm>
              <a:off x="4800600" y="4485828"/>
              <a:ext cx="4181400" cy="1857599"/>
            </a:xfrm>
            <a:prstGeom prst="rect">
              <a:avLst/>
            </a:prstGeom>
            <a:noFill/>
            <a:ln>
              <a:noFill/>
            </a:ln>
          </p:spPr>
        </p:pic>
        <p:sp>
          <p:nvSpPr>
            <p:cNvPr id="125" name="Shape 125"/>
            <p:cNvSpPr txBox="1"/>
            <p:nvPr/>
          </p:nvSpPr>
          <p:spPr>
            <a:xfrm>
              <a:off x="4937946" y="6427112"/>
              <a:ext cx="3942000" cy="1200298"/>
            </a:xfrm>
            <a:prstGeom prst="rect">
              <a:avLst/>
            </a:prstGeom>
            <a:noFill/>
            <a:ln>
              <a:noFill/>
            </a:ln>
          </p:spPr>
          <p:txBody>
            <a:bodyPr anchorCtr="0" anchor="t" bIns="45700" lIns="91425" rIns="91425" wrap="square" tIns="45700">
              <a:noAutofit/>
            </a:bodyPr>
            <a:lstStyle/>
            <a:p>
              <a:pPr indent="0" lvl="0" marL="0" marR="0" rtl="0" algn="just">
                <a:lnSpc>
                  <a:spcPct val="100000"/>
                </a:lnSpc>
                <a:spcBef>
                  <a:spcPts val="0"/>
                </a:spcBef>
                <a:spcAft>
                  <a:spcPts val="0"/>
                </a:spcAft>
                <a:buClr>
                  <a:srgbClr val="000000"/>
                </a:buClr>
                <a:buSzPct val="25000"/>
                <a:buFont typeface="Times"/>
                <a:buNone/>
              </a:pPr>
              <a:r>
                <a:rPr b="0" i="0" lang="en-US" sz="1800" u="none" cap="none" strike="noStrike">
                  <a:solidFill>
                    <a:srgbClr val="000000"/>
                  </a:solidFill>
                  <a:latin typeface="Times"/>
                  <a:ea typeface="Times"/>
                  <a:cs typeface="Times"/>
                  <a:sym typeface="Times"/>
                </a:rPr>
                <a:t>STT-RAM basics: (a) Parallel (Low Resistance). (b) Anti-parallel (high Resistance). (c) 1T1MTJ cell structure [Weisheng Zhao, 2015]</a:t>
              </a:r>
            </a:p>
          </p:txBody>
        </p:sp>
      </p:grpSp>
      <p:sp>
        <p:nvSpPr>
          <p:cNvPr id="126" name="Shape 126"/>
          <p:cNvSpPr txBox="1"/>
          <p:nvPr/>
        </p:nvSpPr>
        <p:spPr>
          <a:xfrm>
            <a:off x="816025" y="5994162"/>
            <a:ext cx="10149300" cy="570600"/>
          </a:xfrm>
          <a:prstGeom prst="rect">
            <a:avLst/>
          </a:prstGeom>
          <a:noFill/>
          <a:ln>
            <a:noFill/>
          </a:ln>
        </p:spPr>
        <p:txBody>
          <a:bodyPr anchorCtr="0" anchor="t" bIns="91425" lIns="91425" rIns="91425" wrap="square" tIns="91425">
            <a:noAutofit/>
          </a:bodyPr>
          <a:lstStyle/>
          <a:p>
            <a:pPr indent="0" lvl="0" marL="457200" marR="0" rtl="0" algn="ctr">
              <a:lnSpc>
                <a:spcPct val="100000"/>
              </a:lnSpc>
              <a:spcBef>
                <a:spcPts val="0"/>
              </a:spcBef>
              <a:spcAft>
                <a:spcPts val="0"/>
              </a:spcAft>
              <a:buClr>
                <a:srgbClr val="000000"/>
              </a:buClr>
              <a:buSzPct val="25000"/>
              <a:buFont typeface="Trebuchet MS"/>
              <a:buNone/>
            </a:pPr>
            <a:r>
              <a:rPr b="1" i="0" lang="en-US" sz="3600" u="none" cap="none" strike="noStrike">
                <a:solidFill>
                  <a:srgbClr val="000000"/>
                </a:solidFill>
                <a:latin typeface="Trebuchet MS"/>
                <a:ea typeface="Trebuchet MS"/>
                <a:cs typeface="Trebuchet MS"/>
                <a:sym typeface="Trebuchet MS"/>
              </a:rPr>
              <a:t>Research Goals</a:t>
            </a:r>
          </a:p>
        </p:txBody>
      </p:sp>
      <p:sp>
        <p:nvSpPr>
          <p:cNvPr id="127" name="Shape 127"/>
          <p:cNvSpPr txBox="1"/>
          <p:nvPr/>
        </p:nvSpPr>
        <p:spPr>
          <a:xfrm>
            <a:off x="1138225" y="6820485"/>
            <a:ext cx="9427948" cy="2595898"/>
          </a:xfrm>
          <a:prstGeom prst="rect">
            <a:avLst/>
          </a:prstGeom>
          <a:noFill/>
          <a:ln>
            <a:noFill/>
          </a:ln>
        </p:spPr>
        <p:txBody>
          <a:bodyPr anchorCtr="0" anchor="t" bIns="91425" lIns="91425" rIns="91425" wrap="square" tIns="91425">
            <a:noAutofit/>
          </a:bodyPr>
          <a:lstStyle/>
          <a:p>
            <a:pPr indent="-254000" lvl="0" marL="457200" marR="0" rtl="0" algn="just">
              <a:lnSpc>
                <a:spcPct val="100000"/>
              </a:lnSpc>
              <a:spcBef>
                <a:spcPts val="0"/>
              </a:spcBef>
              <a:spcAft>
                <a:spcPts val="0"/>
              </a:spcAft>
              <a:buClr>
                <a:srgbClr val="000000"/>
              </a:buClr>
              <a:buSzPct val="100000"/>
              <a:buFont typeface="Times"/>
              <a:buChar char="●"/>
            </a:pPr>
            <a:r>
              <a:rPr b="0" i="0" lang="en-US" sz="2800" u="none" cap="none" strike="noStrike">
                <a:solidFill>
                  <a:srgbClr val="000000"/>
                </a:solidFill>
                <a:latin typeface="Times"/>
                <a:ea typeface="Times"/>
                <a:cs typeface="Times"/>
                <a:sym typeface="Times"/>
              </a:rPr>
              <a:t>Hybrid design of logic circuits using custom CMOS and STT-LUTs </a:t>
            </a:r>
          </a:p>
          <a:p>
            <a:pPr indent="-254000" lvl="0" marL="457200" marR="0" rtl="0" algn="just">
              <a:lnSpc>
                <a:spcPct val="100000"/>
              </a:lnSpc>
              <a:spcBef>
                <a:spcPts val="0"/>
              </a:spcBef>
              <a:spcAft>
                <a:spcPts val="0"/>
              </a:spcAft>
              <a:buClr>
                <a:srgbClr val="000000"/>
              </a:buClr>
              <a:buSzPct val="100000"/>
              <a:buFont typeface="Times"/>
              <a:buChar char="●"/>
            </a:pPr>
            <a:r>
              <a:rPr b="0" i="0" lang="en-US" sz="2800" u="none" cap="none" strike="noStrike">
                <a:solidFill>
                  <a:srgbClr val="000000"/>
                </a:solidFill>
                <a:latin typeface="Times"/>
                <a:ea typeface="Times"/>
                <a:cs typeface="Times"/>
                <a:sym typeface="Times"/>
              </a:rPr>
              <a:t>Optimal hybridizations that utilizes efficiency of custom CMOS and programmability of Lookup Tables</a:t>
            </a:r>
          </a:p>
          <a:p>
            <a:pPr indent="-254000" lvl="0" marL="457200" marR="0" rtl="0" algn="just">
              <a:lnSpc>
                <a:spcPct val="100000"/>
              </a:lnSpc>
              <a:spcBef>
                <a:spcPts val="0"/>
              </a:spcBef>
              <a:spcAft>
                <a:spcPts val="0"/>
              </a:spcAft>
              <a:buClr>
                <a:srgbClr val="000000"/>
              </a:buClr>
              <a:buSzPct val="100000"/>
              <a:buFont typeface="Times"/>
              <a:buChar char="●"/>
            </a:pPr>
            <a:r>
              <a:rPr b="0" i="0" lang="en-US" sz="2800" u="none" cap="none" strike="noStrike">
                <a:solidFill>
                  <a:srgbClr val="000000"/>
                </a:solidFill>
                <a:latin typeface="Times"/>
                <a:ea typeface="Times"/>
                <a:cs typeface="Times"/>
                <a:sym typeface="Times"/>
              </a:rPr>
              <a:t>Experiment this optimization on adder test circuit</a:t>
            </a: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4A86E8"/>
              </a:solidFill>
              <a:latin typeface="Times"/>
              <a:ea typeface="Times"/>
              <a:cs typeface="Times"/>
              <a:sym typeface="Times"/>
            </a:endParaRPr>
          </a:p>
        </p:txBody>
      </p:sp>
      <p:grpSp>
        <p:nvGrpSpPr>
          <p:cNvPr id="128" name="Shape 128"/>
          <p:cNvGrpSpPr/>
          <p:nvPr/>
        </p:nvGrpSpPr>
        <p:grpSpPr>
          <a:xfrm>
            <a:off x="1550076" y="26565047"/>
            <a:ext cx="8827698" cy="5543346"/>
            <a:chOff x="1265400" y="27049354"/>
            <a:chExt cx="8827698" cy="5543346"/>
          </a:xfrm>
        </p:grpSpPr>
        <p:grpSp>
          <p:nvGrpSpPr>
            <p:cNvPr id="129" name="Shape 129"/>
            <p:cNvGrpSpPr/>
            <p:nvPr/>
          </p:nvGrpSpPr>
          <p:grpSpPr>
            <a:xfrm>
              <a:off x="4016051" y="27049354"/>
              <a:ext cx="3500124" cy="3982508"/>
              <a:chOff x="470550" y="678100"/>
              <a:chExt cx="3500124" cy="4145424"/>
            </a:xfrm>
          </p:grpSpPr>
          <p:sp>
            <p:nvSpPr>
              <p:cNvPr id="130" name="Shape 130"/>
              <p:cNvSpPr/>
              <p:nvPr/>
            </p:nvSpPr>
            <p:spPr>
              <a:xfrm>
                <a:off x="470550" y="678100"/>
                <a:ext cx="2239198" cy="3912000"/>
              </a:xfrm>
              <a:prstGeom prst="rect">
                <a:avLst/>
              </a:prstGeom>
              <a:solidFill>
                <a:srgbClr val="FFFFFF"/>
              </a:solidFill>
              <a:ln cap="flat" cmpd="sng" w="38100">
                <a:solidFill>
                  <a:srgbClr val="000000"/>
                </a:solidFill>
                <a:prstDash val="dot"/>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131" name="Shape 131"/>
              <p:cNvCxnSpPr/>
              <p:nvPr/>
            </p:nvCxnSpPr>
            <p:spPr>
              <a:xfrm>
                <a:off x="2436175" y="2690875"/>
                <a:ext cx="462600" cy="11100"/>
              </a:xfrm>
              <a:prstGeom prst="straightConnector1">
                <a:avLst/>
              </a:prstGeom>
              <a:noFill/>
              <a:ln cap="flat" cmpd="sng" w="25400">
                <a:solidFill>
                  <a:srgbClr val="000000"/>
                </a:solidFill>
                <a:prstDash val="solid"/>
                <a:round/>
                <a:headEnd len="med" w="med" type="none"/>
                <a:tailEnd len="lg" w="lg" type="stealth"/>
              </a:ln>
            </p:spPr>
          </p:cxnSp>
          <p:sp>
            <p:nvSpPr>
              <p:cNvPr id="132" name="Shape 132"/>
              <p:cNvSpPr txBox="1"/>
              <p:nvPr/>
            </p:nvSpPr>
            <p:spPr>
              <a:xfrm>
                <a:off x="2822575" y="2517775"/>
                <a:ext cx="1148099" cy="3684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000000"/>
                  </a:buClr>
                  <a:buSzPct val="25000"/>
                  <a:buFont typeface="Helvetica Neue"/>
                  <a:buNone/>
                </a:pPr>
                <a:r>
                  <a:rPr b="1" i="0" lang="en-US" sz="1800" u="none" cap="none" strike="noStrike">
                    <a:solidFill>
                      <a:srgbClr val="000000"/>
                    </a:solidFill>
                    <a:latin typeface="Trebuchet MS"/>
                    <a:ea typeface="Trebuchet MS"/>
                    <a:cs typeface="Trebuchet MS"/>
                    <a:sym typeface="Trebuchet MS"/>
                  </a:rPr>
                  <a:t>output</a:t>
                </a:r>
              </a:p>
            </p:txBody>
          </p:sp>
          <p:cxnSp>
            <p:nvCxnSpPr>
              <p:cNvPr id="133" name="Shape 133"/>
              <p:cNvCxnSpPr/>
              <p:nvPr/>
            </p:nvCxnSpPr>
            <p:spPr>
              <a:xfrm>
                <a:off x="600350" y="1340225"/>
                <a:ext cx="16200" cy="2466299"/>
              </a:xfrm>
              <a:prstGeom prst="straightConnector1">
                <a:avLst/>
              </a:prstGeom>
              <a:noFill/>
              <a:ln cap="flat" cmpd="sng" w="9525">
                <a:solidFill>
                  <a:srgbClr val="1B3861"/>
                </a:solidFill>
                <a:prstDash val="solid"/>
                <a:round/>
                <a:headEnd len="med" w="med" type="none"/>
                <a:tailEnd len="med" w="med" type="none"/>
              </a:ln>
            </p:spPr>
          </p:cxnSp>
          <p:sp>
            <p:nvSpPr>
              <p:cNvPr id="134" name="Shape 134"/>
              <p:cNvSpPr/>
              <p:nvPr/>
            </p:nvSpPr>
            <p:spPr>
              <a:xfrm rot="5400000">
                <a:off x="1416248" y="2503222"/>
                <a:ext cx="1769999" cy="297600"/>
              </a:xfrm>
              <a:prstGeom prst="trapezoid">
                <a:avLst>
                  <a:gd fmla="val 83114" name="adj"/>
                </a:avLst>
              </a:prstGeom>
              <a:noFill/>
              <a:ln cap="flat" cmpd="sng" w="25400">
                <a:solidFill>
                  <a:srgbClr val="000000"/>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ct val="25000"/>
                  <a:buFont typeface="Calibri"/>
                  <a:buNone/>
                </a:pPr>
                <a:r>
                  <a:rPr b="0" i="0" lang="en-US" sz="1800" u="none" cap="none" strike="noStrike">
                    <a:solidFill>
                      <a:srgbClr val="000000"/>
                    </a:solidFill>
                    <a:latin typeface="Trebuchet MS"/>
                    <a:ea typeface="Trebuchet MS"/>
                    <a:cs typeface="Trebuchet MS"/>
                    <a:sym typeface="Trebuchet MS"/>
                  </a:rPr>
                  <a:t>Mux</a:t>
                </a:r>
              </a:p>
            </p:txBody>
          </p:sp>
          <p:cxnSp>
            <p:nvCxnSpPr>
              <p:cNvPr id="135" name="Shape 135"/>
              <p:cNvCxnSpPr/>
              <p:nvPr/>
            </p:nvCxnSpPr>
            <p:spPr>
              <a:xfrm>
                <a:off x="1815400" y="1987508"/>
                <a:ext cx="310198" cy="3299"/>
              </a:xfrm>
              <a:prstGeom prst="straightConnector1">
                <a:avLst/>
              </a:prstGeom>
              <a:noFill/>
              <a:ln cap="flat" cmpd="sng" w="28575">
                <a:solidFill>
                  <a:srgbClr val="1B3861"/>
                </a:solidFill>
                <a:prstDash val="solid"/>
                <a:round/>
                <a:headEnd len="med" w="med" type="none"/>
                <a:tailEnd len="med" w="med" type="none"/>
              </a:ln>
            </p:spPr>
          </p:cxnSp>
          <p:cxnSp>
            <p:nvCxnSpPr>
              <p:cNvPr id="136" name="Shape 136"/>
              <p:cNvCxnSpPr/>
              <p:nvPr/>
            </p:nvCxnSpPr>
            <p:spPr>
              <a:xfrm>
                <a:off x="1815400" y="3282912"/>
                <a:ext cx="310198" cy="3299"/>
              </a:xfrm>
              <a:prstGeom prst="straightConnector1">
                <a:avLst/>
              </a:prstGeom>
              <a:noFill/>
              <a:ln cap="flat" cmpd="sng" w="28575">
                <a:solidFill>
                  <a:srgbClr val="1B3861"/>
                </a:solidFill>
                <a:prstDash val="solid"/>
                <a:round/>
                <a:headEnd len="med" w="med" type="none"/>
                <a:tailEnd len="med" w="med" type="none"/>
              </a:ln>
            </p:spPr>
          </p:cxnSp>
          <p:cxnSp>
            <p:nvCxnSpPr>
              <p:cNvPr id="137" name="Shape 137"/>
              <p:cNvCxnSpPr/>
              <p:nvPr/>
            </p:nvCxnSpPr>
            <p:spPr>
              <a:xfrm flipH="1">
                <a:off x="2320599" y="3405425"/>
                <a:ext cx="2699" cy="1418099"/>
              </a:xfrm>
              <a:prstGeom prst="straightConnector1">
                <a:avLst/>
              </a:prstGeom>
              <a:noFill/>
              <a:ln cap="flat" cmpd="sng" w="38100">
                <a:solidFill>
                  <a:srgbClr val="000000"/>
                </a:solidFill>
                <a:prstDash val="solid"/>
                <a:round/>
                <a:headEnd len="med" w="med" type="none"/>
                <a:tailEnd len="med" w="med" type="none"/>
              </a:ln>
            </p:spPr>
          </p:cxnSp>
          <p:cxnSp>
            <p:nvCxnSpPr>
              <p:cNvPr id="138" name="Shape 138"/>
              <p:cNvCxnSpPr>
                <a:stCxn id="139" idx="3"/>
              </p:cNvCxnSpPr>
              <p:nvPr/>
            </p:nvCxnSpPr>
            <p:spPr>
              <a:xfrm>
                <a:off x="1566248" y="3885621"/>
                <a:ext cx="12000" cy="840900"/>
              </a:xfrm>
              <a:prstGeom prst="straightConnector1">
                <a:avLst/>
              </a:prstGeom>
              <a:noFill/>
              <a:ln cap="flat" cmpd="sng" w="38100">
                <a:solidFill>
                  <a:srgbClr val="000000"/>
                </a:solidFill>
                <a:prstDash val="solid"/>
                <a:round/>
                <a:headEnd len="med" w="med" type="none"/>
                <a:tailEnd len="med" w="med" type="none"/>
              </a:ln>
            </p:spPr>
          </p:cxnSp>
          <p:sp>
            <p:nvSpPr>
              <p:cNvPr id="140" name="Shape 140"/>
              <p:cNvSpPr/>
              <p:nvPr/>
            </p:nvSpPr>
            <p:spPr>
              <a:xfrm rot="5400000">
                <a:off x="106444" y="2000570"/>
                <a:ext cx="3620098" cy="1302900"/>
              </a:xfrm>
              <a:prstGeom prst="trapezoid">
                <a:avLst>
                  <a:gd fmla="val 83114" name="adj"/>
                </a:avLst>
              </a:prstGeom>
              <a:noFill/>
              <a:ln cap="flat" cmpd="sng" w="25400">
                <a:solidFill>
                  <a:srgbClr val="000000"/>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141" name="Shape 141"/>
              <p:cNvCxnSpPr>
                <a:stCxn id="142" idx="3"/>
                <a:endCxn id="139" idx="1"/>
              </p:cNvCxnSpPr>
              <p:nvPr/>
            </p:nvCxnSpPr>
            <p:spPr>
              <a:xfrm>
                <a:off x="1559949" y="2345548"/>
                <a:ext cx="6300" cy="497400"/>
              </a:xfrm>
              <a:prstGeom prst="straightConnector1">
                <a:avLst/>
              </a:prstGeom>
              <a:noFill/>
              <a:ln cap="flat" cmpd="sng" w="28575">
                <a:solidFill>
                  <a:srgbClr val="1B3861"/>
                </a:solidFill>
                <a:prstDash val="solid"/>
                <a:round/>
                <a:headEnd len="med" w="med" type="none"/>
                <a:tailEnd len="med" w="med" type="none"/>
              </a:ln>
            </p:spPr>
          </p:cxnSp>
          <p:cxnSp>
            <p:nvCxnSpPr>
              <p:cNvPr id="143" name="Shape 143"/>
              <p:cNvCxnSpPr>
                <a:endCxn id="139" idx="3"/>
              </p:cNvCxnSpPr>
              <p:nvPr/>
            </p:nvCxnSpPr>
            <p:spPr>
              <a:xfrm rot="10800000">
                <a:off x="1566248" y="3885621"/>
                <a:ext cx="33600" cy="29400"/>
              </a:xfrm>
              <a:prstGeom prst="straightConnector1">
                <a:avLst/>
              </a:prstGeom>
              <a:noFill/>
              <a:ln cap="flat" cmpd="sng" w="38100">
                <a:solidFill>
                  <a:srgbClr val="1B3861"/>
                </a:solidFill>
                <a:prstDash val="solid"/>
                <a:round/>
                <a:headEnd len="med" w="med" type="none"/>
                <a:tailEnd len="med" w="med" type="none"/>
              </a:ln>
            </p:spPr>
          </p:cxnSp>
          <p:grpSp>
            <p:nvGrpSpPr>
              <p:cNvPr id="144" name="Shape 144"/>
              <p:cNvGrpSpPr/>
              <p:nvPr/>
            </p:nvGrpSpPr>
            <p:grpSpPr>
              <a:xfrm>
                <a:off x="635842" y="1082148"/>
                <a:ext cx="1179557" cy="1484400"/>
                <a:chOff x="635842" y="1082148"/>
                <a:chExt cx="1179557" cy="1484400"/>
              </a:xfrm>
            </p:grpSpPr>
            <p:sp>
              <p:nvSpPr>
                <p:cNvPr id="142" name="Shape 142"/>
                <p:cNvSpPr/>
                <p:nvPr/>
              </p:nvSpPr>
              <p:spPr>
                <a:xfrm rot="5400000">
                  <a:off x="817749" y="1568898"/>
                  <a:ext cx="1484400" cy="510900"/>
                </a:xfrm>
                <a:prstGeom prst="trapezoid">
                  <a:avLst>
                    <a:gd fmla="val 83114" name="adj"/>
                  </a:avLst>
                </a:prstGeom>
                <a:noFill/>
                <a:ln cap="flat" cmpd="sng" w="25400">
                  <a:solidFill>
                    <a:srgbClr val="000000"/>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ct val="25000"/>
                    <a:buFont typeface="Calibri"/>
                    <a:buNone/>
                  </a:pPr>
                  <a:r>
                    <a:rPr b="0" i="0" lang="en-US" sz="1800" u="none" cap="none" strike="noStrike">
                      <a:solidFill>
                        <a:srgbClr val="000000"/>
                      </a:solidFill>
                      <a:latin typeface="Trebuchet MS"/>
                      <a:ea typeface="Trebuchet MS"/>
                      <a:cs typeface="Trebuchet MS"/>
                      <a:sym typeface="Trebuchet MS"/>
                    </a:rPr>
                    <a:t>Mux</a:t>
                  </a:r>
                </a:p>
              </p:txBody>
            </p:sp>
            <p:grpSp>
              <p:nvGrpSpPr>
                <p:cNvPr id="145" name="Shape 145"/>
                <p:cNvGrpSpPr/>
                <p:nvPr/>
              </p:nvGrpSpPr>
              <p:grpSpPr>
                <a:xfrm>
                  <a:off x="635842" y="2111939"/>
                  <a:ext cx="666883" cy="6848"/>
                  <a:chOff x="5329237" y="1843083"/>
                  <a:chExt cx="938348" cy="9525"/>
                </a:xfrm>
              </p:grpSpPr>
              <p:cxnSp>
                <p:nvCxnSpPr>
                  <p:cNvPr id="146" name="Shape 146"/>
                  <p:cNvCxnSpPr/>
                  <p:nvPr/>
                </p:nvCxnSpPr>
                <p:spPr>
                  <a:xfrm>
                    <a:off x="5970587" y="1843083"/>
                    <a:ext cx="296998" cy="0"/>
                  </a:xfrm>
                  <a:prstGeom prst="straightConnector1">
                    <a:avLst/>
                  </a:prstGeom>
                  <a:noFill/>
                  <a:ln cap="flat" cmpd="sng" w="25400">
                    <a:solidFill>
                      <a:srgbClr val="000000"/>
                    </a:solidFill>
                    <a:prstDash val="solid"/>
                    <a:round/>
                    <a:headEnd len="med" w="med" type="none"/>
                    <a:tailEnd len="med" w="med" type="none"/>
                  </a:ln>
                </p:spPr>
              </p:cxnSp>
              <p:cxnSp>
                <p:nvCxnSpPr>
                  <p:cNvPr id="147" name="Shape 147"/>
                  <p:cNvCxnSpPr/>
                  <p:nvPr/>
                </p:nvCxnSpPr>
                <p:spPr>
                  <a:xfrm>
                    <a:off x="5329237" y="1852608"/>
                    <a:ext cx="298500" cy="0"/>
                  </a:xfrm>
                  <a:prstGeom prst="straightConnector1">
                    <a:avLst/>
                  </a:prstGeom>
                  <a:noFill/>
                  <a:ln cap="flat" cmpd="sng" w="25400">
                    <a:solidFill>
                      <a:srgbClr val="000000"/>
                    </a:solidFill>
                    <a:prstDash val="solid"/>
                    <a:round/>
                    <a:headEnd len="med" w="med" type="none"/>
                    <a:tailEnd len="med" w="med" type="none"/>
                  </a:ln>
                </p:spPr>
              </p:cxnSp>
            </p:grpSp>
            <p:grpSp>
              <p:nvGrpSpPr>
                <p:cNvPr id="148" name="Shape 148"/>
                <p:cNvGrpSpPr/>
                <p:nvPr/>
              </p:nvGrpSpPr>
              <p:grpSpPr>
                <a:xfrm>
                  <a:off x="635842" y="1349939"/>
                  <a:ext cx="666883" cy="6848"/>
                  <a:chOff x="5329237" y="1843083"/>
                  <a:chExt cx="938348" cy="9525"/>
                </a:xfrm>
              </p:grpSpPr>
              <p:cxnSp>
                <p:nvCxnSpPr>
                  <p:cNvPr id="149" name="Shape 149"/>
                  <p:cNvCxnSpPr/>
                  <p:nvPr/>
                </p:nvCxnSpPr>
                <p:spPr>
                  <a:xfrm>
                    <a:off x="5970587" y="1843083"/>
                    <a:ext cx="296998" cy="0"/>
                  </a:xfrm>
                  <a:prstGeom prst="straightConnector1">
                    <a:avLst/>
                  </a:prstGeom>
                  <a:noFill/>
                  <a:ln cap="flat" cmpd="sng" w="25400">
                    <a:solidFill>
                      <a:srgbClr val="000000"/>
                    </a:solidFill>
                    <a:prstDash val="solid"/>
                    <a:round/>
                    <a:headEnd len="med" w="med" type="none"/>
                    <a:tailEnd len="med" w="med" type="none"/>
                  </a:ln>
                </p:spPr>
              </p:cxnSp>
              <p:cxnSp>
                <p:nvCxnSpPr>
                  <p:cNvPr id="150" name="Shape 150"/>
                  <p:cNvCxnSpPr/>
                  <p:nvPr/>
                </p:nvCxnSpPr>
                <p:spPr>
                  <a:xfrm>
                    <a:off x="5329237" y="1852608"/>
                    <a:ext cx="298500" cy="0"/>
                  </a:xfrm>
                  <a:prstGeom prst="straightConnector1">
                    <a:avLst/>
                  </a:prstGeom>
                  <a:noFill/>
                  <a:ln cap="flat" cmpd="sng" w="25400">
                    <a:solidFill>
                      <a:srgbClr val="000000"/>
                    </a:solidFill>
                    <a:prstDash val="solid"/>
                    <a:round/>
                    <a:headEnd len="med" w="med" type="none"/>
                    <a:tailEnd len="med" w="med" type="none"/>
                  </a:ln>
                </p:spPr>
              </p:cxnSp>
            </p:grpSp>
          </p:grpSp>
          <p:grpSp>
            <p:nvGrpSpPr>
              <p:cNvPr id="151" name="Shape 151"/>
              <p:cNvGrpSpPr/>
              <p:nvPr/>
            </p:nvGrpSpPr>
            <p:grpSpPr>
              <a:xfrm>
                <a:off x="635842" y="2627571"/>
                <a:ext cx="1179555" cy="1473600"/>
                <a:chOff x="635842" y="951171"/>
                <a:chExt cx="1179555" cy="1473600"/>
              </a:xfrm>
            </p:grpSpPr>
            <p:sp>
              <p:nvSpPr>
                <p:cNvPr id="139" name="Shape 139"/>
                <p:cNvSpPr/>
                <p:nvPr/>
              </p:nvSpPr>
              <p:spPr>
                <a:xfrm rot="5400000">
                  <a:off x="829448" y="1438821"/>
                  <a:ext cx="1473600" cy="498299"/>
                </a:xfrm>
                <a:prstGeom prst="trapezoid">
                  <a:avLst>
                    <a:gd fmla="val 83114" name="adj"/>
                  </a:avLst>
                </a:prstGeom>
                <a:noFill/>
                <a:ln cap="flat" cmpd="sng" w="25400">
                  <a:solidFill>
                    <a:srgbClr val="000000"/>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ct val="25000"/>
                    <a:buFont typeface="Calibri"/>
                    <a:buNone/>
                  </a:pPr>
                  <a:r>
                    <a:rPr b="0" i="0" lang="en-US" sz="1800" u="none" cap="none" strike="noStrike">
                      <a:solidFill>
                        <a:srgbClr val="000000"/>
                      </a:solidFill>
                      <a:latin typeface="Trebuchet MS"/>
                      <a:ea typeface="Trebuchet MS"/>
                      <a:cs typeface="Trebuchet MS"/>
                      <a:sym typeface="Trebuchet MS"/>
                    </a:rPr>
                    <a:t>Mux</a:t>
                  </a:r>
                </a:p>
              </p:txBody>
            </p:sp>
            <p:grpSp>
              <p:nvGrpSpPr>
                <p:cNvPr id="152" name="Shape 152"/>
                <p:cNvGrpSpPr/>
                <p:nvPr/>
              </p:nvGrpSpPr>
              <p:grpSpPr>
                <a:xfrm>
                  <a:off x="635842" y="1349939"/>
                  <a:ext cx="666883" cy="6848"/>
                  <a:chOff x="5329237" y="1843083"/>
                  <a:chExt cx="938348" cy="9525"/>
                </a:xfrm>
              </p:grpSpPr>
              <p:cxnSp>
                <p:nvCxnSpPr>
                  <p:cNvPr id="153" name="Shape 153"/>
                  <p:cNvCxnSpPr/>
                  <p:nvPr/>
                </p:nvCxnSpPr>
                <p:spPr>
                  <a:xfrm>
                    <a:off x="5970587" y="1843083"/>
                    <a:ext cx="296998" cy="0"/>
                  </a:xfrm>
                  <a:prstGeom prst="straightConnector1">
                    <a:avLst/>
                  </a:prstGeom>
                  <a:noFill/>
                  <a:ln cap="flat" cmpd="sng" w="25400">
                    <a:solidFill>
                      <a:srgbClr val="000000"/>
                    </a:solidFill>
                    <a:prstDash val="solid"/>
                    <a:round/>
                    <a:headEnd len="med" w="med" type="none"/>
                    <a:tailEnd len="med" w="med" type="none"/>
                  </a:ln>
                </p:spPr>
              </p:cxnSp>
              <p:cxnSp>
                <p:nvCxnSpPr>
                  <p:cNvPr id="154" name="Shape 154"/>
                  <p:cNvCxnSpPr/>
                  <p:nvPr/>
                </p:nvCxnSpPr>
                <p:spPr>
                  <a:xfrm>
                    <a:off x="5329237" y="1852608"/>
                    <a:ext cx="298500" cy="0"/>
                  </a:xfrm>
                  <a:prstGeom prst="straightConnector1">
                    <a:avLst/>
                  </a:prstGeom>
                  <a:noFill/>
                  <a:ln cap="flat" cmpd="sng" w="25400">
                    <a:solidFill>
                      <a:srgbClr val="000000"/>
                    </a:solidFill>
                    <a:prstDash val="solid"/>
                    <a:round/>
                    <a:headEnd len="med" w="med" type="none"/>
                    <a:tailEnd len="med" w="med" type="none"/>
                  </a:ln>
                </p:spPr>
              </p:cxnSp>
            </p:grpSp>
            <p:grpSp>
              <p:nvGrpSpPr>
                <p:cNvPr id="155" name="Shape 155"/>
                <p:cNvGrpSpPr/>
                <p:nvPr/>
              </p:nvGrpSpPr>
              <p:grpSpPr>
                <a:xfrm>
                  <a:off x="635842" y="2111939"/>
                  <a:ext cx="666883" cy="6848"/>
                  <a:chOff x="5329237" y="1843083"/>
                  <a:chExt cx="938348" cy="9525"/>
                </a:xfrm>
              </p:grpSpPr>
              <p:cxnSp>
                <p:nvCxnSpPr>
                  <p:cNvPr id="156" name="Shape 156"/>
                  <p:cNvCxnSpPr/>
                  <p:nvPr/>
                </p:nvCxnSpPr>
                <p:spPr>
                  <a:xfrm>
                    <a:off x="5970587" y="1843083"/>
                    <a:ext cx="296998" cy="0"/>
                  </a:xfrm>
                  <a:prstGeom prst="straightConnector1">
                    <a:avLst/>
                  </a:prstGeom>
                  <a:noFill/>
                  <a:ln cap="flat" cmpd="sng" w="25400">
                    <a:solidFill>
                      <a:srgbClr val="000000"/>
                    </a:solidFill>
                    <a:prstDash val="solid"/>
                    <a:round/>
                    <a:headEnd len="med" w="med" type="none"/>
                    <a:tailEnd len="med" w="med" type="none"/>
                  </a:ln>
                </p:spPr>
              </p:cxnSp>
              <p:cxnSp>
                <p:nvCxnSpPr>
                  <p:cNvPr id="157" name="Shape 157"/>
                  <p:cNvCxnSpPr/>
                  <p:nvPr/>
                </p:nvCxnSpPr>
                <p:spPr>
                  <a:xfrm>
                    <a:off x="5329237" y="1852608"/>
                    <a:ext cx="298500" cy="0"/>
                  </a:xfrm>
                  <a:prstGeom prst="straightConnector1">
                    <a:avLst/>
                  </a:prstGeom>
                  <a:noFill/>
                  <a:ln cap="flat" cmpd="sng" w="25400">
                    <a:solidFill>
                      <a:srgbClr val="000000"/>
                    </a:solidFill>
                    <a:prstDash val="solid"/>
                    <a:round/>
                    <a:headEnd len="med" w="med" type="none"/>
                    <a:tailEnd len="med" w="med" type="none"/>
                  </a:ln>
                </p:spPr>
              </p:cxnSp>
            </p:grpSp>
          </p:grpSp>
        </p:grpSp>
        <p:sp>
          <p:nvSpPr>
            <p:cNvPr id="158" name="Shape 158"/>
            <p:cNvSpPr txBox="1"/>
            <p:nvPr/>
          </p:nvSpPr>
          <p:spPr>
            <a:xfrm>
              <a:off x="4266100" y="29592700"/>
              <a:ext cx="3000000" cy="30000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Trebuchet MS"/>
                <a:buNone/>
              </a:pPr>
              <a:r>
                <a:rPr b="1" i="1" lang="en-US" sz="2000" u="none" cap="none" strike="noStrike">
                  <a:solidFill>
                    <a:srgbClr val="000000"/>
                  </a:solidFill>
                  <a:latin typeface="Trebuchet MS"/>
                  <a:ea typeface="Trebuchet MS"/>
                  <a:cs typeface="Trebuchet MS"/>
                  <a:sym typeface="Trebuchet MS"/>
                </a:rPr>
                <a:t>n</a:t>
              </a:r>
              <a:r>
                <a:rPr b="1" i="0" lang="en-US" sz="2000" u="none" cap="none" strike="noStrike">
                  <a:solidFill>
                    <a:srgbClr val="000000"/>
                  </a:solidFill>
                  <a:latin typeface="Trebuchet MS"/>
                  <a:ea typeface="Trebuchet MS"/>
                  <a:cs typeface="Trebuchet MS"/>
                  <a:sym typeface="Trebuchet MS"/>
                </a:rPr>
                <a:t> selector inputs</a:t>
              </a:r>
            </a:p>
          </p:txBody>
        </p:sp>
        <p:sp>
          <p:nvSpPr>
            <p:cNvPr id="159" name="Shape 159"/>
            <p:cNvSpPr/>
            <p:nvPr/>
          </p:nvSpPr>
          <p:spPr>
            <a:xfrm>
              <a:off x="6558800" y="29456200"/>
              <a:ext cx="3534298" cy="1365598"/>
            </a:xfrm>
            <a:prstGeom prst="wedgeRoundRectCallout">
              <a:avLst>
                <a:gd fmla="val -69716" name="adj1"/>
                <a:gd fmla="val -62004" name="adj2"/>
                <a:gd fmla="val 0" name="adj3"/>
              </a:avLst>
            </a:prstGeom>
            <a:no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US" sz="2000" u="none" cap="none" strike="noStrike">
                  <a:solidFill>
                    <a:srgbClr val="000000"/>
                  </a:solidFill>
                  <a:latin typeface="Trebuchet MS"/>
                  <a:ea typeface="Trebuchet MS"/>
                  <a:cs typeface="Trebuchet MS"/>
                  <a:sym typeface="Trebuchet MS"/>
                </a:rPr>
                <a:t>Each MUX consists of a number of logic subcircuits</a:t>
              </a:r>
            </a:p>
          </p:txBody>
        </p:sp>
        <p:sp>
          <p:nvSpPr>
            <p:cNvPr id="160" name="Shape 160"/>
            <p:cNvSpPr/>
            <p:nvPr/>
          </p:nvSpPr>
          <p:spPr>
            <a:xfrm>
              <a:off x="6558800" y="27255450"/>
              <a:ext cx="3534298" cy="1182900"/>
            </a:xfrm>
            <a:prstGeom prst="wedgeRoundRectCallout">
              <a:avLst>
                <a:gd fmla="val -69245" name="adj1"/>
                <a:gd fmla="val -46454" name="adj2"/>
                <a:gd fmla="val 0" name="adj3"/>
              </a:avLst>
            </a:prstGeom>
            <a:no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US" sz="2000" u="none" cap="none" strike="noStrike">
                  <a:solidFill>
                    <a:srgbClr val="000000"/>
                  </a:solidFill>
                  <a:latin typeface="Trebuchet MS"/>
                  <a:ea typeface="Trebuchet MS"/>
                  <a:cs typeface="Trebuchet MS"/>
                  <a:sym typeface="Trebuchet MS"/>
                </a:rPr>
                <a:t>Each STT-LUT consists of a number of multiplexers and STTRAM</a:t>
              </a:r>
            </a:p>
          </p:txBody>
        </p:sp>
        <p:pic>
          <p:nvPicPr>
            <p:cNvPr id="161" name="Shape 161"/>
            <p:cNvPicPr preferRelativeResize="0"/>
            <p:nvPr/>
          </p:nvPicPr>
          <p:blipFill rotWithShape="1">
            <a:blip r:embed="rId18">
              <a:alphaModFix/>
            </a:blip>
            <a:srcRect b="0" l="0" r="32004" t="0"/>
            <a:stretch/>
          </p:blipFill>
          <p:spPr>
            <a:xfrm>
              <a:off x="1665831" y="27693572"/>
              <a:ext cx="2039699" cy="2595898"/>
            </a:xfrm>
            <a:prstGeom prst="rect">
              <a:avLst/>
            </a:prstGeom>
            <a:noFill/>
            <a:ln>
              <a:noFill/>
            </a:ln>
          </p:spPr>
        </p:pic>
        <p:sp>
          <p:nvSpPr>
            <p:cNvPr id="162" name="Shape 162"/>
            <p:cNvSpPr/>
            <p:nvPr/>
          </p:nvSpPr>
          <p:spPr>
            <a:xfrm>
              <a:off x="1265400" y="27431663"/>
              <a:ext cx="2132099" cy="3566398"/>
            </a:xfrm>
            <a:prstGeom prst="wedgeRoundRectCallout">
              <a:avLst>
                <a:gd fmla="val 97109" name="adj1"/>
                <a:gd fmla="val -40811" name="adj2"/>
                <a:gd fmla="val 0" name="adj3"/>
              </a:avLst>
            </a:prstGeom>
            <a:noFill/>
            <a:ln cap="flat" cmpd="sng" w="19050">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r>
                <a:rPr b="1" i="0" lang="en-US" sz="1800" u="none" cap="none" strike="noStrike">
                  <a:solidFill>
                    <a:srgbClr val="000000"/>
                  </a:solidFill>
                  <a:latin typeface="Trebuchet MS"/>
                  <a:ea typeface="Trebuchet MS"/>
                  <a:cs typeface="Trebuchet MS"/>
                  <a:sym typeface="Trebuchet MS"/>
                </a:rPr>
                <a:t> STTRAM cell</a:t>
              </a:r>
            </a:p>
            <a:p>
              <a:pPr indent="0" lvl="0" marL="0" marR="0" rtl="0" algn="l">
                <a:lnSpc>
                  <a:spcPct val="100000"/>
                </a:lnSpc>
                <a:spcBef>
                  <a:spcPts val="0"/>
                </a:spcBef>
                <a:spcAft>
                  <a:spcPts val="0"/>
                </a:spcAft>
                <a:buClr>
                  <a:srgbClr val="000000"/>
                </a:buClr>
                <a:buSzPct val="25000"/>
                <a:buFont typeface="Arial"/>
                <a:buNone/>
              </a:pPr>
              <a:r>
                <a:rPr b="1" i="0" lang="en-US" sz="1800" u="none" cap="none" strike="noStrike">
                  <a:solidFill>
                    <a:srgbClr val="000000"/>
                  </a:solidFill>
                  <a:latin typeface="Trebuchet MS"/>
                  <a:ea typeface="Trebuchet MS"/>
                  <a:cs typeface="Trebuchet MS"/>
                  <a:sym typeface="Trebuchet MS"/>
                </a:rPr>
                <a:t>        </a:t>
              </a:r>
              <a:r>
                <a:rPr b="1" i="0" lang="en-US" sz="1100" u="none" cap="none" strike="noStrike">
                  <a:solidFill>
                    <a:srgbClr val="000000"/>
                  </a:solidFill>
                  <a:latin typeface="Trebuchet MS"/>
                  <a:ea typeface="Trebuchet MS"/>
                  <a:cs typeface="Trebuchet MS"/>
                  <a:sym typeface="Trebuchet MS"/>
                </a:rPr>
                <a:t>bit line</a:t>
              </a:r>
            </a:p>
            <a:p>
              <a:pPr indent="0" lvl="0" marL="0" marR="0" rtl="0" algn="l">
                <a:lnSpc>
                  <a:spcPct val="100000"/>
                </a:lnSpc>
                <a:spcBef>
                  <a:spcPts val="0"/>
                </a:spcBef>
                <a:spcAft>
                  <a:spcPts val="0"/>
                </a:spcAft>
                <a:buClr>
                  <a:srgbClr val="000000"/>
                </a:buClr>
                <a:buFont typeface="Arial"/>
                <a:buNone/>
              </a:pPr>
              <a:r>
                <a:t/>
              </a:r>
              <a:endParaRPr b="1" i="0" sz="11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Font typeface="Arial"/>
                <a:buNone/>
              </a:pPr>
              <a:r>
                <a:t/>
              </a:r>
              <a:endParaRPr b="1" i="0" sz="11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Font typeface="Arial"/>
                <a:buNone/>
              </a:pPr>
              <a:r>
                <a:t/>
              </a:r>
              <a:endParaRPr b="1" i="0" sz="11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Font typeface="Arial"/>
                <a:buNone/>
              </a:pPr>
              <a:r>
                <a:t/>
              </a:r>
              <a:endParaRPr b="1" i="0" sz="11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Font typeface="Arial"/>
                <a:buNone/>
              </a:pPr>
              <a:r>
                <a:t/>
              </a:r>
              <a:endParaRPr b="1" i="0" sz="11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Font typeface="Arial"/>
                <a:buNone/>
              </a:pPr>
              <a:r>
                <a:t/>
              </a:r>
              <a:endParaRPr b="1" i="0" sz="11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Font typeface="Arial"/>
                <a:buNone/>
              </a:pPr>
              <a:r>
                <a:t/>
              </a:r>
              <a:endParaRPr b="1" i="0" sz="11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ct val="25000"/>
                <a:buFont typeface="Arial"/>
                <a:buNone/>
              </a:pPr>
              <a:r>
                <a:rPr b="1" i="0" lang="en-US" sz="1100" u="none" cap="none" strike="noStrike">
                  <a:solidFill>
                    <a:srgbClr val="000000"/>
                  </a:solidFill>
                  <a:latin typeface="Trebuchet MS"/>
                  <a:ea typeface="Trebuchet MS"/>
                  <a:cs typeface="Trebuchet MS"/>
                  <a:sym typeface="Trebuchet MS"/>
                </a:rPr>
                <a:t>word</a:t>
              </a:r>
            </a:p>
            <a:p>
              <a:pPr indent="0" lvl="0" marL="0" marR="0" rtl="0" algn="l">
                <a:lnSpc>
                  <a:spcPct val="100000"/>
                </a:lnSpc>
                <a:spcBef>
                  <a:spcPts val="0"/>
                </a:spcBef>
                <a:spcAft>
                  <a:spcPts val="0"/>
                </a:spcAft>
                <a:buClr>
                  <a:srgbClr val="000000"/>
                </a:buClr>
                <a:buSzPct val="25000"/>
                <a:buFont typeface="Arial"/>
                <a:buNone/>
              </a:pPr>
              <a:r>
                <a:rPr b="1" i="0" lang="en-US" sz="1100" u="none" cap="none" strike="noStrike">
                  <a:solidFill>
                    <a:srgbClr val="000000"/>
                  </a:solidFill>
                  <a:latin typeface="Trebuchet MS"/>
                  <a:ea typeface="Trebuchet MS"/>
                  <a:cs typeface="Trebuchet MS"/>
                  <a:sym typeface="Trebuchet MS"/>
                </a:rPr>
                <a:t>line</a:t>
              </a:r>
            </a:p>
            <a:p>
              <a:pPr indent="0" lvl="0" marL="0" marR="0" rtl="0" algn="l">
                <a:lnSpc>
                  <a:spcPct val="100000"/>
                </a:lnSpc>
                <a:spcBef>
                  <a:spcPts val="0"/>
                </a:spcBef>
                <a:spcAft>
                  <a:spcPts val="0"/>
                </a:spcAft>
                <a:buClr>
                  <a:srgbClr val="000000"/>
                </a:buClr>
                <a:buFont typeface="Arial"/>
                <a:buNone/>
              </a:pPr>
              <a:r>
                <a:t/>
              </a:r>
              <a:endParaRPr b="1" i="0" sz="11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Font typeface="Arial"/>
                <a:buNone/>
              </a:pPr>
              <a:r>
                <a:t/>
              </a:r>
              <a:endParaRPr b="1" i="0" sz="11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ct val="25000"/>
                <a:buFont typeface="Arial"/>
                <a:buNone/>
              </a:pPr>
              <a:r>
                <a:rPr b="1" i="0" lang="en-US" sz="1100" u="none" cap="none" strike="noStrike">
                  <a:solidFill>
                    <a:srgbClr val="000000"/>
                  </a:solidFill>
                  <a:latin typeface="Trebuchet MS"/>
                  <a:ea typeface="Trebuchet MS"/>
                  <a:cs typeface="Trebuchet MS"/>
                  <a:sym typeface="Trebuchet MS"/>
                </a:rPr>
                <a:t>            source line</a:t>
              </a:r>
            </a:p>
          </p:txBody>
        </p:sp>
        <p:pic>
          <p:nvPicPr>
            <p:cNvPr descr="1.JPG" id="163" name="Shape 163"/>
            <p:cNvPicPr preferRelativeResize="0"/>
            <p:nvPr/>
          </p:nvPicPr>
          <p:blipFill rotWithShape="1">
            <a:blip r:embed="rId19">
              <a:alphaModFix/>
            </a:blip>
            <a:srcRect b="0" l="0" r="0" t="0"/>
            <a:stretch/>
          </p:blipFill>
          <p:spPr>
            <a:xfrm>
              <a:off x="4284700" y="27431675"/>
              <a:ext cx="348267" cy="530699"/>
            </a:xfrm>
            <a:prstGeom prst="rect">
              <a:avLst/>
            </a:prstGeom>
            <a:noFill/>
            <a:ln>
              <a:noFill/>
            </a:ln>
          </p:spPr>
        </p:pic>
        <p:pic>
          <p:nvPicPr>
            <p:cNvPr descr="1.JPG" id="164" name="Shape 164"/>
            <p:cNvPicPr preferRelativeResize="0"/>
            <p:nvPr/>
          </p:nvPicPr>
          <p:blipFill rotWithShape="1">
            <a:blip r:embed="rId19">
              <a:alphaModFix/>
            </a:blip>
            <a:srcRect b="0" l="0" r="0" t="0"/>
            <a:stretch/>
          </p:blipFill>
          <p:spPr>
            <a:xfrm>
              <a:off x="4284700" y="28166675"/>
              <a:ext cx="348267" cy="530699"/>
            </a:xfrm>
            <a:prstGeom prst="rect">
              <a:avLst/>
            </a:prstGeom>
            <a:noFill/>
            <a:ln>
              <a:noFill/>
            </a:ln>
          </p:spPr>
        </p:pic>
        <p:pic>
          <p:nvPicPr>
            <p:cNvPr descr="1.JPG" id="165" name="Shape 165"/>
            <p:cNvPicPr preferRelativeResize="0"/>
            <p:nvPr/>
          </p:nvPicPr>
          <p:blipFill rotWithShape="1">
            <a:blip r:embed="rId19">
              <a:alphaModFix/>
            </a:blip>
            <a:srcRect b="0" l="0" r="0" t="0"/>
            <a:stretch/>
          </p:blipFill>
          <p:spPr>
            <a:xfrm>
              <a:off x="4284700" y="29063538"/>
              <a:ext cx="348267" cy="530699"/>
            </a:xfrm>
            <a:prstGeom prst="rect">
              <a:avLst/>
            </a:prstGeom>
            <a:noFill/>
            <a:ln>
              <a:noFill/>
            </a:ln>
          </p:spPr>
        </p:pic>
        <p:pic>
          <p:nvPicPr>
            <p:cNvPr descr="1.JPG" id="166" name="Shape 166"/>
            <p:cNvPicPr preferRelativeResize="0"/>
            <p:nvPr/>
          </p:nvPicPr>
          <p:blipFill rotWithShape="1">
            <a:blip r:embed="rId19">
              <a:alphaModFix/>
            </a:blip>
            <a:srcRect b="0" l="0" r="0" t="0"/>
            <a:stretch/>
          </p:blipFill>
          <p:spPr>
            <a:xfrm>
              <a:off x="4284700" y="29592700"/>
              <a:ext cx="348267" cy="530699"/>
            </a:xfrm>
            <a:prstGeom prst="rect">
              <a:avLst/>
            </a:prstGeom>
            <a:noFill/>
            <a:ln>
              <a:noFill/>
            </a:ln>
          </p:spPr>
        </p:pic>
        <p:sp>
          <p:nvSpPr>
            <p:cNvPr id="167" name="Shape 167"/>
            <p:cNvSpPr txBox="1"/>
            <p:nvPr/>
          </p:nvSpPr>
          <p:spPr>
            <a:xfrm>
              <a:off x="6962775" y="28176050"/>
              <a:ext cx="3000000" cy="30000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grpSp>
      <p:sp>
        <p:nvSpPr>
          <p:cNvPr id="168" name="Shape 168"/>
          <p:cNvSpPr txBox="1"/>
          <p:nvPr/>
        </p:nvSpPr>
        <p:spPr>
          <a:xfrm>
            <a:off x="11594435" y="29059300"/>
            <a:ext cx="5101800" cy="1060198"/>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000000"/>
              </a:buClr>
              <a:buSzPct val="25000"/>
              <a:buFont typeface="Trebuchet MS"/>
              <a:buNone/>
            </a:pPr>
            <a:r>
              <a:rPr b="1" i="0" lang="en-US" sz="2900" u="none" cap="none" strike="noStrike">
                <a:solidFill>
                  <a:srgbClr val="000000"/>
                </a:solidFill>
                <a:latin typeface="Trebuchet MS"/>
                <a:ea typeface="Trebuchet MS"/>
                <a:cs typeface="Trebuchet MS"/>
                <a:sym typeface="Trebuchet MS"/>
              </a:rPr>
              <a:t>Parametric-Aware Dependent Selection</a:t>
            </a:r>
          </a:p>
        </p:txBody>
      </p:sp>
      <p:sp>
        <p:nvSpPr>
          <p:cNvPr id="169" name="Shape 169"/>
          <p:cNvSpPr txBox="1"/>
          <p:nvPr/>
        </p:nvSpPr>
        <p:spPr>
          <a:xfrm>
            <a:off x="11887099" y="30075900"/>
            <a:ext cx="4787700" cy="1638000"/>
          </a:xfrm>
          <a:prstGeom prst="rect">
            <a:avLst/>
          </a:prstGeom>
          <a:noFill/>
          <a:ln>
            <a:noFill/>
          </a:ln>
        </p:spPr>
        <p:txBody>
          <a:bodyPr anchorCtr="0" anchor="t" bIns="91425" lIns="91425" rIns="91425" wrap="square" tIns="91425">
            <a:noAutofit/>
          </a:bodyPr>
          <a:lstStyle/>
          <a:p>
            <a:pPr indent="-381000" lvl="0" marL="457200" marR="0" rtl="0" algn="just">
              <a:lnSpc>
                <a:spcPct val="100000"/>
              </a:lnSpc>
              <a:spcBef>
                <a:spcPts val="0"/>
              </a:spcBef>
              <a:spcAft>
                <a:spcPts val="0"/>
              </a:spcAft>
              <a:buClr>
                <a:srgbClr val="000000"/>
              </a:buClr>
              <a:buSzPct val="100000"/>
              <a:buFont typeface="Times"/>
              <a:buChar char="●"/>
            </a:pPr>
            <a:r>
              <a:rPr b="0" i="0" lang="en-US" sz="2800" u="none" cap="none" strike="noStrike">
                <a:solidFill>
                  <a:srgbClr val="000000"/>
                </a:solidFill>
                <a:latin typeface="Times"/>
                <a:ea typeface="Times"/>
                <a:cs typeface="Times"/>
                <a:sym typeface="Times"/>
              </a:rPr>
              <a:t>Gates that do not greatly impact delay are mapped</a:t>
            </a: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4A86E8"/>
              </a:solidFill>
              <a:latin typeface="Times"/>
              <a:ea typeface="Times"/>
              <a:cs typeface="Times"/>
              <a:sym typeface="Times"/>
            </a:endParaRPr>
          </a:p>
        </p:txBody>
      </p:sp>
      <p:pic>
        <p:nvPicPr>
          <p:cNvPr id="170" name="Shape 170"/>
          <p:cNvPicPr preferRelativeResize="0"/>
          <p:nvPr/>
        </p:nvPicPr>
        <p:blipFill rotWithShape="1">
          <a:blip r:embed="rId20">
            <a:alphaModFix/>
          </a:blip>
          <a:srcRect b="0" l="0" r="0" t="0"/>
          <a:stretch/>
        </p:blipFill>
        <p:spPr>
          <a:xfrm>
            <a:off x="17536975" y="29075469"/>
            <a:ext cx="3479400" cy="2611173"/>
          </a:xfrm>
          <a:prstGeom prst="rect">
            <a:avLst/>
          </a:prstGeom>
          <a:noFill/>
          <a:ln>
            <a:noFill/>
          </a:ln>
        </p:spPr>
      </p:pic>
      <p:sp>
        <p:nvSpPr>
          <p:cNvPr id="171" name="Shape 171"/>
          <p:cNvSpPr txBox="1"/>
          <p:nvPr>
            <p:ph idx="1" type="body"/>
          </p:nvPr>
        </p:nvSpPr>
        <p:spPr>
          <a:xfrm>
            <a:off x="968425" y="9735085"/>
            <a:ext cx="10046999" cy="1407000"/>
          </a:xfrm>
          <a:prstGeom prst="rect">
            <a:avLst/>
          </a:prstGeom>
          <a:noFill/>
          <a:ln>
            <a:noFill/>
          </a:ln>
        </p:spPr>
        <p:txBody>
          <a:bodyPr anchorCtr="0" anchor="t" bIns="228575" lIns="228575" rIns="228575" wrap="square" tIns="228575">
            <a:noAutofit/>
          </a:bodyPr>
          <a:lstStyle/>
          <a:p>
            <a:pPr indent="0" lvl="0" marL="0" marR="0" rtl="0" algn="ctr">
              <a:lnSpc>
                <a:spcPct val="100000"/>
              </a:lnSpc>
              <a:spcBef>
                <a:spcPts val="0"/>
              </a:spcBef>
              <a:spcAft>
                <a:spcPts val="0"/>
              </a:spcAft>
              <a:buClr>
                <a:schemeClr val="lt1"/>
              </a:buClr>
              <a:buSzPct val="25000"/>
              <a:buFont typeface="Trebuchet MS"/>
              <a:buNone/>
            </a:pPr>
            <a:r>
              <a:rPr b="1" i="0" lang="en-US" sz="3600" u="none" cap="none" strike="noStrike">
                <a:solidFill>
                  <a:srgbClr val="000000"/>
                </a:solidFill>
                <a:latin typeface="Trebuchet MS"/>
                <a:ea typeface="Trebuchet MS"/>
                <a:cs typeface="Trebuchet MS"/>
                <a:sym typeface="Trebuchet MS"/>
              </a:rPr>
              <a:t>Spin Transfer Torque Random Access Memory (STTRAM)</a:t>
            </a:r>
          </a:p>
        </p:txBody>
      </p:sp>
      <p:pic>
        <p:nvPicPr>
          <p:cNvPr id="172" name="Shape 172"/>
          <p:cNvPicPr preferRelativeResize="0"/>
          <p:nvPr/>
        </p:nvPicPr>
        <p:blipFill rotWithShape="1">
          <a:blip r:embed="rId21">
            <a:alphaModFix/>
          </a:blip>
          <a:srcRect b="0" l="0" r="0" t="0"/>
          <a:stretch/>
        </p:blipFill>
        <p:spPr>
          <a:xfrm>
            <a:off x="5000725" y="11966078"/>
            <a:ext cx="5929500" cy="3215700"/>
          </a:xfrm>
          <a:prstGeom prst="rect">
            <a:avLst/>
          </a:prstGeom>
          <a:noFill/>
          <a:ln>
            <a:noFill/>
          </a:ln>
        </p:spPr>
      </p:pic>
      <p:sp>
        <p:nvSpPr>
          <p:cNvPr id="173" name="Shape 173"/>
          <p:cNvSpPr/>
          <p:nvPr/>
        </p:nvSpPr>
        <p:spPr>
          <a:xfrm>
            <a:off x="5947625" y="12054375"/>
            <a:ext cx="1883099" cy="2069100"/>
          </a:xfrm>
          <a:prstGeom prst="wedgeRectCallout">
            <a:avLst>
              <a:gd fmla="val 82942" name="adj1"/>
              <a:gd fmla="val -12184" name="adj2"/>
            </a:avLst>
          </a:prstGeom>
          <a:noFill/>
          <a:ln cap="flat" cmpd="sng" w="19050">
            <a:solidFill>
              <a:srgbClr val="1B3861"/>
            </a:solidFill>
            <a:prstDash val="lgDash"/>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74" name="Shape 174"/>
          <p:cNvSpPr txBox="1"/>
          <p:nvPr/>
        </p:nvSpPr>
        <p:spPr>
          <a:xfrm>
            <a:off x="1340125" y="11184985"/>
            <a:ext cx="4525974" cy="5056500"/>
          </a:xfrm>
          <a:prstGeom prst="rect">
            <a:avLst/>
          </a:prstGeom>
          <a:noFill/>
          <a:ln>
            <a:noFill/>
          </a:ln>
        </p:spPr>
        <p:txBody>
          <a:bodyPr anchorCtr="0" anchor="t" bIns="91425" lIns="91425" rIns="91425" wrap="square" tIns="91425">
            <a:noAutofit/>
          </a:bodyPr>
          <a:lstStyle/>
          <a:p>
            <a:pPr indent="-381000" lvl="0" marL="457200" marR="0" rtl="0" algn="just">
              <a:lnSpc>
                <a:spcPct val="100000"/>
              </a:lnSpc>
              <a:spcBef>
                <a:spcPts val="0"/>
              </a:spcBef>
              <a:spcAft>
                <a:spcPts val="0"/>
              </a:spcAft>
              <a:buClr>
                <a:srgbClr val="000000"/>
              </a:buClr>
              <a:buSzPct val="100000"/>
              <a:buFont typeface="Times"/>
              <a:buChar char="●"/>
            </a:pPr>
            <a:r>
              <a:rPr b="0" i="0" lang="en-US" sz="2800" u="none" cap="none" strike="noStrike">
                <a:solidFill>
                  <a:srgbClr val="000000"/>
                </a:solidFill>
                <a:latin typeface="Times"/>
                <a:ea typeface="Times"/>
                <a:cs typeface="Times"/>
                <a:sym typeface="Times"/>
              </a:rPr>
              <a:t>STT technology offers non-volatile information storage using Magnetic Tunnel Junctions (MTJ) </a:t>
            </a:r>
          </a:p>
          <a:p>
            <a:pPr indent="-381000" lvl="0" marL="457200" marR="0" rtl="0" algn="just">
              <a:lnSpc>
                <a:spcPct val="100000"/>
              </a:lnSpc>
              <a:spcBef>
                <a:spcPts val="0"/>
              </a:spcBef>
              <a:spcAft>
                <a:spcPts val="0"/>
              </a:spcAft>
              <a:buClr>
                <a:srgbClr val="000000"/>
              </a:buClr>
              <a:buSzPct val="100000"/>
              <a:buFont typeface="Times"/>
              <a:buChar char="●"/>
            </a:pPr>
            <a:r>
              <a:rPr b="0" i="0" lang="en-US" sz="2800" u="none" cap="none" strike="noStrike">
                <a:solidFill>
                  <a:srgbClr val="000000"/>
                </a:solidFill>
                <a:latin typeface="Times"/>
                <a:ea typeface="Times"/>
                <a:cs typeface="Times"/>
                <a:sym typeface="Times"/>
              </a:rPr>
              <a:t>Offers more flexibility compared to current information storage technology such as DRAM, SRAM</a:t>
            </a:r>
          </a:p>
          <a:p>
            <a:pPr indent="-381000" lvl="0" marL="457200" marR="0" rtl="0" algn="just">
              <a:lnSpc>
                <a:spcPct val="100000"/>
              </a:lnSpc>
              <a:spcBef>
                <a:spcPts val="0"/>
              </a:spcBef>
              <a:spcAft>
                <a:spcPts val="0"/>
              </a:spcAft>
              <a:buClr>
                <a:srgbClr val="000000"/>
              </a:buClr>
              <a:buSzPct val="100000"/>
              <a:buFont typeface="Times"/>
              <a:buChar char="●"/>
            </a:pPr>
            <a:r>
              <a:rPr b="0" i="0" lang="en-US" sz="2800" u="none" cap="none" strike="noStrike">
                <a:solidFill>
                  <a:srgbClr val="000000"/>
                </a:solidFill>
                <a:latin typeface="Times"/>
                <a:ea typeface="Times"/>
                <a:cs typeface="Times"/>
                <a:sym typeface="Times"/>
              </a:rPr>
              <a:t>Reconfigurable memory technology</a:t>
            </a:r>
          </a:p>
        </p:txBody>
      </p:sp>
      <p:sp>
        <p:nvSpPr>
          <p:cNvPr id="175" name="Shape 175"/>
          <p:cNvSpPr txBox="1"/>
          <p:nvPr/>
        </p:nvSpPr>
        <p:spPr>
          <a:xfrm>
            <a:off x="22205875" y="5902525"/>
            <a:ext cx="10046999" cy="753900"/>
          </a:xfrm>
          <a:prstGeom prst="rect">
            <a:avLst/>
          </a:prstGeom>
          <a:noFill/>
          <a:ln>
            <a:noFill/>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SzPct val="25000"/>
              <a:buFont typeface="Trebuchet MS"/>
              <a:buNone/>
            </a:pPr>
            <a:r>
              <a:rPr b="1" i="0" lang="en-US" sz="3600" u="none" cap="none" strike="noStrike">
                <a:solidFill>
                  <a:srgbClr val="000000"/>
                </a:solidFill>
                <a:latin typeface="Trebuchet MS"/>
                <a:ea typeface="Trebuchet MS"/>
                <a:cs typeface="Trebuchet MS"/>
                <a:sym typeface="Trebuchet MS"/>
              </a:rPr>
              <a:t>Individual Gate Mapping Results</a:t>
            </a:r>
          </a:p>
        </p:txBody>
      </p:sp>
      <p:sp>
        <p:nvSpPr>
          <p:cNvPr id="176" name="Shape 176"/>
          <p:cNvSpPr txBox="1"/>
          <p:nvPr/>
        </p:nvSpPr>
        <p:spPr>
          <a:xfrm>
            <a:off x="22205875" y="19239925"/>
            <a:ext cx="10046999" cy="753900"/>
          </a:xfrm>
          <a:prstGeom prst="rect">
            <a:avLst/>
          </a:prstGeom>
          <a:noFill/>
          <a:ln>
            <a:noFill/>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SzPct val="25000"/>
              <a:buFont typeface="Trebuchet MS"/>
              <a:buNone/>
            </a:pPr>
            <a:r>
              <a:rPr b="1" i="0" lang="en-US" sz="3600" u="none" cap="none" strike="noStrike">
                <a:solidFill>
                  <a:srgbClr val="000000"/>
                </a:solidFill>
                <a:latin typeface="Trebuchet MS"/>
                <a:ea typeface="Trebuchet MS"/>
                <a:cs typeface="Trebuchet MS"/>
                <a:sym typeface="Trebuchet MS"/>
              </a:rPr>
              <a:t>Multiple Gate Mapping Results</a:t>
            </a:r>
          </a:p>
        </p:txBody>
      </p:sp>
      <p:pic>
        <p:nvPicPr>
          <p:cNvPr id="177" name="Shape 177"/>
          <p:cNvPicPr preferRelativeResize="0"/>
          <p:nvPr/>
        </p:nvPicPr>
        <p:blipFill rotWithShape="1">
          <a:blip r:embed="rId22">
            <a:alphaModFix/>
          </a:blip>
          <a:srcRect b="0" l="0" r="0" t="0"/>
          <a:stretch/>
        </p:blipFill>
        <p:spPr>
          <a:xfrm>
            <a:off x="27531300" y="13518200"/>
            <a:ext cx="4682399" cy="4111625"/>
          </a:xfrm>
          <a:prstGeom prst="rect">
            <a:avLst/>
          </a:prstGeom>
          <a:noFill/>
          <a:ln>
            <a:noFill/>
          </a:ln>
        </p:spPr>
      </p:pic>
      <p:sp>
        <p:nvSpPr>
          <p:cNvPr id="178" name="Shape 178"/>
          <p:cNvSpPr txBox="1"/>
          <p:nvPr/>
        </p:nvSpPr>
        <p:spPr>
          <a:xfrm>
            <a:off x="27511550" y="17703513"/>
            <a:ext cx="5002200" cy="1365598"/>
          </a:xfrm>
          <a:prstGeom prst="rect">
            <a:avLst/>
          </a:prstGeom>
          <a:noFill/>
          <a:ln>
            <a:noFill/>
          </a:ln>
        </p:spPr>
        <p:txBody>
          <a:bodyPr anchorCtr="0" anchor="ctr" bIns="91425" lIns="91425" rIns="91425" wrap="square" tIns="91425">
            <a:noAutofit/>
          </a:bodyPr>
          <a:lstStyle/>
          <a:p>
            <a:pPr indent="-381000" lvl="0" marL="457200" marR="0" rtl="0" algn="just">
              <a:lnSpc>
                <a:spcPct val="100000"/>
              </a:lnSpc>
              <a:spcBef>
                <a:spcPts val="0"/>
              </a:spcBef>
              <a:spcAft>
                <a:spcPts val="0"/>
              </a:spcAft>
              <a:buClr>
                <a:srgbClr val="000000"/>
              </a:buClr>
              <a:buSzPct val="100000"/>
              <a:buFont typeface="Times"/>
              <a:buChar char="●"/>
            </a:pPr>
            <a:r>
              <a:rPr b="0" i="0" lang="en-US" sz="2400" u="none" cap="none" strike="noStrike">
                <a:solidFill>
                  <a:srgbClr val="000000"/>
                </a:solidFill>
                <a:latin typeface="Times"/>
                <a:ea typeface="Times"/>
                <a:cs typeface="Times"/>
                <a:sym typeface="Times"/>
              </a:rPr>
              <a:t>PDP is the most accurate way to compared all the mapped gates</a:t>
            </a:r>
          </a:p>
        </p:txBody>
      </p:sp>
      <p:sp>
        <p:nvSpPr>
          <p:cNvPr id="179" name="Shape 179"/>
          <p:cNvSpPr txBox="1"/>
          <p:nvPr/>
        </p:nvSpPr>
        <p:spPr>
          <a:xfrm>
            <a:off x="22658098" y="25193100"/>
            <a:ext cx="4682399" cy="1182900"/>
          </a:xfrm>
          <a:prstGeom prst="rect">
            <a:avLst/>
          </a:prstGeom>
          <a:noFill/>
          <a:ln>
            <a:noFill/>
          </a:ln>
        </p:spPr>
        <p:txBody>
          <a:bodyPr anchorCtr="0" anchor="ctr" bIns="91425" lIns="91425" rIns="91425" wrap="square" tIns="91425">
            <a:noAutofit/>
          </a:bodyPr>
          <a:lstStyle/>
          <a:p>
            <a:pPr indent="-381000" lvl="0" marL="457200" marR="0" rtl="0" algn="just">
              <a:lnSpc>
                <a:spcPct val="100000"/>
              </a:lnSpc>
              <a:spcBef>
                <a:spcPts val="0"/>
              </a:spcBef>
              <a:spcAft>
                <a:spcPts val="0"/>
              </a:spcAft>
              <a:buClr>
                <a:srgbClr val="000000"/>
              </a:buClr>
              <a:buSzPct val="100000"/>
              <a:buFont typeface="Times"/>
              <a:buChar char="●"/>
            </a:pPr>
            <a:r>
              <a:rPr b="0" i="0" lang="en-US" sz="2400" u="none" cap="none" strike="noStrike">
                <a:solidFill>
                  <a:srgbClr val="000000"/>
                </a:solidFill>
                <a:latin typeface="Times"/>
                <a:ea typeface="Times"/>
                <a:cs typeface="Times"/>
                <a:sym typeface="Times"/>
              </a:rPr>
              <a:t>Independent selection produced no delay overhead</a:t>
            </a:r>
          </a:p>
        </p:txBody>
      </p:sp>
      <p:sp>
        <p:nvSpPr>
          <p:cNvPr id="180" name="Shape 180"/>
          <p:cNvSpPr txBox="1"/>
          <p:nvPr/>
        </p:nvSpPr>
        <p:spPr>
          <a:xfrm>
            <a:off x="27314975" y="25402350"/>
            <a:ext cx="4682399" cy="1182900"/>
          </a:xfrm>
          <a:prstGeom prst="rect">
            <a:avLst/>
          </a:prstGeom>
          <a:noFill/>
          <a:ln>
            <a:noFill/>
          </a:ln>
        </p:spPr>
        <p:txBody>
          <a:bodyPr anchorCtr="0" anchor="ctr" bIns="91425" lIns="91425" rIns="91425" wrap="square" tIns="91425">
            <a:noAutofit/>
          </a:bodyPr>
          <a:lstStyle/>
          <a:p>
            <a:pPr indent="-381000" lvl="0" marL="457200" marR="0" rtl="0" algn="just">
              <a:lnSpc>
                <a:spcPct val="100000"/>
              </a:lnSpc>
              <a:spcBef>
                <a:spcPts val="0"/>
              </a:spcBef>
              <a:spcAft>
                <a:spcPts val="0"/>
              </a:spcAft>
              <a:buClr>
                <a:srgbClr val="000000"/>
              </a:buClr>
              <a:buSzPct val="100000"/>
              <a:buFont typeface="Times"/>
              <a:buChar char="●"/>
            </a:pPr>
            <a:r>
              <a:rPr b="0" i="0" lang="en-US" sz="2400" u="none" cap="none" strike="noStrike">
                <a:solidFill>
                  <a:srgbClr val="000000"/>
                </a:solidFill>
                <a:latin typeface="Times"/>
                <a:ea typeface="Times"/>
                <a:cs typeface="Times"/>
                <a:sym typeface="Times"/>
              </a:rPr>
              <a:t>Parametric-aware dependent selection required the most power</a:t>
            </a:r>
          </a:p>
        </p:txBody>
      </p:sp>
      <p:sp>
        <p:nvSpPr>
          <p:cNvPr id="181" name="Shape 181"/>
          <p:cNvSpPr txBox="1"/>
          <p:nvPr/>
        </p:nvSpPr>
        <p:spPr>
          <a:xfrm>
            <a:off x="22667023" y="30536900"/>
            <a:ext cx="4682399" cy="1182900"/>
          </a:xfrm>
          <a:prstGeom prst="rect">
            <a:avLst/>
          </a:prstGeom>
          <a:noFill/>
          <a:ln>
            <a:noFill/>
          </a:ln>
        </p:spPr>
        <p:txBody>
          <a:bodyPr anchorCtr="0" anchor="ctr" bIns="91425" lIns="91425" rIns="91425" wrap="square" tIns="91425">
            <a:noAutofit/>
          </a:bodyPr>
          <a:lstStyle/>
          <a:p>
            <a:pPr indent="-381000" lvl="0" marL="457200" marR="0" rtl="0" algn="just">
              <a:lnSpc>
                <a:spcPct val="100000"/>
              </a:lnSpc>
              <a:spcBef>
                <a:spcPts val="0"/>
              </a:spcBef>
              <a:spcAft>
                <a:spcPts val="0"/>
              </a:spcAft>
              <a:buClr>
                <a:srgbClr val="000000"/>
              </a:buClr>
              <a:buSzPct val="100000"/>
              <a:buFont typeface="Times"/>
              <a:buChar char="●"/>
            </a:pPr>
            <a:r>
              <a:rPr b="0" i="0" lang="en-US" sz="2400" u="none" cap="none" strike="noStrike">
                <a:solidFill>
                  <a:schemeClr val="dk1"/>
                </a:solidFill>
                <a:latin typeface="Times"/>
                <a:ea typeface="Times"/>
                <a:cs typeface="Times"/>
                <a:sym typeface="Times"/>
              </a:rPr>
              <a:t>Parametric-aware dependent selection occupies the most area</a:t>
            </a:r>
          </a:p>
        </p:txBody>
      </p:sp>
      <p:sp>
        <p:nvSpPr>
          <p:cNvPr id="182" name="Shape 182"/>
          <p:cNvSpPr txBox="1"/>
          <p:nvPr/>
        </p:nvSpPr>
        <p:spPr>
          <a:xfrm>
            <a:off x="27314975" y="30536900"/>
            <a:ext cx="4682399" cy="1182900"/>
          </a:xfrm>
          <a:prstGeom prst="rect">
            <a:avLst/>
          </a:prstGeom>
          <a:noFill/>
          <a:ln>
            <a:noFill/>
          </a:ln>
        </p:spPr>
        <p:txBody>
          <a:bodyPr anchorCtr="0" anchor="ctr" bIns="91425" lIns="91425" rIns="91425" wrap="square" tIns="91425">
            <a:noAutofit/>
          </a:bodyPr>
          <a:lstStyle/>
          <a:p>
            <a:pPr indent="-381000" lvl="0" marL="457200" marR="0" rtl="0" algn="just">
              <a:lnSpc>
                <a:spcPct val="100000"/>
              </a:lnSpc>
              <a:spcBef>
                <a:spcPts val="0"/>
              </a:spcBef>
              <a:spcAft>
                <a:spcPts val="0"/>
              </a:spcAft>
              <a:buClr>
                <a:srgbClr val="000000"/>
              </a:buClr>
              <a:buSzPct val="100000"/>
              <a:buFont typeface="Times"/>
              <a:buChar char="●"/>
            </a:pPr>
            <a:r>
              <a:rPr b="0" i="0" lang="en-US" sz="2400" u="none" cap="none" strike="noStrike">
                <a:solidFill>
                  <a:schemeClr val="dk1"/>
                </a:solidFill>
                <a:latin typeface="Times"/>
                <a:ea typeface="Times"/>
                <a:cs typeface="Times"/>
                <a:sym typeface="Times"/>
              </a:rPr>
              <a:t>Parametric-aware dependent selection rated highest in PDP</a:t>
            </a:r>
          </a:p>
        </p:txBody>
      </p:sp>
      <p:pic>
        <p:nvPicPr>
          <p:cNvPr id="183" name="Shape 183"/>
          <p:cNvPicPr preferRelativeResize="0"/>
          <p:nvPr/>
        </p:nvPicPr>
        <p:blipFill rotWithShape="1">
          <a:blip r:embed="rId23">
            <a:alphaModFix/>
          </a:blip>
          <a:srcRect b="0" l="0" r="0" t="0"/>
          <a:stretch/>
        </p:blipFill>
        <p:spPr>
          <a:xfrm>
            <a:off x="7082275" y="21795117"/>
            <a:ext cx="3295500" cy="2069100"/>
          </a:xfrm>
          <a:prstGeom prst="rect">
            <a:avLst/>
          </a:prstGeom>
          <a:noFill/>
          <a:ln>
            <a:noFill/>
          </a:ln>
        </p:spPr>
      </p:pic>
      <p:pic>
        <p:nvPicPr>
          <p:cNvPr descr="critical_path_dep.png" id="184" name="Shape 184"/>
          <p:cNvPicPr preferRelativeResize="0"/>
          <p:nvPr/>
        </p:nvPicPr>
        <p:blipFill rotWithShape="1">
          <a:blip r:embed="rId24">
            <a:alphaModFix/>
          </a:blip>
          <a:srcRect b="0" l="0" r="0" t="0"/>
          <a:stretch/>
        </p:blipFill>
        <p:spPr>
          <a:xfrm>
            <a:off x="33331375" y="12735449"/>
            <a:ext cx="4565322" cy="3414399"/>
          </a:xfrm>
          <a:prstGeom prst="rect">
            <a:avLst/>
          </a:prstGeom>
          <a:noFill/>
          <a:ln>
            <a:noFill/>
          </a:ln>
        </p:spPr>
      </p:pic>
      <p:pic>
        <p:nvPicPr>
          <p:cNvPr descr="critical_path_par.png" id="185" name="Shape 185"/>
          <p:cNvPicPr preferRelativeResize="0"/>
          <p:nvPr/>
        </p:nvPicPr>
        <p:blipFill rotWithShape="1">
          <a:blip r:embed="rId25">
            <a:alphaModFix/>
          </a:blip>
          <a:srcRect b="0" l="0" r="0" t="0"/>
          <a:stretch/>
        </p:blipFill>
        <p:spPr>
          <a:xfrm>
            <a:off x="38125300" y="12732799"/>
            <a:ext cx="4565312" cy="3419698"/>
          </a:xfrm>
          <a:prstGeom prst="rect">
            <a:avLst/>
          </a:prstGeom>
          <a:noFill/>
          <a:ln>
            <a:noFill/>
          </a:ln>
        </p:spPr>
      </p:pic>
      <p:sp>
        <p:nvSpPr>
          <p:cNvPr id="186" name="Shape 186"/>
          <p:cNvSpPr txBox="1"/>
          <p:nvPr/>
        </p:nvSpPr>
        <p:spPr>
          <a:xfrm>
            <a:off x="32971150" y="5899925"/>
            <a:ext cx="10046999" cy="753900"/>
          </a:xfrm>
          <a:prstGeom prst="rect">
            <a:avLst/>
          </a:prstGeom>
          <a:noFill/>
          <a:ln>
            <a:noFill/>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SzPct val="25000"/>
              <a:buFont typeface="Trebuchet MS"/>
              <a:buNone/>
            </a:pPr>
            <a:r>
              <a:rPr b="1" i="0" lang="en-US" sz="3600" u="none" cap="none" strike="noStrike">
                <a:solidFill>
                  <a:srgbClr val="000000"/>
                </a:solidFill>
                <a:latin typeface="Trebuchet MS"/>
                <a:ea typeface="Trebuchet MS"/>
                <a:cs typeface="Trebuchet MS"/>
                <a:sym typeface="Trebuchet MS"/>
              </a:rPr>
              <a:t>Change in Critical Output</a:t>
            </a:r>
          </a:p>
        </p:txBody>
      </p:sp>
      <p:sp>
        <p:nvSpPr>
          <p:cNvPr id="187" name="Shape 187"/>
          <p:cNvSpPr txBox="1"/>
          <p:nvPr/>
        </p:nvSpPr>
        <p:spPr>
          <a:xfrm>
            <a:off x="38287625" y="9140000"/>
            <a:ext cx="4474500" cy="3215700"/>
          </a:xfrm>
          <a:prstGeom prst="rect">
            <a:avLst/>
          </a:prstGeom>
          <a:noFill/>
          <a:ln>
            <a:noFill/>
          </a:ln>
        </p:spPr>
        <p:txBody>
          <a:bodyPr anchorCtr="0" anchor="t" bIns="91425" lIns="91425" rIns="91425" wrap="square" tIns="91425">
            <a:noAutofit/>
          </a:bodyPr>
          <a:lstStyle/>
          <a:p>
            <a:pPr indent="-381000" lvl="0" marL="457200" marR="0" rtl="0" algn="just">
              <a:lnSpc>
                <a:spcPct val="100000"/>
              </a:lnSpc>
              <a:spcBef>
                <a:spcPts val="0"/>
              </a:spcBef>
              <a:spcAft>
                <a:spcPts val="0"/>
              </a:spcAft>
              <a:buClr>
                <a:srgbClr val="000000"/>
              </a:buClr>
              <a:buSzPct val="100000"/>
              <a:buFont typeface="Times"/>
              <a:buChar char="●"/>
            </a:pPr>
            <a:r>
              <a:rPr b="0" i="0" lang="en-US" sz="2800" u="none" cap="none" strike="noStrike">
                <a:solidFill>
                  <a:srgbClr val="000000"/>
                </a:solidFill>
                <a:latin typeface="Times"/>
                <a:ea typeface="Times"/>
                <a:cs typeface="Times"/>
                <a:sym typeface="Times"/>
              </a:rPr>
              <a:t>Critical path does not change when mapping independent selections</a:t>
            </a:r>
          </a:p>
          <a:p>
            <a:pPr indent="-381000" lvl="0" marL="457200" marR="0" rtl="0" algn="just">
              <a:lnSpc>
                <a:spcPct val="100000"/>
              </a:lnSpc>
              <a:spcBef>
                <a:spcPts val="1000"/>
              </a:spcBef>
              <a:spcAft>
                <a:spcPts val="0"/>
              </a:spcAft>
              <a:buClr>
                <a:srgbClr val="000000"/>
              </a:buClr>
              <a:buSzPct val="100000"/>
              <a:buFont typeface="Times"/>
              <a:buChar char="●"/>
            </a:pPr>
            <a:r>
              <a:rPr b="0" i="0" lang="en-US" sz="2800" u="none" cap="none" strike="noStrike">
                <a:solidFill>
                  <a:srgbClr val="000000"/>
                </a:solidFill>
                <a:latin typeface="Times"/>
                <a:ea typeface="Times"/>
                <a:cs typeface="Times"/>
                <a:sym typeface="Times"/>
              </a:rPr>
              <a:t>Critical path changes when mapping dependent and parametric-aware dependent selections</a:t>
            </a:r>
          </a:p>
          <a:p>
            <a:pPr indent="0" lvl="0" marL="0" marR="0" rtl="0" algn="just">
              <a:lnSpc>
                <a:spcPct val="100000"/>
              </a:lnSpc>
              <a:spcBef>
                <a:spcPts val="1000"/>
              </a:spcBef>
              <a:spcAft>
                <a:spcPts val="0"/>
              </a:spcAft>
              <a:buClr>
                <a:srgbClr val="000000"/>
              </a:buClr>
              <a:buFont typeface="Arial"/>
              <a:buNone/>
            </a:pPr>
            <a:r>
              <a:t/>
            </a:r>
            <a:endParaRPr b="0" i="0" sz="2800" u="none" cap="none" strike="noStrike">
              <a:solidFill>
                <a:srgbClr val="000000"/>
              </a:solidFill>
              <a:latin typeface="Times"/>
              <a:ea typeface="Times"/>
              <a:cs typeface="Times"/>
              <a:sym typeface="Times"/>
            </a:endParaRPr>
          </a:p>
        </p:txBody>
      </p:sp>
      <p:sp>
        <p:nvSpPr>
          <p:cNvPr id="188" name="Shape 188"/>
          <p:cNvSpPr txBox="1"/>
          <p:nvPr/>
        </p:nvSpPr>
        <p:spPr>
          <a:xfrm>
            <a:off x="32920625" y="6830900"/>
            <a:ext cx="10046999" cy="1351500"/>
          </a:xfrm>
          <a:prstGeom prst="rect">
            <a:avLst/>
          </a:prstGeom>
          <a:noFill/>
          <a:ln>
            <a:noFill/>
          </a:ln>
        </p:spPr>
        <p:txBody>
          <a:bodyPr anchorCtr="0" anchor="t" bIns="91425" lIns="91425" rIns="91425" wrap="square" tIns="91425">
            <a:noAutofit/>
          </a:bodyPr>
          <a:lstStyle/>
          <a:p>
            <a:pPr indent="0" lvl="0" marL="457200" marR="0" rtl="0" algn="l">
              <a:lnSpc>
                <a:spcPct val="100000"/>
              </a:lnSpc>
              <a:spcBef>
                <a:spcPts val="0"/>
              </a:spcBef>
              <a:spcAft>
                <a:spcPts val="0"/>
              </a:spcAft>
              <a:buClr>
                <a:srgbClr val="000000"/>
              </a:buClr>
              <a:buFont typeface="Arial"/>
              <a:buNone/>
            </a:pPr>
            <a:r>
              <a:t/>
            </a:r>
            <a:endParaRPr b="1" i="0" sz="2400" u="none" cap="none" strike="noStrike">
              <a:solidFill>
                <a:srgbClr val="000000"/>
              </a:solidFill>
              <a:latin typeface="Times"/>
              <a:ea typeface="Times"/>
              <a:cs typeface="Times"/>
              <a:sym typeface="Times"/>
            </a:endParaRPr>
          </a:p>
        </p:txBody>
      </p:sp>
      <p:sp>
        <p:nvSpPr>
          <p:cNvPr id="189" name="Shape 189"/>
          <p:cNvSpPr txBox="1"/>
          <p:nvPr/>
        </p:nvSpPr>
        <p:spPr>
          <a:xfrm>
            <a:off x="33170675" y="6648050"/>
            <a:ext cx="9707400" cy="1638000"/>
          </a:xfrm>
          <a:prstGeom prst="rect">
            <a:avLst/>
          </a:prstGeom>
          <a:noFill/>
          <a:ln>
            <a:noFill/>
          </a:ln>
        </p:spPr>
        <p:txBody>
          <a:bodyPr anchorCtr="0" anchor="t" bIns="91425" lIns="91425" rIns="91425" wrap="square" tIns="91425">
            <a:noAutofit/>
          </a:bodyPr>
          <a:lstStyle/>
          <a:p>
            <a:pPr indent="0" lvl="0" marL="0" marR="0" rtl="0" algn="just">
              <a:lnSpc>
                <a:spcPct val="100000"/>
              </a:lnSpc>
              <a:spcBef>
                <a:spcPts val="0"/>
              </a:spcBef>
              <a:spcAft>
                <a:spcPts val="0"/>
              </a:spcAft>
              <a:buClr>
                <a:srgbClr val="000000"/>
              </a:buClr>
              <a:buSzPct val="25000"/>
              <a:buFont typeface="Times"/>
              <a:buNone/>
            </a:pPr>
            <a:r>
              <a:rPr b="0" i="0" lang="en-US" sz="2800" u="none" cap="none" strike="noStrike">
                <a:solidFill>
                  <a:srgbClr val="000000"/>
                </a:solidFill>
                <a:latin typeface="Times"/>
                <a:ea typeface="Times"/>
                <a:cs typeface="Times"/>
                <a:sym typeface="Times"/>
              </a:rPr>
              <a:t>The critical output is the indication of where the critical path ends. When mapping the gates, we also focused on the whether or not the critical output changes. This change in the critical output meant that the critical path had changed as well; this tells us which specific mappings cause significant delay.  </a:t>
            </a:r>
          </a:p>
        </p:txBody>
      </p:sp>
      <p:sp>
        <p:nvSpPr>
          <p:cNvPr id="190" name="Shape 190"/>
          <p:cNvSpPr txBox="1"/>
          <p:nvPr/>
        </p:nvSpPr>
        <p:spPr>
          <a:xfrm>
            <a:off x="22375675" y="6656425"/>
            <a:ext cx="9855900" cy="1351500"/>
          </a:xfrm>
          <a:prstGeom prst="rect">
            <a:avLst/>
          </a:prstGeom>
          <a:noFill/>
          <a:ln>
            <a:noFill/>
          </a:ln>
        </p:spPr>
        <p:txBody>
          <a:bodyPr anchorCtr="0" anchor="t" bIns="91425" lIns="91425" rIns="91425" wrap="square" tIns="91425">
            <a:noAutofit/>
          </a:bodyPr>
          <a:lstStyle/>
          <a:p>
            <a:pPr indent="0" lvl="0" marL="0" marR="0" rtl="0" algn="just">
              <a:lnSpc>
                <a:spcPct val="100000"/>
              </a:lnSpc>
              <a:spcBef>
                <a:spcPts val="0"/>
              </a:spcBef>
              <a:spcAft>
                <a:spcPts val="0"/>
              </a:spcAft>
              <a:buClr>
                <a:srgbClr val="000000"/>
              </a:buClr>
              <a:buSzPct val="25000"/>
              <a:buFont typeface="Times"/>
              <a:buNone/>
            </a:pPr>
            <a:r>
              <a:rPr b="0" i="0" lang="en-US" sz="2800" u="none" cap="none" strike="noStrike">
                <a:solidFill>
                  <a:srgbClr val="000000"/>
                </a:solidFill>
                <a:latin typeface="Times"/>
                <a:ea typeface="Times"/>
                <a:cs typeface="Times"/>
                <a:sym typeface="Times"/>
              </a:rPr>
              <a:t>All the 30 gates in the 4-bit adder were individually mapped to measure the time delay, active power consumption, area and power delay product. Data is then compared to that of all Custom CMOS.</a:t>
            </a:r>
          </a:p>
        </p:txBody>
      </p:sp>
      <p:sp>
        <p:nvSpPr>
          <p:cNvPr id="191" name="Shape 191"/>
          <p:cNvSpPr txBox="1"/>
          <p:nvPr/>
        </p:nvSpPr>
        <p:spPr>
          <a:xfrm>
            <a:off x="22375675" y="20152700"/>
            <a:ext cx="9707400" cy="1351500"/>
          </a:xfrm>
          <a:prstGeom prst="rect">
            <a:avLst/>
          </a:prstGeom>
          <a:noFill/>
          <a:ln>
            <a:noFill/>
          </a:ln>
        </p:spPr>
        <p:txBody>
          <a:bodyPr anchorCtr="0" anchor="t" bIns="91425" lIns="91425" rIns="91425" wrap="square" tIns="91425">
            <a:noAutofit/>
          </a:bodyPr>
          <a:lstStyle/>
          <a:p>
            <a:pPr indent="0" lvl="0" marL="0" marR="0" rtl="0" algn="just">
              <a:lnSpc>
                <a:spcPct val="100000"/>
              </a:lnSpc>
              <a:spcBef>
                <a:spcPts val="0"/>
              </a:spcBef>
              <a:spcAft>
                <a:spcPts val="0"/>
              </a:spcAft>
              <a:buClr>
                <a:srgbClr val="000000"/>
              </a:buClr>
              <a:buSzPct val="25000"/>
              <a:buFont typeface="Times"/>
              <a:buNone/>
            </a:pPr>
            <a:r>
              <a:rPr b="0" i="0" lang="en-US" sz="2400" u="none" cap="none" strike="noStrike">
                <a:solidFill>
                  <a:srgbClr val="000000"/>
                </a:solidFill>
                <a:latin typeface="Times"/>
                <a:ea typeface="Times"/>
                <a:cs typeface="Times"/>
                <a:sym typeface="Times"/>
              </a:rPr>
              <a:t>Multiple gates were selected using the algorithms and the individual mapping results. Most gates that produced delay overhead were not selected. Selected gates with delay overhead were chosen to protect vulnerability. </a:t>
            </a:r>
          </a:p>
        </p:txBody>
      </p:sp>
      <p:pic>
        <p:nvPicPr>
          <p:cNvPr id="192" name="Shape 192"/>
          <p:cNvPicPr preferRelativeResize="0"/>
          <p:nvPr/>
        </p:nvPicPr>
        <p:blipFill rotWithShape="1">
          <a:blip r:embed="rId9">
            <a:alphaModFix/>
          </a:blip>
          <a:srcRect b="0" l="0" r="0" t="0"/>
          <a:stretch/>
        </p:blipFill>
        <p:spPr>
          <a:xfrm>
            <a:off x="33331375" y="9097624"/>
            <a:ext cx="4565326" cy="3406901"/>
          </a:xfrm>
          <a:prstGeom prst="rect">
            <a:avLst/>
          </a:prstGeom>
          <a:noFill/>
          <a:ln>
            <a:noFill/>
          </a:ln>
        </p:spPr>
      </p:pic>
      <p:sp>
        <p:nvSpPr>
          <p:cNvPr id="193" name="Shape 193"/>
          <p:cNvSpPr txBox="1"/>
          <p:nvPr/>
        </p:nvSpPr>
        <p:spPr>
          <a:xfrm>
            <a:off x="7160675" y="23774400"/>
            <a:ext cx="3295500" cy="1060198"/>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Times"/>
              <a:buNone/>
            </a:pPr>
            <a:r>
              <a:rPr b="0" i="0" lang="en-US" sz="1800" u="none" cap="none" strike="noStrike">
                <a:solidFill>
                  <a:srgbClr val="000000"/>
                </a:solidFill>
                <a:latin typeface="Times"/>
                <a:ea typeface="Times"/>
                <a:cs typeface="Times"/>
                <a:sym typeface="Times"/>
              </a:rPr>
              <a:t>Microscopic view of MTJ</a:t>
            </a:r>
          </a:p>
          <a:p>
            <a:pPr indent="0" lvl="0" marL="0" marR="0" rtl="0" algn="l">
              <a:lnSpc>
                <a:spcPct val="100000"/>
              </a:lnSpc>
              <a:spcBef>
                <a:spcPts val="0"/>
              </a:spcBef>
              <a:spcAft>
                <a:spcPts val="0"/>
              </a:spcAft>
              <a:buClr>
                <a:srgbClr val="000000"/>
              </a:buClr>
              <a:buSzPct val="25000"/>
              <a:buFont typeface="Times"/>
              <a:buNone/>
            </a:pPr>
            <a:r>
              <a:rPr b="0" i="0" lang="en-US" sz="1800" u="none" cap="none" strike="noStrike">
                <a:solidFill>
                  <a:srgbClr val="000000"/>
                </a:solidFill>
                <a:latin typeface="Times"/>
                <a:ea typeface="Times"/>
                <a:cs typeface="Times"/>
                <a:sym typeface="Times"/>
              </a:rPr>
              <a:t>[T. Kawahara, Microelectronics Reliability Jr.]</a:t>
            </a:r>
          </a:p>
        </p:txBody>
      </p:sp>
      <p:sp>
        <p:nvSpPr>
          <p:cNvPr id="194" name="Shape 194"/>
          <p:cNvSpPr txBox="1"/>
          <p:nvPr/>
        </p:nvSpPr>
        <p:spPr>
          <a:xfrm>
            <a:off x="3675925" y="30702525"/>
            <a:ext cx="2876100" cy="5706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000000"/>
              </a:buClr>
              <a:buSzPct val="25000"/>
              <a:buFont typeface="Times"/>
              <a:buNone/>
            </a:pPr>
            <a:r>
              <a:rPr b="0" i="0" lang="en-US" sz="1800" u="none" cap="none" strike="noStrike">
                <a:solidFill>
                  <a:srgbClr val="000000"/>
                </a:solidFill>
                <a:latin typeface="Times"/>
                <a:ea typeface="Times"/>
                <a:cs typeface="Times"/>
                <a:sym typeface="Times"/>
              </a:rPr>
              <a:t>[Hamid Mahmoodi, 2016]</a:t>
            </a:r>
          </a:p>
        </p:txBody>
      </p:sp>
      <p:sp>
        <p:nvSpPr>
          <p:cNvPr id="195" name="Shape 195"/>
          <p:cNvSpPr txBox="1"/>
          <p:nvPr/>
        </p:nvSpPr>
        <p:spPr>
          <a:xfrm>
            <a:off x="317477" y="31800616"/>
            <a:ext cx="184666" cy="307777"/>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196" name="Shape 196"/>
          <p:cNvPicPr preferRelativeResize="0"/>
          <p:nvPr/>
        </p:nvPicPr>
        <p:blipFill rotWithShape="1">
          <a:blip r:embed="rId26">
            <a:alphaModFix/>
          </a:blip>
          <a:srcRect b="0" l="0" r="0" t="0"/>
          <a:stretch/>
        </p:blipFill>
        <p:spPr>
          <a:xfrm>
            <a:off x="440575" y="607225"/>
            <a:ext cx="2876100" cy="2876100"/>
          </a:xfrm>
          <a:prstGeom prst="ellipse">
            <a:avLst/>
          </a:prstGeom>
          <a:noFill/>
          <a:ln cap="rnd" cmpd="sng" w="63500">
            <a:solidFill>
              <a:srgbClr val="333333"/>
            </a:solidFill>
            <a:prstDash val="solid"/>
            <a:round/>
            <a:headEnd len="med" w="med" type="none"/>
            <a:tailEnd len="med" w="med" type="none"/>
          </a:ln>
          <a:effectLst>
            <a:outerShdw blurRad="381000" sx="-80000" rotWithShape="0" dir="5400000" dist="292100" sy="-18000">
              <a:srgbClr val="000000">
                <a:alpha val="21176"/>
              </a:srgbClr>
            </a:outerShdw>
          </a:effectLst>
        </p:spPr>
      </p:pic>
      <p:pic>
        <p:nvPicPr>
          <p:cNvPr id="197" name="Shape 197"/>
          <p:cNvPicPr preferRelativeResize="0"/>
          <p:nvPr/>
        </p:nvPicPr>
        <p:blipFill rotWithShape="1">
          <a:blip r:embed="rId27">
            <a:alphaModFix/>
          </a:blip>
          <a:srcRect b="0" l="0" r="0" t="0"/>
          <a:stretch/>
        </p:blipFill>
        <p:spPr>
          <a:xfrm>
            <a:off x="40574525" y="607225"/>
            <a:ext cx="2876100" cy="2876100"/>
          </a:xfrm>
          <a:prstGeom prst="ellipse">
            <a:avLst/>
          </a:prstGeom>
          <a:noFill/>
          <a:ln cap="rnd" cmpd="sng" w="63500">
            <a:solidFill>
              <a:srgbClr val="333333"/>
            </a:solidFill>
            <a:prstDash val="solid"/>
            <a:round/>
            <a:headEnd len="med" w="med" type="none"/>
            <a:tailEnd len="med" w="med" type="none"/>
          </a:ln>
          <a:effectLst>
            <a:outerShdw blurRad="381000" sx="-80000" rotWithShape="0" dir="5400000" dist="292100" sy="-18000">
              <a:srgbClr val="000000">
                <a:alpha val="21176"/>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6x48-Template-V2b">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