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1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04-11T03:42:56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 14407 1,'0'0'902,"0"0"-257,0 0-258,0 0-129,0 0-129,0 0 0,0 0 0,0 0 0,0 0-129,0 0-258,0 0-1032</inkml:trace>
  <inkml:trace contextRef="#ctx0" brushRef="#br0" timeOffset="13078.748">2213 14451 774,'0'0'1419,"0"0"-387,0 0 0,0 0-129,0 0-129,0 0 0,0 0-129,0 0-258,0 0 129,7 0-258,-7 0 258,0 0-258,12 1 258,-12-1-258,13 6 0,-13-6 129,14 7-129,-14-7 0,16 7 0,-16-7 0,18 8-129,-6-5 0,-4 0 0,2 1 0,3 0 129,-4-3 0,3 2 0,-2 1-129,0-2 0,0 0 0,0 0 258,0 0-258,0 0 129,-2 0 129,5-2-129,-2 0 129,3 0 0,2 0-129,3 0 129,-2-2-129,6-1-129,0-2 0,0 3 0,2-3-129,-1 2 0,-1-2 129,3 0-129,-3-1 0,0 2 129,-1-2-129,-2 1 0,-3 0 129,3-2-129,-4 2 129,0-1-129,-1-2 0,-1 2 0,1-2 129,-4 0-129,1 0 0,0 3 0,-2-3 0,2 0 0,-2 1 0,0 1 0,1-1 0,0-1 0,3 0 0,0 2 0,2-3 0,-1 1 0,1-1 129,-1 0-258,1 0 258,0 0-129,-3 0 0,1 1 0,-1 0 0,-3 1 0,3-2 0,-3 3 0,1-2 0,-1 2 129,-10 6-129,17-13 0,-8 6 0,0 2 0,3-2 0,-2 1 0,1 1 0,1-2 0,0 1 0,2-1 0,-1 2 0,2-1 0,-1 2 0,2-3 0,-2 3 0,3-4 0,2 1 129,-1 2-129,1-3 0,4 0 0,-2 0 0,-1 3 0,1-2 0,0-1 0,-2 4 0,-1-2 0,0 1 0,-2 2 0,3-3 0,-1 2 0,1 0 129,-1 0-129,4 0 0,-3-1 0,2 2 0,1-2 0,-1 2 0,0-1 0,-2 0 129,0 2-129,1-2-129,-4 2 129,3-1 0,0 1 0,-4-1 0,2 1 0,-2 0 129,1 0-129,-1-1 0,0 0 0,0 3 0,-2-2 0,2 1 0,-3 0 0,4 1 0,-2-1 0,1 1 0,-1 0 0,0 0 0,0 0 0,1 0 0,-1 0 0,1 0 0,-2 0 0,1 0 0,0 0 0,1 0 0,2-3 0,2 3 0,3-1 258,-2-1-258,1 1 0,1-2 0,3 3 0,-2-3 0,0 2 129,-2 1-129,0-1-129,1 1 129,0 0 0,1 0 0,-1 0 0,3 0 0,0 0 0,-1-1 0,2 1 129,-2-1-129,0 0 0,1 1 0,-2-3 0,-1 3 0,-2 0 0,2 0 0,-2 0 0,-2 0 0,1 0 0,-2 0 0,1 0 0,0 0 0,-1 0 0,2 0 129,-1 3-129,0-2 0,1 0 0,0 1 0,-1-1 129,0 2-129,1-3 0,-2 1 0,1 2 0,1-3 0,-1 3 0,1-3 129,1 3-129,0-2 0,3 0 0,-2 1 0,0-1 0,3-1 0,-3 3 0,2-2 0,0 1 0,0 0 0,0 0 0,-1-2 129,0 2-129,-2 1 0,4-1 0,-4-1 0,0 2 0,-1-1 0,2 1 0,-4-1 0,1-1 129,2 2-129,-3 0 129,4-2-129,-2 3 129,1 0-129,0-2 0,0 0 129,1 2-129,0 0 0,-1-1 0,1 0 0,1-1 0,0 2 129,0-2-129,2 2 129,0-4-129,1 3 0,0-2 129,3 1-129,-1 2 129,0-2-129,2 2 0,-3 0 0,3 2 129,-4-2-129,3 2 0,-4 0 0,1-1 0,3 1 129,-2-3 0,-1 3-129,1-4 129,-1 1 0,0 1 0,-1-3 0,3 1-129,-7 1 129,2-1-129,0 1 129,0-3-129,1 0 129,0 0 0,0 0-129,1 0 129,0 0-129,2 0 258,-1 0-258,1 1 0,0-1 129,1 1-129,-3 0 0,-1-1 0,0 0 0,0 0 0,0 0 0,-1 0 129,3 0-129,-1-1 0,2-1 0,-1 0 129,-2-1-129,1-1 0,1 1 129,1 0-129,-2 0 0,0 1 0,-1-1 0,1 0 0,-2 2 0,2 0 0,-1-1 129,1 0-129,0 0 0,0 0 0,0 0 0,0-2 129,0-1-129,2 0 0,-2-1 129,2 0-129,0 0 0,0 0 0,-2 0 0,1-2 129,1 1-129,0 0 0,0 0-129,-1-2 129,2 2 0,-2-1 0,0-1 0,1 3 0,0-2 0,0-1 0,-1 0 0,4 0 0,-2-1 0,-1-1 129,5 2-258,-1-3 129,0 0 0,-1 1 0,1 0 0,-3 1 0,2 2 0,-2-2 0,-2 0 0,0 2 0,-1 1 0,-2 0 0,0-1 0,1 2-129,1-2 129,-1 1 0,-1 0 0,0 1-129,-2-1 129,2 1 0,0 0 0,-4-1 0,2 2 0,0-1 0,2-1 0,-1 1 0,-3-1 0,2 3 0,0-3 0,0 1 0,3 1 0,0-1 0,-1 0 0,2 1 0,2-2 0,1 3 0,-2-2 0,0 0-129,1 0 129,0 0 0,2 1 0,-1 0 0,0-2-129,0 2 129,2-1 0,-1 0-129,1 2 129,-1-2 0,1 1 0,1-2 0,1 3 0,0-2 0,1 2 0,-1 1 0,1-2 0,1 3 0,1-2 0,-2 3 0,-2-2-129,2 3 129,-1-3 0,-4 0 0,4 3 0,1 0 0,-2-2-129,2 1 129,-1 0 0,-1-1 0,2 2-258,0 0 258,-1 0 0,1 0 0,0 0 0,2 0 0,0 0 0,-1 0 0,1 0 0,0 0 0,0 0 0,0 0 0,-1 0 258,1 0-258,-1 0-258,0 2 258,-1-1 0,0 0 0,-1 1 0,-1-2 0,1 0 0,2 0 0,-2 0 0,2 0 0,-2 0 0,2 0 0,0 0 0,0 0 0,2 4 0,-5-2 0,0 0 0,-1 0 0,0 2 0,-1-1 0,-1 1 0,-1-2 0,-1 3 0,-1-1 258,-1-1-258,-1 0 0,-1 0 0,-2 1 0,1-1 0,-3-1 0,0 2 0,0 0 0,-1 0 0,3 0 0,-5 0 0,4 0 0,-2 1 0,0 0 129,0-1-129,-2 1 0,1 0 0,-2 1 0,3 0 0,-4-1 0,2 1 0,-1 1 0,2-2 0,-4 0 129,4 2-129,-3-2 0,0 1 0,2-2 0,-1 2 0,-1-1 0,1 1 0,0 1 129,-2-2-129,2 0 0,-3 1 0,2 0 0,0-3 129,-1 3-129,1-2 0,0 1 129,-1-2-129,-1 2 0,0-2 129,0 1-129,0 0 0,0 0 0,-10-4 129,19 9-129,-11-6 0,4 1 0,-3 1 129,4-2-129,-1 1 0,4 0 0,-2-1 0,3 3 129,-2-2-129,2 1 0,-1-2 129,1 2-129,-1-1 129,-1 2 0,2-4 0,-2 2-258,4 0 258,0-2-129,0 3 0,1-2-129,0 0 129,1 1-129,-2-1 258,1 0-129,-1-1 0,-1 1 0,2-2 0,-1 1 0,-2-1 0,1 1 0,0 0 129,-2 0-129,0-1 0,-1 0 0,1 1 0,-2-1 0,2-1 0,-2 3 0,2-3 129,0 0-129,-1 0 0,3 0 0,-1 0 0,1 2 0,3 0 0,-4-1 0,2 2 0,2-1 0,0 1 0,-2-1 129,3 1-129,-1-3 0,1 2 0,-3-2 0,4 0 0,0 0 0,-1 0 0,1 0 0,-2 0 0,-1 0 129,4 0-129,-1 0 0,0 1 0,-1-1 0,2 0 0,-2 2 0,2-1-129,-1-1 129,-1 0 0,-3 3 0,1-3 0,-2 0 0,-1 0 0,1 0 0,-3-4 0,1 3 0,3-3 129,-3 0-129,2 0 129,-2 1-129,1-1 0,3 3 0,-4-1 129,1-1-129,2 3 0,-3-3 0,0 3 0,-1 0 0,1-1 0,1-2 0,-3 3 0,1-2 0,-3-1 0,3 1 0,-2-2 129,1 2 129,-1-1-258,3-1 129,-3 0-258,5-1 387,-2 0-387,1 2 258,-1-3-258,0 3 129,2-3-129,-2 0 129,1 2 0,-1 0 0,-2 0 0,2 0 0,-3 0 0,3 0 0,-3 0 0,2 0 0,-2 1 0,0-1 0,-1 1 0,1-2 0,-2 2 0,0-3 0,0 2 0,1-2 0,1 1 129,-1 0-129,2-1 0,-2 1 0,0 1 0,0-1 129,-2 0-129,-10 5 0,17-8 129,-17 8-129,11-9 129,-11 9-129,14-9 129,-14 9-129,15-10 0,-4 4 129,-2-1-129,2 0 0,2 1 0,-2 0 0,1 1 0,-3-2 0,-9 7 129,17-10-129,-17 10 0,11-9 0,-11 9 129,8-9-129,-8 9 0,10-12 0,-10 12 0,10-15 129,-10 15-129,8-17 0,-8 17 129,11-14-129,-11 14 129,8-18-129,-8 18 129,7-18-129,-2 10 0,2-2 0,-1-1 129,0-1-129,1-1 0,-2 1 0,2-1 0,-1-2 0,-3 2 0,3-1 0,0 1 0,0 0 0,-1-1 0,1 0 0,1 2 0,-1-1 0,-1-1 0,-1 2 0,1-1 129,-2-1-129,2-2 129,-2 2-129,-1-1 129,1 1-129,-2 0 129,0 0 0,0 0-129,0 3 129,-1 0-129,0 1 0,1-2 0,-1 0 129,0 0-258,2 0 129,-1 0 0,0 0 0,1-1 0,-1 0 0,0 1 0,1-1 0,-2 0 0,0 1 0,0-1 0,0-1 0,0 2 0,0-2-129,1 0 129,0 0 0,1 0 0,-1 0 0,3 0 0,-2 2 0,0-1 0,-1 0 0,2-1 129,-3 3-258,1-5 258,0 4-258,0-2 258,-1 1-258,3-2 258,-2 1-129,1 0-129,0 1 129,-1 0 0,1-2 0,2 2 129,-2 0-129,2 0 0,-2 1-129,-1-1 129,2 2 0,-2-2 0,1 1 0,0-2 0,1 0 0,-2 0 129,0 0 0,-1 1-129,1-2 0,3 1 0,-4 0 129,2-2-129,-1 3 0,0-2-129,1-1 129,0 2 0,-1-2 0,-1 1 0,1 1 0,-1-1 0,0 0 0,0 0 0,0 0 0,-1 0 0,0-1 0,1 3 0,-2-1 0,1 2 0,0 0 0,1 0 0,-2-2 0,1 6 0,0-3 0,-2 0 0,1-1 0,2 0 0,-1 2 0,0-2 0,1 2 0,0-1 0,0 0-129,0-1 129,0 0 0,0 2 0,0-1 0,0-1 0,0 1 0,1 0 129,0 1-129,-1-5 0,0 2 0,0 1 129,0-2-129,0 0 129,0 3-129,0-5 258,0 3-129,0 0-129,0-1 129,0 2-387,0-1 387,0 0-258,0-1 258,0 2-258,0-1 0,0 0 129,-1 1 0,-1-1 0,-2 0 0,2-1 0,1 1 0,-3-2 0,4 2 0,-1-4 0,0 3 0,0-1 0,0 0 0,-1 0 0,1 0 0,-2 2 0,1-1 0,0 0 0,-1 2 0,1-2 0,0 2-129,0 2 129,1-3 0,0 0 0,0-1 0,1 2 0,0 1 0,-1-3 0,-1 1 0,0 0 129,-1-1-129,-2 0 0,2 0 0,-2 0 129,1 1-129,1-2 0,0-3 0,-1 0 258,3 0-129,-1 0 0,2 1 0,0-1-129,0 2 129,0 0-129,0 2 129,0 3-258,0-2 129,0 1 0,0 1 0,0-1 0,0 1-129,0-1 129,0 0 0,0 0 0,0 2 0,0-2 129,0 0-129,0 0 0,0 0 0,0 0 0,0 0 0,0-1 0,0-1 0,0 0 0,0 2 0,0-4 0,0 2 0,-2-1 0,2 0 0,0-1 0,0 2 0,-2-2 0,1 2 0,0 0 0,1 1 0,0-1 0,0 0 0,0 0 0,0 1 0,0 0 0,0-1 0,0 0 0,1 0 0,0 0 0,-1 2 0,0-2 0,0 2 0,0 0-129,0-2 258,0 4-258,0-4 258,-2 2-258,0-5 258,-2 1-129,2 0 129,-1-1 129,-2-1-258,0 1 258,1-2-258,-1 1 129,0 3-129,2-1 129,-1 0-129,0-1 0,3 0 0,1 0 0,0 0 0,0 1-129,0-2 129,0-1 0,0 3 0,0-2 0,-2 0 0,-1 0 0,1-2 0,1 2 129,0 0-129,-1 2 0,0-2 0,2 2 0,0-1 0,0 1 0,0 2 0,0-2 0,0 1-129,0 2 258,0-1-258,-1 0 129,1 1 0,-1-1-129,1 2 129,0-3-129,-1 3 258,1-2-129,0 2 0,-1-2 129,0 0-129,1 2 129,-2-2-129,0 1 258,2-1-387,0 0 258,0 1-129,0-2 0,-1 1-129,1 0 258,0 0-129,0-2 0,0 0-129,0 1 258,0 0-258,0-2 129,0 0 0,0 2 0,0-2 0,0 1 0,0 1 0,0-1 0,0 0 0,0 0 0,0 0 0,1 1 129,0 0-129,0-1 0,1 0 0,-1 0 0,0 2 0,-1-2 0,0 1 0,0 1 0,0-3 0,0 3 0,0 0 0,0-1 0,0-3 0,0 2 0,0-1-129,0 2 0,0-2 129,0 0-129,0-1 129,0 2 0,0-1 0,1 0 0,0-1 0,-1 0 0,1-1 0,-1 1 0,0 0 0,0-2 0,0 2 0,0 0 0,0 0 0,0 1 0,0 1 0,0-1 0,0 3 0,0-1 0,0-1 0,-2 4 0,1-1 0,1 0 129,0 2-129,0-3 0,0 1 0,0 1 0,0-1 0,0 0 0,0 1 0,0-2 0,0 4 0,0-1 0,0-1 0,0 1 129,0 3-129,0-1 0,-1-3 0,0-1 0,1-1 0,-2 2-258,2 1 258,-1-3-129,1 1 0,0 1 0,0-1 0,0 3-129,0-2 129,0 2 258,-1-1-258,1 0 129,0-1 0,0 1 0,-1-1 0,1 0 0,-1-1 0,1 1 0,0-1 0,0 1 0,-1 0 0,1 0 0,-1-2 0,-1 2 0,1 0 0,-1-2 0,1 2 0,0 0 0,0-2 0,1 2 0,-2-1 0,2 2 129,0-1-258,0 0 129,0 3 0,0-4 0,0 1 0,0-1 0,2-1 0,-1 2 129,0-3-129,-1 2 0,0-3 0,0 4 0,0-2 0,0 0 0,0 3 0,0 0 0,0-1 0,0 1 0,0 1 0,0-1 0,0 2 0,0 0 0,0-1 0,1 0 0,1 1 0,-2-1 0,4 0 129,-2-2 0,3 2 0,-3-2 0,-1 0 0,3 1-129,-1-1 129,-1 1 0,2 1-129,-3 0 0,1 2 0,-2-5 0,0 0 0,0 0-258,0 1 258,1-3-258,0 3 258,-1 1-258,2-2 258,-2 13-258,4-18 258,-4 18 0,5-17 0,-5 17 0,3-17 0,1 8 0,-2-1 0,0 0 0,-2 10 0,5-18 0,-2 9 0,1-2 0,-2 1 0,0 1 0,2 0 0,-4 9 0,8-16 0,-8 16 0,9-16 0,-9 16 0,9-11-129,-9 11 129,14-11 0,-14 11 0,13-11 0,-13 11 0,19-8 0,-11 3 0,4 1 0,-2 1 0,0 0 0,4-1 0,-3 0-129,1 3 129,0-1 0,-1 2 0,2-1 0,-2 1 0,1-1 0,-1 1 0,1 0 0,-2 0 0,1-2 0,0 0 0,2 0 0,2 0 0,-2 0 0,5-2 0,-3 0 0,2 2 0,1-2 0,1 2 0,-1 0 0,3 0 0,-3 2 0,3-1 0,2 0 0,-3 0 0,3 1 0,-2-1 0,2-1 0,1 2 0,-2 0 0,1-2 0,0 2 0,-1 0 0,0 0 0,3-1 0,-2 1 0,0-1 0,-2 1 0,4 0 0,-3-2-129,4-1 258,-1 0-129,1-1 0,-1 0 0,0 0 0,1 1 0,-2 0 0,1-1 129,-2 2-258,1 2 129,1 0 0,0 0 0,1 0 0,-2 0 0,1 0 0,-2 0 0,1 0 0,0 0 0,-3 0 0,-1 0 0,0 0 0,-1 3 0,0 0 0,1-1 0,0-2-129,-1 2 129,1 0 0,0 1 0,1 0 129,0-3-129,-2 2 0,3 0 0,2 2 0,1-3 0,1 2 0,-1 1 0,1 1 0,2 0 0,0 1 0,-3 0 0,1 1 0,1 0 0,-1 0 0,2-1 0,-3 1 0,2-2 0,0 2 0,4-1 0,-2-1 0,1 3 0,0-2 0,-2 0 0,2 2 0,-3-2 0,-1-1 0,-4 2 0,-3 1 0,1-2 0,-2 1 0,0 1 0,1 1 0,-1 0 0,-1 0 0,3 1 0,-1 0 0,0 0 0,1 0 0,-1 0 0,0-1 0,-2 0 0,2 0 0,-3 0 0,1 1 0,1-1 0,-2 1 0,1 1 0,-1-1 0,1 1 0,-3 3 258,3-2-258,0 2 258,-2-2-258,4 1 129,-4 0-129,2 0 129,2-1-258,-1 0 0,0 0 129,0 1-129,-2-1 0,2 1 0,-2 0 129,1 0 0,2 2 0,-4-4 0,5 4 0,-2-3 0,2 1 129,1 0-129,2 0 0,-1 0 0,1 0 0,1 1 0,2 0 129,-1-2-129,-1 0 0,0-2 0,3 1 0,0 0 0,1-1 0,-1-2 0,2 0 0,-1-1 0,2 3 0,-3-2 0,1 2 0,-1-2 0,-1 0 0,-1-2 0,-1 0 0,-2 1 0,-1-2 0,0 0 0,1-2 129,0-1-129,-2 0 0,1 0 0,1-2 0,-1 0 0,0 0 0,-2-2 129,4 0-129,-2-2 0,-1 3 0,2-1 0,0-2 0,1 3 0,-1-2 0,-2 1 0,3 1 0,-1 0 0,0-2 0,1 1 0,-2 0 0,0 0 0,4 0 0,-1 0 0,-1 0 0,-1 2 0,-1-3 0,-1 0 129,2 1-129,-4-2 0,1 3 0,2-2 0,-1-1-129,-1 1 129,3-1 0,-1 0 0,1 0 0,-1-2 0,0 2 0,1-2 0,-1 1 0,0-1 0,1 2 129,0 0-129,3-2 0,-2 3 0,0-3 0,0-2 0,0 4 0,2-5 0,-2 2 0,2-1 0,-2-2 0,2 0 129,0 2-258,-2-1 129,1 0 0,0 0 129,0 2-129,3-1 0,-3 0 0,2 2 0,-3-1 0,-2 2 0,1-1 0,-2-1 0,-1 1 0,-4 0 0,0-1 0,-1 1 0,3-1 0,-3 0 0,3 0 0,-1 1 0,1-2 0,4 1 129,-4-1-129,5 1 0,-2 0 0,0 0 129,-1 1-129,1-2 129,1 2-129,-1-2 129,-2 2-129,1 0 0,0-1 0,-1 1 0,2 0 0,-3-1 0,0-3 0,3 2-129,-3-2 129,0 2-258,3 0 258,-3-2-129,2 3 129,2-2-129,0 3 129,-3-2 0,3 4 0,-2-3 0,1 0 0,-1 2 0,-1-2 0,-1 0 0,0 1 0,-1-1 0,-1 0 0,2 0 0,0-2 0,0 1 129,5-2-129,-3 2 0,4-1 0,0-1 0,4-1 0,-1 2 0,2-2 0,0 3 0,-1-2 0,-1 1 0,-1 2 0,0-2 0,-4 2 0,0 0 0,-1 0 0,0 0 129,2-2-129,-1 2 0,0-1 0,4 2 0,-1 0 0,1 0 0,0 0 0,-1 1 0,-3 2 0,1-3 0,-1 4 0,-4-4 0,0 2 0,-2 0 0,-2 0 0,2 0 0,-2-1 0,1 2 0,0-3 0,1 4 129,-2-4-129,3 2 0,-1 1 0,2 0 0,-2-3 0,4 2 0,0-1 0,2 0 129,1 2-129,-1-2 0,2 0 0,-2 0 0,0 1 0,-2 0 129,2-2-129,-3 1 0,2 2 0,1-1 0,0 0 0,-1 0 0,2 1 0,0-1 0,-1 1 129,-1 1-129,1 0 0,-2-3 0,-2 2 129,-2-1-129,0 0 0,-2 0 0,2 0 129,-2 0-129,1 0 0,0 0 0,5 1 0,-3-2 0,1 3 0,0-1 0,1 0 0,1 2 0,0-2 0,-1 2 0,1-1 0,1 1 0,-2 1 0,5-2 0,0 2 0,0 0 0,1 0 0,2 0 0,0 0 0,-1 0 0,2 2 0,-3-1 0,-2-1 129,-2 0-129,-5 2 0,0-2 0,-5 1 0,-10-1 0,17 0 129,-17 0-129,15 0 0,-15 0 0,19 0 0,-8 0 0,1 0 0,0 0 0,0 0 0,0 0 0,-1-1 0,1-1 0,-3 2 0,-9 0 129,16 0-129,-16 0 0,8 0 0,-8 0 0,0 0 0,0 0 129,0 0-129,0 0 0,0 0 129,0 0-129,0 0 0,0 0 129,0 0-129,0 0 0,4-12 0,-4 12 0,0 0 0,0 0 0,-10-9 0,10 9 129,-17-5-258,7 0 258,-3 1-258,-3 1 129,-3-3 0,-1 0 0,-3-2 0,-2 0-129,-4 0 129,0 0-129,-1 0 129,0 1-129,2-1 0,1 5 0,1-1 129,5 0 0,1 2 0,5 0 0,1 0 0,5 0 0,9 2 0,-14-2 0,14 2 0,0 0 0,0 0 0,0 0 0,0 0 0,0 0 0,0 0 0,0 0 0,0 0-129,0 0 129,0 0 0,0 0 0,9-2 0,-9 2 0,10 0 0,-10 0 0,13 0 0,-3 0 0,-1 4 0,5 0 0,1-2 0,5 2 0,3 2 0,2-2 0,3 3 0,0 0 129,1 1 0,0-2 0,0 0-129,-1 0 129,-2 0-129,-3 0 129,-3-2-129,1 0 0,1-3 129,-5 1-129,-2 1 0,0-2 0,-3 0 0,-2 0 0,-10-1 0,13 0 0,-13 0 0,0 0 0,0 0 0,0 0 0,0 0 0,0 0 0,0 0 0,9 4 0,-9-4 0,0 0 0,0 0 0,0 0 0,0 0 0,0 0 0,-9 1 0,9-1-129,-19 6 129,9 0 0,-9 1 0,0 4-129,-4 2 129,-3 4 0,-2 3 129,0 1-129,-2 1 0,-1 2 0,4-2 0,5-2 0,0-7 129,6 1-129,3-5 0,2 0 0,11-9 0,-10 7 0,10-7 129,0 0-129,0 0-129,0 0 129,0 0 129,0 0-129,0 0 0,0 0 0,0 0 0,0 0 0,0 0 0,-9 2 129,9-2-129,0 0 0,0 0 0,0 0 0,0 0 0,0 0 0,0 0 0,0 0 129,0 0-129,0 0 0,0 0 0,0 0 0,0 0 0,0 0 0,0 0 0,0 0 0,0 0 0,0 0 0,0 0 0,0 0 0,0 0 0,0 0 0,0 0 0,0 0 0,0 0 0,0 0 0,0 0 0,0 0 0,0 0 0,0 0 0,0 0 0,0 0 0,0 0 0,0 0 129,0 0-129,0 0 0,0 0 0,0 0 0,0 0 0,0 0 0,0 0-129,0 0 129,0 0 129,0 0-258,0 0 129,0 0 129,0 0-129,0 0-129,0 0 129,0 0 0,0 0 129,0 0-129,0 0-129,0 0-387,0 0-3225,0 0-1419,0 0 0,-8-16-903,8 0-129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327F-822E-4F7B-8346-4B5B984D3F1F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AEDB-41F6-4808-BB39-2D65D86EA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3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693" indent="-270267" defTabSz="914403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067" indent="-216214" defTabSz="914403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494" indent="-216214" defTabSz="914403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5922" indent="-216214" defTabSz="914403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348" indent="-216214" defTabSz="91440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0776" indent="-216214" defTabSz="91440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202" indent="-216214" defTabSz="91440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629" indent="-216214" defTabSz="91440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330A9B2F-9E5B-496B-9779-E77AE2D51CED}" type="slidenum">
              <a:rPr lang="en-US" altLang="en-US" b="0" smtClean="0">
                <a:solidFill>
                  <a:prstClr val="black"/>
                </a:solidFill>
              </a:rPr>
              <a:pPr/>
              <a:t>1</a:t>
            </a:fld>
            <a:endParaRPr lang="en-US" altLang="en-US" b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D1F1-BEE9-44AB-8603-0BC3676A1E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251-8CF2-442F-94AE-77F267FA1C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232D1F1-BEE9-44AB-8603-0BC3676A1E60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5/24/2016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FD9251-8CF2-442F-94AE-77F267FA1C26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89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8" name="TextBox 275"/>
          <p:cNvSpPr txBox="1">
            <a:spLocks noChangeArrowheads="1"/>
          </p:cNvSpPr>
          <p:nvPr/>
        </p:nvSpPr>
        <p:spPr bwMode="auto">
          <a:xfrm>
            <a:off x="324816" y="4666552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A0</a:t>
            </a:r>
          </a:p>
        </p:txBody>
      </p:sp>
      <p:sp>
        <p:nvSpPr>
          <p:cNvPr id="75789" name="TextBox 276"/>
          <p:cNvSpPr txBox="1">
            <a:spLocks noChangeArrowheads="1"/>
          </p:cNvSpPr>
          <p:nvPr/>
        </p:nvSpPr>
        <p:spPr bwMode="auto">
          <a:xfrm>
            <a:off x="314143" y="4939216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B0</a:t>
            </a:r>
          </a:p>
        </p:txBody>
      </p:sp>
      <p:sp>
        <p:nvSpPr>
          <p:cNvPr id="75790" name="TextBox 397"/>
          <p:cNvSpPr txBox="1">
            <a:spLocks noChangeArrowheads="1"/>
          </p:cNvSpPr>
          <p:nvPr/>
        </p:nvSpPr>
        <p:spPr bwMode="auto">
          <a:xfrm>
            <a:off x="5328430" y="4987752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B1</a:t>
            </a:r>
          </a:p>
        </p:txBody>
      </p:sp>
      <p:sp>
        <p:nvSpPr>
          <p:cNvPr id="75791" name="TextBox 422"/>
          <p:cNvSpPr txBox="1">
            <a:spLocks noChangeArrowheads="1"/>
          </p:cNvSpPr>
          <p:nvPr/>
        </p:nvSpPr>
        <p:spPr bwMode="auto">
          <a:xfrm>
            <a:off x="5322899" y="6444891"/>
            <a:ext cx="40496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C0</a:t>
            </a:r>
          </a:p>
        </p:txBody>
      </p:sp>
      <p:grpSp>
        <p:nvGrpSpPr>
          <p:cNvPr id="75793" name="Group 826"/>
          <p:cNvGrpSpPr>
            <a:grpSpLocks/>
          </p:cNvGrpSpPr>
          <p:nvPr/>
        </p:nvGrpSpPr>
        <p:grpSpPr bwMode="auto">
          <a:xfrm>
            <a:off x="712935" y="4737576"/>
            <a:ext cx="565717" cy="418060"/>
            <a:chOff x="2650" y="3427"/>
            <a:chExt cx="576" cy="346"/>
          </a:xfrm>
        </p:grpSpPr>
        <p:grpSp>
          <p:nvGrpSpPr>
            <p:cNvPr id="7618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18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21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Line 158"/>
                <p:cNvSpPr>
                  <a:spLocks noChangeShapeType="1"/>
                </p:cNvSpPr>
                <p:nvPr/>
              </p:nvSpPr>
              <p:spPr bwMode="auto">
                <a:xfrm>
                  <a:off x="2767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" name="Line 159"/>
                <p:cNvSpPr>
                  <a:spLocks noChangeShapeType="1"/>
                </p:cNvSpPr>
                <p:nvPr/>
              </p:nvSpPr>
              <p:spPr bwMode="auto">
                <a:xfrm>
                  <a:off x="2308" y="3600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" name="Line 160"/>
                <p:cNvSpPr>
                  <a:spLocks noChangeShapeType="1"/>
                </p:cNvSpPr>
                <p:nvPr/>
              </p:nvSpPr>
              <p:spPr bwMode="auto">
                <a:xfrm>
                  <a:off x="2308" y="3830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" name="Oval 161"/>
              <p:cNvSpPr>
                <a:spLocks noChangeArrowheads="1"/>
              </p:cNvSpPr>
              <p:nvPr/>
            </p:nvSpPr>
            <p:spPr bwMode="auto">
              <a:xfrm>
                <a:off x="1505" y="3109"/>
                <a:ext cx="57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" name="Freeform 825"/>
            <p:cNvSpPr>
              <a:spLocks/>
            </p:cNvSpPr>
            <p:nvPr/>
          </p:nvSpPr>
          <p:spPr bwMode="auto">
            <a:xfrm>
              <a:off x="2654" y="3485"/>
              <a:ext cx="574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5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795" name="Group 828"/>
          <p:cNvGrpSpPr>
            <a:grpSpLocks/>
          </p:cNvGrpSpPr>
          <p:nvPr/>
        </p:nvGrpSpPr>
        <p:grpSpPr bwMode="auto">
          <a:xfrm>
            <a:off x="722426" y="5496860"/>
            <a:ext cx="559222" cy="460156"/>
            <a:chOff x="3456" y="3427"/>
            <a:chExt cx="578" cy="346"/>
          </a:xfrm>
        </p:grpSpPr>
        <p:grpSp>
          <p:nvGrpSpPr>
            <p:cNvPr id="76164" name="Group 98"/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>
                <a:off x="2766" y="3715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>
                <a:off x="2305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Oval 62"/>
              <p:cNvSpPr>
                <a:spLocks noChangeArrowheads="1"/>
              </p:cNvSpPr>
              <p:nvPr/>
            </p:nvSpPr>
            <p:spPr bwMode="auto">
              <a:xfrm>
                <a:off x="2774" y="3685"/>
                <a:ext cx="56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6170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617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35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36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34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27" name="Freeform 827"/>
            <p:cNvSpPr>
              <a:spLocks/>
            </p:cNvSpPr>
            <p:nvPr/>
          </p:nvSpPr>
          <p:spPr bwMode="auto">
            <a:xfrm>
              <a:off x="3456" y="3485"/>
              <a:ext cx="582" cy="229"/>
            </a:xfrm>
            <a:custGeom>
              <a:avLst/>
              <a:gdLst>
                <a:gd name="T0" fmla="*/ 0 w 576"/>
                <a:gd name="T1" fmla="*/ 0 h 230"/>
                <a:gd name="T2" fmla="*/ 578 w 576"/>
                <a:gd name="T3" fmla="*/ 115 h 230"/>
                <a:gd name="T4" fmla="*/ 0 w 576"/>
                <a:gd name="T5" fmla="*/ 229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796" name="Group 826"/>
          <p:cNvGrpSpPr>
            <a:grpSpLocks/>
          </p:cNvGrpSpPr>
          <p:nvPr/>
        </p:nvGrpSpPr>
        <p:grpSpPr bwMode="auto">
          <a:xfrm>
            <a:off x="756365" y="3195040"/>
            <a:ext cx="565717" cy="418060"/>
            <a:chOff x="2650" y="3427"/>
            <a:chExt cx="576" cy="346"/>
          </a:xfrm>
        </p:grpSpPr>
        <p:grpSp>
          <p:nvGrpSpPr>
            <p:cNvPr id="7615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15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2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6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4" name="Line 159"/>
                <p:cNvSpPr>
                  <a:spLocks noChangeShapeType="1"/>
                </p:cNvSpPr>
                <p:nvPr/>
              </p:nvSpPr>
              <p:spPr bwMode="auto">
                <a:xfrm>
                  <a:off x="2306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Line 160"/>
                <p:cNvSpPr>
                  <a:spLocks noChangeShapeType="1"/>
                </p:cNvSpPr>
                <p:nvPr/>
              </p:nvSpPr>
              <p:spPr bwMode="auto">
                <a:xfrm>
                  <a:off x="2306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Oval 161"/>
              <p:cNvSpPr>
                <a:spLocks noChangeArrowheads="1"/>
              </p:cNvSpPr>
              <p:nvPr/>
            </p:nvSpPr>
            <p:spPr bwMode="auto">
              <a:xfrm>
                <a:off x="1505" y="3109"/>
                <a:ext cx="57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Freeform 825"/>
            <p:cNvSpPr>
              <a:spLocks/>
            </p:cNvSpPr>
            <p:nvPr/>
          </p:nvSpPr>
          <p:spPr bwMode="auto">
            <a:xfrm>
              <a:off x="2652" y="3485"/>
              <a:ext cx="574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5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797" name="Group 818"/>
          <p:cNvGrpSpPr>
            <a:grpSpLocks/>
          </p:cNvGrpSpPr>
          <p:nvPr/>
        </p:nvGrpSpPr>
        <p:grpSpPr bwMode="auto">
          <a:xfrm>
            <a:off x="3561444" y="4728571"/>
            <a:ext cx="697757" cy="409123"/>
            <a:chOff x="2650" y="605"/>
            <a:chExt cx="576" cy="346"/>
          </a:xfrm>
        </p:grpSpPr>
        <p:grpSp>
          <p:nvGrpSpPr>
            <p:cNvPr id="76150" name="Group 69"/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49" name="AutoShape 65"/>
              <p:cNvSpPr>
                <a:spLocks noChangeArrowheads="1"/>
              </p:cNvSpPr>
              <p:nvPr/>
            </p:nvSpPr>
            <p:spPr bwMode="auto">
              <a:xfrm>
                <a:off x="2420" y="3544"/>
                <a:ext cx="345" cy="344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2764" y="3716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2307" y="3600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>
                <a:off x="2307" y="3830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8" name="Freeform 815"/>
            <p:cNvSpPr>
              <a:spLocks/>
            </p:cNvSpPr>
            <p:nvPr/>
          </p:nvSpPr>
          <p:spPr bwMode="auto">
            <a:xfrm>
              <a:off x="2653" y="662"/>
              <a:ext cx="565" cy="228"/>
            </a:xfrm>
            <a:custGeom>
              <a:avLst/>
              <a:gdLst>
                <a:gd name="T0" fmla="*/ 0 w 566"/>
                <a:gd name="T1" fmla="*/ 0 h 228"/>
                <a:gd name="T2" fmla="*/ 565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798" name="Group 818"/>
          <p:cNvGrpSpPr>
            <a:grpSpLocks/>
          </p:cNvGrpSpPr>
          <p:nvPr/>
        </p:nvGrpSpPr>
        <p:grpSpPr bwMode="auto">
          <a:xfrm>
            <a:off x="2463220" y="3345877"/>
            <a:ext cx="697757" cy="409123"/>
            <a:chOff x="2650" y="605"/>
            <a:chExt cx="576" cy="346"/>
          </a:xfrm>
        </p:grpSpPr>
        <p:grpSp>
          <p:nvGrpSpPr>
            <p:cNvPr id="76144" name="Group 69"/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56" name="AutoShape 65"/>
              <p:cNvSpPr>
                <a:spLocks noChangeArrowheads="1"/>
              </p:cNvSpPr>
              <p:nvPr/>
            </p:nvSpPr>
            <p:spPr bwMode="auto">
              <a:xfrm>
                <a:off x="2420" y="3542"/>
                <a:ext cx="345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67"/>
              <p:cNvSpPr>
                <a:spLocks noChangeShapeType="1"/>
              </p:cNvSpPr>
              <p:nvPr/>
            </p:nvSpPr>
            <p:spPr bwMode="auto">
              <a:xfrm>
                <a:off x="2307" y="359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68"/>
              <p:cNvSpPr>
                <a:spLocks noChangeShapeType="1"/>
              </p:cNvSpPr>
              <p:nvPr/>
            </p:nvSpPr>
            <p:spPr bwMode="auto">
              <a:xfrm>
                <a:off x="2307" y="3830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" name="Freeform 815"/>
            <p:cNvSpPr>
              <a:spLocks/>
            </p:cNvSpPr>
            <p:nvPr/>
          </p:nvSpPr>
          <p:spPr bwMode="auto">
            <a:xfrm>
              <a:off x="2653" y="662"/>
              <a:ext cx="565" cy="228"/>
            </a:xfrm>
            <a:custGeom>
              <a:avLst/>
              <a:gdLst>
                <a:gd name="T0" fmla="*/ 0 w 566"/>
                <a:gd name="T1" fmla="*/ 0 h 228"/>
                <a:gd name="T2" fmla="*/ 565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799" name="Group 828"/>
          <p:cNvGrpSpPr>
            <a:grpSpLocks/>
          </p:cNvGrpSpPr>
          <p:nvPr/>
        </p:nvGrpSpPr>
        <p:grpSpPr bwMode="auto">
          <a:xfrm>
            <a:off x="816087" y="2608251"/>
            <a:ext cx="559222" cy="460156"/>
            <a:chOff x="3456" y="3427"/>
            <a:chExt cx="578" cy="346"/>
          </a:xfrm>
        </p:grpSpPr>
        <p:grpSp>
          <p:nvGrpSpPr>
            <p:cNvPr id="76133" name="Group 98"/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63" name="Line 72"/>
              <p:cNvSpPr>
                <a:spLocks noChangeShapeType="1"/>
              </p:cNvSpPr>
              <p:nvPr/>
            </p:nvSpPr>
            <p:spPr bwMode="auto">
              <a:xfrm>
                <a:off x="2766" y="3715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74"/>
              <p:cNvSpPr>
                <a:spLocks noChangeShapeType="1"/>
              </p:cNvSpPr>
              <p:nvPr/>
            </p:nvSpPr>
            <p:spPr bwMode="auto">
              <a:xfrm>
                <a:off x="2305" y="382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Oval 62"/>
              <p:cNvSpPr>
                <a:spLocks noChangeArrowheads="1"/>
              </p:cNvSpPr>
              <p:nvPr/>
            </p:nvSpPr>
            <p:spPr bwMode="auto">
              <a:xfrm>
                <a:off x="2774" y="3685"/>
                <a:ext cx="56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6139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6140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70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71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69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62" name="Freeform 827"/>
            <p:cNvSpPr>
              <a:spLocks/>
            </p:cNvSpPr>
            <p:nvPr/>
          </p:nvSpPr>
          <p:spPr bwMode="auto">
            <a:xfrm>
              <a:off x="3456" y="3485"/>
              <a:ext cx="582" cy="229"/>
            </a:xfrm>
            <a:custGeom>
              <a:avLst/>
              <a:gdLst>
                <a:gd name="T0" fmla="*/ 0 w 576"/>
                <a:gd name="T1" fmla="*/ 0 h 230"/>
                <a:gd name="T2" fmla="*/ 578 w 576"/>
                <a:gd name="T3" fmla="*/ 115 h 230"/>
                <a:gd name="T4" fmla="*/ 0 w 576"/>
                <a:gd name="T5" fmla="*/ 229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0" name="Group 828"/>
          <p:cNvGrpSpPr>
            <a:grpSpLocks/>
          </p:cNvGrpSpPr>
          <p:nvPr/>
        </p:nvGrpSpPr>
        <p:grpSpPr bwMode="auto">
          <a:xfrm>
            <a:off x="755752" y="3699824"/>
            <a:ext cx="559222" cy="460156"/>
            <a:chOff x="3456" y="3427"/>
            <a:chExt cx="578" cy="346"/>
          </a:xfrm>
        </p:grpSpPr>
        <p:grpSp>
          <p:nvGrpSpPr>
            <p:cNvPr id="76122" name="Group 98"/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>
                <a:off x="2767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>
                <a:off x="2316" y="360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>
                <a:off x="2318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2772" y="3685"/>
                <a:ext cx="57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6128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6129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82" name="Freeform 78"/>
                  <p:cNvSpPr>
                    <a:spLocks/>
                  </p:cNvSpPr>
                  <p:nvPr/>
                </p:nvSpPr>
                <p:spPr bwMode="auto">
                  <a:xfrm>
                    <a:off x="2486" y="3542"/>
                    <a:ext cx="284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83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86" y="3715"/>
                    <a:ext cx="284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430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74" name="Freeform 827"/>
            <p:cNvSpPr>
              <a:spLocks/>
            </p:cNvSpPr>
            <p:nvPr/>
          </p:nvSpPr>
          <p:spPr bwMode="auto">
            <a:xfrm>
              <a:off x="3460" y="3486"/>
              <a:ext cx="573" cy="229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29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1" name="Group 826"/>
          <p:cNvGrpSpPr>
            <a:grpSpLocks/>
          </p:cNvGrpSpPr>
          <p:nvPr/>
        </p:nvGrpSpPr>
        <p:grpSpPr bwMode="auto">
          <a:xfrm>
            <a:off x="869312" y="1930484"/>
            <a:ext cx="565717" cy="418060"/>
            <a:chOff x="2650" y="3427"/>
            <a:chExt cx="576" cy="346"/>
          </a:xfrm>
        </p:grpSpPr>
        <p:grpSp>
          <p:nvGrpSpPr>
            <p:cNvPr id="7611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11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8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52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0" name="Line 158"/>
                <p:cNvSpPr>
                  <a:spLocks noChangeShapeType="1"/>
                </p:cNvSpPr>
                <p:nvPr/>
              </p:nvSpPr>
              <p:spPr bwMode="auto">
                <a:xfrm>
                  <a:off x="2766" y="3716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8" name="Oval 161"/>
              <p:cNvSpPr>
                <a:spLocks noChangeArrowheads="1"/>
              </p:cNvSpPr>
              <p:nvPr/>
            </p:nvSpPr>
            <p:spPr bwMode="auto">
              <a:xfrm>
                <a:off x="1504" y="3110"/>
                <a:ext cx="58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" name="Freeform 825"/>
            <p:cNvSpPr>
              <a:spLocks/>
            </p:cNvSpPr>
            <p:nvPr/>
          </p:nvSpPr>
          <p:spPr bwMode="auto">
            <a:xfrm>
              <a:off x="2650" y="3485"/>
              <a:ext cx="580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7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2" name="Group 826"/>
          <p:cNvGrpSpPr>
            <a:grpSpLocks/>
          </p:cNvGrpSpPr>
          <p:nvPr/>
        </p:nvGrpSpPr>
        <p:grpSpPr bwMode="auto">
          <a:xfrm>
            <a:off x="4613742" y="4865212"/>
            <a:ext cx="565717" cy="418060"/>
            <a:chOff x="2650" y="3427"/>
            <a:chExt cx="576" cy="346"/>
          </a:xfrm>
        </p:grpSpPr>
        <p:grpSp>
          <p:nvGrpSpPr>
            <p:cNvPr id="7610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10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9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52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9" name="Line 158"/>
                <p:cNvSpPr>
                  <a:spLocks noChangeShapeType="1"/>
                </p:cNvSpPr>
                <p:nvPr/>
              </p:nvSpPr>
              <p:spPr bwMode="auto">
                <a:xfrm>
                  <a:off x="2766" y="371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5" name="Freeform 825"/>
            <p:cNvSpPr>
              <a:spLocks/>
            </p:cNvSpPr>
            <p:nvPr/>
          </p:nvSpPr>
          <p:spPr bwMode="auto">
            <a:xfrm>
              <a:off x="2650" y="3485"/>
              <a:ext cx="580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7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3" name="Group 826"/>
          <p:cNvGrpSpPr>
            <a:grpSpLocks/>
          </p:cNvGrpSpPr>
          <p:nvPr/>
        </p:nvGrpSpPr>
        <p:grpSpPr bwMode="auto">
          <a:xfrm>
            <a:off x="3597323" y="3482609"/>
            <a:ext cx="565717" cy="418060"/>
            <a:chOff x="2650" y="3427"/>
            <a:chExt cx="576" cy="346"/>
          </a:xfrm>
        </p:grpSpPr>
        <p:grpSp>
          <p:nvGrpSpPr>
            <p:cNvPr id="76098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100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0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52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9" name="Line 158"/>
                <p:cNvSpPr>
                  <a:spLocks noChangeShapeType="1"/>
                </p:cNvSpPr>
                <p:nvPr/>
              </p:nvSpPr>
              <p:spPr bwMode="auto">
                <a:xfrm>
                  <a:off x="2766" y="371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5" name="Freeform 825"/>
            <p:cNvSpPr>
              <a:spLocks/>
            </p:cNvSpPr>
            <p:nvPr/>
          </p:nvSpPr>
          <p:spPr bwMode="auto">
            <a:xfrm>
              <a:off x="2650" y="3485"/>
              <a:ext cx="580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7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4" name="Group 862"/>
          <p:cNvGrpSpPr>
            <a:grpSpLocks/>
          </p:cNvGrpSpPr>
          <p:nvPr/>
        </p:nvGrpSpPr>
        <p:grpSpPr bwMode="auto">
          <a:xfrm>
            <a:off x="2567741" y="2645466"/>
            <a:ext cx="456944" cy="370156"/>
            <a:chOff x="1152" y="1699"/>
            <a:chExt cx="575" cy="461"/>
          </a:xfrm>
        </p:grpSpPr>
        <p:grpSp>
          <p:nvGrpSpPr>
            <p:cNvPr id="76093" name="Group 64"/>
            <p:cNvGrpSpPr>
              <a:grpSpLocks/>
            </p:cNvGrpSpPr>
            <p:nvPr/>
          </p:nvGrpSpPr>
          <p:grpSpPr bwMode="auto">
            <a:xfrm>
              <a:off x="1292" y="1699"/>
              <a:ext cx="384" cy="461"/>
              <a:chOff x="2305" y="3427"/>
              <a:chExt cx="384" cy="461"/>
            </a:xfrm>
          </p:grpSpPr>
          <p:sp>
            <p:nvSpPr>
              <p:cNvPr id="116" name="AutoShape 59"/>
              <p:cNvSpPr>
                <a:spLocks noChangeArrowheads="1"/>
              </p:cNvSpPr>
              <p:nvPr/>
            </p:nvSpPr>
            <p:spPr bwMode="auto">
              <a:xfrm rot="5400000">
                <a:off x="2235" y="3497"/>
                <a:ext cx="461" cy="32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Oval 61"/>
              <p:cNvSpPr>
                <a:spLocks noChangeArrowheads="1"/>
              </p:cNvSpPr>
              <p:nvPr/>
            </p:nvSpPr>
            <p:spPr bwMode="auto">
              <a:xfrm>
                <a:off x="2631" y="3625"/>
                <a:ext cx="58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" name="Freeform 861"/>
            <p:cNvSpPr>
              <a:spLocks/>
            </p:cNvSpPr>
            <p:nvPr/>
          </p:nvSpPr>
          <p:spPr bwMode="auto">
            <a:xfrm>
              <a:off x="1152" y="1699"/>
              <a:ext cx="575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5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5" name="Group 826"/>
          <p:cNvGrpSpPr>
            <a:grpSpLocks/>
          </p:cNvGrpSpPr>
          <p:nvPr/>
        </p:nvGrpSpPr>
        <p:grpSpPr bwMode="auto">
          <a:xfrm>
            <a:off x="2558170" y="2079029"/>
            <a:ext cx="565717" cy="418060"/>
            <a:chOff x="2650" y="3427"/>
            <a:chExt cx="576" cy="346"/>
          </a:xfrm>
        </p:grpSpPr>
        <p:grpSp>
          <p:nvGrpSpPr>
            <p:cNvPr id="7608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08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23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52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4" name="Line 158"/>
                <p:cNvSpPr>
                  <a:spLocks noChangeShapeType="1"/>
                </p:cNvSpPr>
                <p:nvPr/>
              </p:nvSpPr>
              <p:spPr bwMode="auto">
                <a:xfrm>
                  <a:off x="2766" y="3716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5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6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2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0" name="Freeform 825"/>
            <p:cNvSpPr>
              <a:spLocks/>
            </p:cNvSpPr>
            <p:nvPr/>
          </p:nvSpPr>
          <p:spPr bwMode="auto">
            <a:xfrm>
              <a:off x="2650" y="3485"/>
              <a:ext cx="580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7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6" name="Group 820"/>
          <p:cNvGrpSpPr>
            <a:grpSpLocks/>
          </p:cNvGrpSpPr>
          <p:nvPr/>
        </p:nvGrpSpPr>
        <p:grpSpPr bwMode="auto">
          <a:xfrm>
            <a:off x="5687515" y="2456417"/>
            <a:ext cx="874846" cy="836119"/>
            <a:chOff x="2648" y="1642"/>
            <a:chExt cx="578" cy="576"/>
          </a:xfrm>
        </p:grpSpPr>
        <p:grpSp>
          <p:nvGrpSpPr>
            <p:cNvPr id="76074" name="Group 646"/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76076" name="Group 636"/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76079" name="Group 637"/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36" name="AutoShape 638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3536"/>
                    <a:ext cx="343" cy="352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7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8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5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9" name="Line 6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5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35" name="Line 642"/>
                <p:cNvSpPr>
                  <a:spLocks noChangeShapeType="1"/>
                </p:cNvSpPr>
                <p:nvPr/>
              </p:nvSpPr>
              <p:spPr bwMode="auto">
                <a:xfrm>
                  <a:off x="576" y="375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31" name="Line 643"/>
              <p:cNvSpPr>
                <a:spLocks noChangeShapeType="1"/>
              </p:cNvSpPr>
              <p:nvPr/>
            </p:nvSpPr>
            <p:spPr bwMode="auto">
              <a:xfrm>
                <a:off x="3574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645"/>
              <p:cNvSpPr>
                <a:spLocks noChangeShapeType="1"/>
              </p:cNvSpPr>
              <p:nvPr/>
            </p:nvSpPr>
            <p:spPr bwMode="auto">
              <a:xfrm flipH="1">
                <a:off x="3456" y="177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9" name="Freeform 819"/>
            <p:cNvSpPr>
              <a:spLocks/>
            </p:cNvSpPr>
            <p:nvPr/>
          </p:nvSpPr>
          <p:spPr bwMode="auto">
            <a:xfrm>
              <a:off x="2648" y="1694"/>
              <a:ext cx="576" cy="465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2 h 461"/>
                <a:gd name="T6" fmla="*/ 0 w 576"/>
                <a:gd name="T7" fmla="*/ 347 h 461"/>
                <a:gd name="T8" fmla="*/ 0 w 576"/>
                <a:gd name="T9" fmla="*/ 462 h 461"/>
                <a:gd name="T10" fmla="*/ 576 w 576"/>
                <a:gd name="T11" fmla="*/ 232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07" name="Group 828"/>
          <p:cNvGrpSpPr>
            <a:grpSpLocks/>
          </p:cNvGrpSpPr>
          <p:nvPr/>
        </p:nvGrpSpPr>
        <p:grpSpPr bwMode="auto">
          <a:xfrm>
            <a:off x="5701457" y="5355521"/>
            <a:ext cx="559222" cy="460156"/>
            <a:chOff x="3456" y="3427"/>
            <a:chExt cx="578" cy="346"/>
          </a:xfrm>
        </p:grpSpPr>
        <p:grpSp>
          <p:nvGrpSpPr>
            <p:cNvPr id="76063" name="Group 98"/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43" name="Line 72"/>
              <p:cNvSpPr>
                <a:spLocks noChangeShapeType="1"/>
              </p:cNvSpPr>
              <p:nvPr/>
            </p:nvSpPr>
            <p:spPr bwMode="auto">
              <a:xfrm>
                <a:off x="2766" y="3715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Line 73"/>
              <p:cNvSpPr>
                <a:spLocks noChangeShapeType="1"/>
              </p:cNvSpPr>
              <p:nvPr/>
            </p:nvSpPr>
            <p:spPr bwMode="auto">
              <a:xfrm>
                <a:off x="2303" y="3601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Line 74"/>
              <p:cNvSpPr>
                <a:spLocks noChangeShapeType="1"/>
              </p:cNvSpPr>
              <p:nvPr/>
            </p:nvSpPr>
            <p:spPr bwMode="auto">
              <a:xfrm>
                <a:off x="2305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6" name="Oval 62"/>
              <p:cNvSpPr>
                <a:spLocks noChangeArrowheads="1"/>
              </p:cNvSpPr>
              <p:nvPr/>
            </p:nvSpPr>
            <p:spPr bwMode="auto">
              <a:xfrm>
                <a:off x="2772" y="3688"/>
                <a:ext cx="57" cy="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6069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6070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50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151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91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2 w 173"/>
                      <a:gd name="T3" fmla="*/ 58 h 173"/>
                      <a:gd name="T4" fmla="*/ 28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149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142" name="Freeform 827"/>
            <p:cNvSpPr>
              <a:spLocks/>
            </p:cNvSpPr>
            <p:nvPr/>
          </p:nvSpPr>
          <p:spPr bwMode="auto">
            <a:xfrm>
              <a:off x="3454" y="3486"/>
              <a:ext cx="579" cy="229"/>
            </a:xfrm>
            <a:custGeom>
              <a:avLst/>
              <a:gdLst>
                <a:gd name="T0" fmla="*/ 0 w 576"/>
                <a:gd name="T1" fmla="*/ 0 h 230"/>
                <a:gd name="T2" fmla="*/ 578 w 576"/>
                <a:gd name="T3" fmla="*/ 115 h 230"/>
                <a:gd name="T4" fmla="*/ 0 w 576"/>
                <a:gd name="T5" fmla="*/ 229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98944" y="1780589"/>
            <a:ext cx="619726" cy="502253"/>
            <a:chOff x="5105400" y="-566166"/>
            <a:chExt cx="619726" cy="502253"/>
          </a:xfrm>
        </p:grpSpPr>
        <p:sp>
          <p:nvSpPr>
            <p:cNvPr id="174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6050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180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81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78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9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12" name="Group 826"/>
          <p:cNvGrpSpPr>
            <a:grpSpLocks/>
          </p:cNvGrpSpPr>
          <p:nvPr/>
        </p:nvGrpSpPr>
        <p:grpSpPr bwMode="auto">
          <a:xfrm>
            <a:off x="6168551" y="1039678"/>
            <a:ext cx="565717" cy="418060"/>
            <a:chOff x="2650" y="3427"/>
            <a:chExt cx="576" cy="346"/>
          </a:xfrm>
        </p:grpSpPr>
        <p:grpSp>
          <p:nvGrpSpPr>
            <p:cNvPr id="7602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02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5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21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6" name="Line 158"/>
                <p:cNvSpPr>
                  <a:spLocks noChangeShapeType="1"/>
                </p:cNvSpPr>
                <p:nvPr/>
              </p:nvSpPr>
              <p:spPr bwMode="auto">
                <a:xfrm>
                  <a:off x="2767" y="3716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7" name="Line 159"/>
                <p:cNvSpPr>
                  <a:spLocks noChangeShapeType="1"/>
                </p:cNvSpPr>
                <p:nvPr/>
              </p:nvSpPr>
              <p:spPr bwMode="auto">
                <a:xfrm>
                  <a:off x="2308" y="3600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8" name="Line 160"/>
                <p:cNvSpPr>
                  <a:spLocks noChangeShapeType="1"/>
                </p:cNvSpPr>
                <p:nvPr/>
              </p:nvSpPr>
              <p:spPr bwMode="auto">
                <a:xfrm>
                  <a:off x="2308" y="3830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4" name="Oval 161"/>
              <p:cNvSpPr>
                <a:spLocks noChangeArrowheads="1"/>
              </p:cNvSpPr>
              <p:nvPr/>
            </p:nvSpPr>
            <p:spPr bwMode="auto">
              <a:xfrm>
                <a:off x="1505" y="3110"/>
                <a:ext cx="57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2" name="Freeform 825"/>
            <p:cNvSpPr>
              <a:spLocks/>
            </p:cNvSpPr>
            <p:nvPr/>
          </p:nvSpPr>
          <p:spPr bwMode="auto">
            <a:xfrm>
              <a:off x="2654" y="3485"/>
              <a:ext cx="574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5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13" name="Group 826"/>
          <p:cNvGrpSpPr>
            <a:grpSpLocks/>
          </p:cNvGrpSpPr>
          <p:nvPr/>
        </p:nvGrpSpPr>
        <p:grpSpPr bwMode="auto">
          <a:xfrm>
            <a:off x="6155776" y="582262"/>
            <a:ext cx="565717" cy="418060"/>
            <a:chOff x="2650" y="3427"/>
            <a:chExt cx="576" cy="346"/>
          </a:xfrm>
        </p:grpSpPr>
        <p:grpSp>
          <p:nvGrpSpPr>
            <p:cNvPr id="7601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01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14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39"/>
                  <a:ext cx="346" cy="349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5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6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59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7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13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7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1" name="Freeform 825"/>
            <p:cNvSpPr>
              <a:spLocks/>
            </p:cNvSpPr>
            <p:nvPr/>
          </p:nvSpPr>
          <p:spPr bwMode="auto">
            <a:xfrm>
              <a:off x="2650" y="3483"/>
              <a:ext cx="574" cy="234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1 h 230"/>
                <a:gd name="T4" fmla="*/ 575 w 576"/>
                <a:gd name="T5" fmla="*/ 116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5814" name="Group 826"/>
          <p:cNvGrpSpPr>
            <a:grpSpLocks/>
          </p:cNvGrpSpPr>
          <p:nvPr/>
        </p:nvGrpSpPr>
        <p:grpSpPr bwMode="auto">
          <a:xfrm>
            <a:off x="784174" y="301363"/>
            <a:ext cx="565717" cy="418060"/>
            <a:chOff x="2650" y="3427"/>
            <a:chExt cx="576" cy="346"/>
          </a:xfrm>
        </p:grpSpPr>
        <p:grpSp>
          <p:nvGrpSpPr>
            <p:cNvPr id="76007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76009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23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8" y="3545"/>
                  <a:ext cx="348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4" name="Line 158"/>
                <p:cNvSpPr>
                  <a:spLocks noChangeShapeType="1"/>
                </p:cNvSpPr>
                <p:nvPr/>
              </p:nvSpPr>
              <p:spPr bwMode="auto">
                <a:xfrm>
                  <a:off x="2766" y="3716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6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22" name="Oval 161"/>
              <p:cNvSpPr>
                <a:spLocks noChangeArrowheads="1"/>
              </p:cNvSpPr>
              <p:nvPr/>
            </p:nvSpPr>
            <p:spPr bwMode="auto">
              <a:xfrm>
                <a:off x="1504" y="3110"/>
                <a:ext cx="58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20" name="Freeform 825"/>
            <p:cNvSpPr>
              <a:spLocks/>
            </p:cNvSpPr>
            <p:nvPr/>
          </p:nvSpPr>
          <p:spPr bwMode="auto">
            <a:xfrm>
              <a:off x="2650" y="3485"/>
              <a:ext cx="580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7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5822" name="TextBox 278"/>
          <p:cNvSpPr txBox="1">
            <a:spLocks noChangeArrowheads="1"/>
          </p:cNvSpPr>
          <p:nvPr/>
        </p:nvSpPr>
        <p:spPr bwMode="auto">
          <a:xfrm>
            <a:off x="1205404" y="4646113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GB0</a:t>
            </a:r>
          </a:p>
        </p:txBody>
      </p:sp>
      <p:sp>
        <p:nvSpPr>
          <p:cNvPr id="75823" name="TextBox 279"/>
          <p:cNvSpPr txBox="1">
            <a:spLocks noChangeArrowheads="1"/>
          </p:cNvSpPr>
          <p:nvPr/>
        </p:nvSpPr>
        <p:spPr bwMode="auto">
          <a:xfrm>
            <a:off x="320367" y="4308399"/>
            <a:ext cx="40496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C0</a:t>
            </a:r>
          </a:p>
        </p:txBody>
      </p:sp>
      <p:sp>
        <p:nvSpPr>
          <p:cNvPr id="75826" name="TextBox 282"/>
          <p:cNvSpPr txBox="1">
            <a:spLocks noChangeArrowheads="1"/>
          </p:cNvSpPr>
          <p:nvPr/>
        </p:nvSpPr>
        <p:spPr bwMode="auto">
          <a:xfrm>
            <a:off x="3051156" y="4886511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GB1</a:t>
            </a:r>
          </a:p>
        </p:txBody>
      </p:sp>
      <p:sp>
        <p:nvSpPr>
          <p:cNvPr id="75828" name="TextBox 284"/>
          <p:cNvSpPr txBox="1">
            <a:spLocks noChangeArrowheads="1"/>
          </p:cNvSpPr>
          <p:nvPr/>
        </p:nvSpPr>
        <p:spPr bwMode="auto">
          <a:xfrm>
            <a:off x="3110929" y="4480375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n7</a:t>
            </a:r>
          </a:p>
        </p:txBody>
      </p:sp>
      <p:cxnSp>
        <p:nvCxnSpPr>
          <p:cNvPr id="317" name="Straight Arrow Connector 316"/>
          <p:cNvCxnSpPr>
            <a:cxnSpLocks noChangeShapeType="1"/>
          </p:cNvCxnSpPr>
          <p:nvPr/>
        </p:nvCxnSpPr>
        <p:spPr bwMode="auto">
          <a:xfrm>
            <a:off x="7886428" y="1010474"/>
            <a:ext cx="2794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58" name="TextBox 320"/>
          <p:cNvSpPr txBox="1">
            <a:spLocks noChangeArrowheads="1"/>
          </p:cNvSpPr>
          <p:nvPr/>
        </p:nvSpPr>
        <p:spPr bwMode="auto">
          <a:xfrm>
            <a:off x="7963827" y="665737"/>
            <a:ext cx="40837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C4</a:t>
            </a:r>
          </a:p>
        </p:txBody>
      </p:sp>
      <p:sp>
        <p:nvSpPr>
          <p:cNvPr id="75859" name="TextBox 321"/>
          <p:cNvSpPr txBox="1">
            <a:spLocks noChangeArrowheads="1"/>
          </p:cNvSpPr>
          <p:nvPr/>
        </p:nvSpPr>
        <p:spPr bwMode="auto">
          <a:xfrm>
            <a:off x="7962290" y="3829187"/>
            <a:ext cx="388734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S2</a:t>
            </a:r>
          </a:p>
        </p:txBody>
      </p:sp>
      <p:sp>
        <p:nvSpPr>
          <p:cNvPr id="75860" name="TextBox 322"/>
          <p:cNvSpPr txBox="1">
            <a:spLocks noChangeArrowheads="1"/>
          </p:cNvSpPr>
          <p:nvPr/>
        </p:nvSpPr>
        <p:spPr bwMode="auto">
          <a:xfrm>
            <a:off x="7955958" y="2266746"/>
            <a:ext cx="388734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S3</a:t>
            </a:r>
          </a:p>
        </p:txBody>
      </p:sp>
      <p:sp>
        <p:nvSpPr>
          <p:cNvPr id="75861" name="TextBox 323"/>
          <p:cNvSpPr txBox="1">
            <a:spLocks noChangeArrowheads="1"/>
          </p:cNvSpPr>
          <p:nvPr/>
        </p:nvSpPr>
        <p:spPr bwMode="auto">
          <a:xfrm>
            <a:off x="7921142" y="5149244"/>
            <a:ext cx="388734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S1</a:t>
            </a:r>
          </a:p>
        </p:txBody>
      </p:sp>
      <p:sp>
        <p:nvSpPr>
          <p:cNvPr id="75862" name="TextBox 324"/>
          <p:cNvSpPr txBox="1">
            <a:spLocks noChangeArrowheads="1"/>
          </p:cNvSpPr>
          <p:nvPr/>
        </p:nvSpPr>
        <p:spPr bwMode="auto">
          <a:xfrm>
            <a:off x="7929037" y="6237458"/>
            <a:ext cx="388734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S0</a:t>
            </a:r>
          </a:p>
        </p:txBody>
      </p:sp>
      <p:sp>
        <p:nvSpPr>
          <p:cNvPr id="75863" name="TextBox 325"/>
          <p:cNvSpPr txBox="1">
            <a:spLocks noChangeArrowheads="1"/>
          </p:cNvSpPr>
          <p:nvPr/>
        </p:nvSpPr>
        <p:spPr bwMode="auto">
          <a:xfrm>
            <a:off x="324816" y="5413921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A0</a:t>
            </a:r>
          </a:p>
        </p:txBody>
      </p:sp>
      <p:sp>
        <p:nvSpPr>
          <p:cNvPr id="75864" name="TextBox 326"/>
          <p:cNvSpPr txBox="1">
            <a:spLocks noChangeArrowheads="1"/>
          </p:cNvSpPr>
          <p:nvPr/>
        </p:nvSpPr>
        <p:spPr bwMode="auto">
          <a:xfrm>
            <a:off x="330069" y="5718475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B0</a:t>
            </a:r>
          </a:p>
        </p:txBody>
      </p:sp>
      <p:sp>
        <p:nvSpPr>
          <p:cNvPr id="75865" name="TextBox 327"/>
          <p:cNvSpPr txBox="1">
            <a:spLocks noChangeArrowheads="1"/>
          </p:cNvSpPr>
          <p:nvPr/>
        </p:nvSpPr>
        <p:spPr bwMode="auto">
          <a:xfrm>
            <a:off x="410225" y="3048000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A1</a:t>
            </a:r>
          </a:p>
        </p:txBody>
      </p:sp>
      <p:sp>
        <p:nvSpPr>
          <p:cNvPr id="75866" name="TextBox 328"/>
          <p:cNvSpPr txBox="1">
            <a:spLocks noChangeArrowheads="1"/>
          </p:cNvSpPr>
          <p:nvPr/>
        </p:nvSpPr>
        <p:spPr bwMode="auto">
          <a:xfrm>
            <a:off x="395405" y="3345730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B1</a:t>
            </a:r>
          </a:p>
        </p:txBody>
      </p:sp>
      <p:sp>
        <p:nvSpPr>
          <p:cNvPr id="75867" name="TextBox 329"/>
          <p:cNvSpPr txBox="1">
            <a:spLocks noChangeArrowheads="1"/>
          </p:cNvSpPr>
          <p:nvPr/>
        </p:nvSpPr>
        <p:spPr bwMode="auto">
          <a:xfrm>
            <a:off x="1303351" y="5558081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PB0</a:t>
            </a:r>
          </a:p>
        </p:txBody>
      </p:sp>
      <p:sp>
        <p:nvSpPr>
          <p:cNvPr id="75868" name="TextBox 330"/>
          <p:cNvSpPr txBox="1">
            <a:spLocks noChangeArrowheads="1"/>
          </p:cNvSpPr>
          <p:nvPr/>
        </p:nvSpPr>
        <p:spPr bwMode="auto">
          <a:xfrm>
            <a:off x="1147813" y="3088914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GB1</a:t>
            </a:r>
          </a:p>
        </p:txBody>
      </p:sp>
      <p:sp>
        <p:nvSpPr>
          <p:cNvPr id="75871" name="TextBox 333"/>
          <p:cNvSpPr txBox="1">
            <a:spLocks noChangeArrowheads="1"/>
          </p:cNvSpPr>
          <p:nvPr/>
        </p:nvSpPr>
        <p:spPr bwMode="auto">
          <a:xfrm>
            <a:off x="432565" y="2483924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A2</a:t>
            </a:r>
          </a:p>
        </p:txBody>
      </p:sp>
      <p:sp>
        <p:nvSpPr>
          <p:cNvPr id="75872" name="TextBox 334"/>
          <p:cNvSpPr txBox="1">
            <a:spLocks noChangeArrowheads="1"/>
          </p:cNvSpPr>
          <p:nvPr/>
        </p:nvSpPr>
        <p:spPr bwMode="auto">
          <a:xfrm>
            <a:off x="441718" y="2816393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B2</a:t>
            </a:r>
          </a:p>
        </p:txBody>
      </p:sp>
      <p:sp>
        <p:nvSpPr>
          <p:cNvPr id="75873" name="TextBox 335"/>
          <p:cNvSpPr txBox="1">
            <a:spLocks noChangeArrowheads="1"/>
          </p:cNvSpPr>
          <p:nvPr/>
        </p:nvSpPr>
        <p:spPr bwMode="auto">
          <a:xfrm>
            <a:off x="387774" y="3613100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A1</a:t>
            </a:r>
          </a:p>
        </p:txBody>
      </p:sp>
      <p:sp>
        <p:nvSpPr>
          <p:cNvPr id="75874" name="TextBox 336"/>
          <p:cNvSpPr txBox="1">
            <a:spLocks noChangeArrowheads="1"/>
          </p:cNvSpPr>
          <p:nvPr/>
        </p:nvSpPr>
        <p:spPr bwMode="auto">
          <a:xfrm>
            <a:off x="408762" y="3930567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B1</a:t>
            </a:r>
          </a:p>
        </p:txBody>
      </p:sp>
      <p:sp>
        <p:nvSpPr>
          <p:cNvPr id="75875" name="TextBox 337"/>
          <p:cNvSpPr txBox="1">
            <a:spLocks noChangeArrowheads="1"/>
          </p:cNvSpPr>
          <p:nvPr/>
        </p:nvSpPr>
        <p:spPr bwMode="auto">
          <a:xfrm>
            <a:off x="480095" y="1784885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A2</a:t>
            </a:r>
          </a:p>
        </p:txBody>
      </p:sp>
      <p:sp>
        <p:nvSpPr>
          <p:cNvPr id="75876" name="TextBox 338"/>
          <p:cNvSpPr txBox="1">
            <a:spLocks noChangeArrowheads="1"/>
          </p:cNvSpPr>
          <p:nvPr/>
        </p:nvSpPr>
        <p:spPr bwMode="auto">
          <a:xfrm>
            <a:off x="461987" y="2147119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B2</a:t>
            </a:r>
          </a:p>
        </p:txBody>
      </p:sp>
      <p:sp>
        <p:nvSpPr>
          <p:cNvPr id="75877" name="TextBox 339"/>
          <p:cNvSpPr txBox="1">
            <a:spLocks noChangeArrowheads="1"/>
          </p:cNvSpPr>
          <p:nvPr/>
        </p:nvSpPr>
        <p:spPr bwMode="auto">
          <a:xfrm>
            <a:off x="3182392" y="3241246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n5</a:t>
            </a:r>
          </a:p>
        </p:txBody>
      </p:sp>
      <p:sp>
        <p:nvSpPr>
          <p:cNvPr id="75878" name="TextBox 340"/>
          <p:cNvSpPr txBox="1">
            <a:spLocks noChangeArrowheads="1"/>
          </p:cNvSpPr>
          <p:nvPr/>
        </p:nvSpPr>
        <p:spPr bwMode="auto">
          <a:xfrm>
            <a:off x="1404461" y="2542275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PB2</a:t>
            </a:r>
          </a:p>
        </p:txBody>
      </p:sp>
      <p:sp>
        <p:nvSpPr>
          <p:cNvPr id="75879" name="TextBox 341"/>
          <p:cNvSpPr txBox="1">
            <a:spLocks noChangeArrowheads="1"/>
          </p:cNvSpPr>
          <p:nvPr/>
        </p:nvSpPr>
        <p:spPr bwMode="auto">
          <a:xfrm>
            <a:off x="1331787" y="3759050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PB1</a:t>
            </a:r>
          </a:p>
        </p:txBody>
      </p:sp>
      <p:sp>
        <p:nvSpPr>
          <p:cNvPr id="75880" name="TextBox 342"/>
          <p:cNvSpPr txBox="1">
            <a:spLocks noChangeArrowheads="1"/>
          </p:cNvSpPr>
          <p:nvPr/>
        </p:nvSpPr>
        <p:spPr bwMode="auto">
          <a:xfrm>
            <a:off x="1375934" y="1818935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GB2</a:t>
            </a:r>
          </a:p>
        </p:txBody>
      </p:sp>
      <p:sp>
        <p:nvSpPr>
          <p:cNvPr id="75881" name="TextBox 343"/>
          <p:cNvSpPr txBox="1">
            <a:spLocks noChangeArrowheads="1"/>
          </p:cNvSpPr>
          <p:nvPr/>
        </p:nvSpPr>
        <p:spPr bwMode="auto">
          <a:xfrm>
            <a:off x="4221063" y="4592079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n6</a:t>
            </a:r>
          </a:p>
        </p:txBody>
      </p:sp>
      <p:sp>
        <p:nvSpPr>
          <p:cNvPr id="75882" name="TextBox 344"/>
          <p:cNvSpPr txBox="1">
            <a:spLocks noChangeArrowheads="1"/>
          </p:cNvSpPr>
          <p:nvPr/>
        </p:nvSpPr>
        <p:spPr bwMode="auto">
          <a:xfrm>
            <a:off x="4039379" y="5021940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GB2</a:t>
            </a:r>
          </a:p>
        </p:txBody>
      </p:sp>
      <p:sp>
        <p:nvSpPr>
          <p:cNvPr id="75884" name="TextBox 346"/>
          <p:cNvSpPr txBox="1">
            <a:spLocks noChangeArrowheads="1"/>
          </p:cNvSpPr>
          <p:nvPr/>
        </p:nvSpPr>
        <p:spPr bwMode="auto">
          <a:xfrm>
            <a:off x="3051156" y="3640360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GB2</a:t>
            </a:r>
          </a:p>
        </p:txBody>
      </p:sp>
      <p:sp>
        <p:nvSpPr>
          <p:cNvPr id="75887" name="TextBox 349"/>
          <p:cNvSpPr txBox="1">
            <a:spLocks noChangeArrowheads="1"/>
          </p:cNvSpPr>
          <p:nvPr/>
        </p:nvSpPr>
        <p:spPr bwMode="auto">
          <a:xfrm>
            <a:off x="5342463" y="2344453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n2</a:t>
            </a:r>
          </a:p>
        </p:txBody>
      </p:sp>
      <p:sp>
        <p:nvSpPr>
          <p:cNvPr id="75888" name="TextBox 350"/>
          <p:cNvSpPr txBox="1">
            <a:spLocks noChangeArrowheads="1"/>
          </p:cNvSpPr>
          <p:nvPr/>
        </p:nvSpPr>
        <p:spPr bwMode="auto">
          <a:xfrm>
            <a:off x="4104812" y="3481229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n3</a:t>
            </a:r>
          </a:p>
        </p:txBody>
      </p:sp>
      <p:sp>
        <p:nvSpPr>
          <p:cNvPr id="75889" name="TextBox 351"/>
          <p:cNvSpPr txBox="1">
            <a:spLocks noChangeArrowheads="1"/>
          </p:cNvSpPr>
          <p:nvPr/>
        </p:nvSpPr>
        <p:spPr bwMode="auto">
          <a:xfrm>
            <a:off x="3024685" y="2635591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n1</a:t>
            </a:r>
          </a:p>
        </p:txBody>
      </p:sp>
      <p:sp>
        <p:nvSpPr>
          <p:cNvPr id="75890" name="TextBox 352"/>
          <p:cNvSpPr txBox="1">
            <a:spLocks noChangeArrowheads="1"/>
          </p:cNvSpPr>
          <p:nvPr/>
        </p:nvSpPr>
        <p:spPr bwMode="auto">
          <a:xfrm>
            <a:off x="3050135" y="2085816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n4</a:t>
            </a:r>
          </a:p>
        </p:txBody>
      </p:sp>
      <p:sp>
        <p:nvSpPr>
          <p:cNvPr id="75891" name="TextBox 353"/>
          <p:cNvSpPr txBox="1">
            <a:spLocks noChangeArrowheads="1"/>
          </p:cNvSpPr>
          <p:nvPr/>
        </p:nvSpPr>
        <p:spPr bwMode="auto">
          <a:xfrm>
            <a:off x="5184756" y="5255718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PB0</a:t>
            </a:r>
          </a:p>
        </p:txBody>
      </p:sp>
      <p:sp>
        <p:nvSpPr>
          <p:cNvPr id="75892" name="TextBox 354"/>
          <p:cNvSpPr txBox="1">
            <a:spLocks noChangeArrowheads="1"/>
          </p:cNvSpPr>
          <p:nvPr/>
        </p:nvSpPr>
        <p:spPr bwMode="auto">
          <a:xfrm>
            <a:off x="5339443" y="5540876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n7</a:t>
            </a:r>
          </a:p>
        </p:txBody>
      </p:sp>
      <p:sp>
        <p:nvSpPr>
          <p:cNvPr id="75894" name="TextBox 356"/>
          <p:cNvSpPr txBox="1">
            <a:spLocks noChangeArrowheads="1"/>
          </p:cNvSpPr>
          <p:nvPr/>
        </p:nvSpPr>
        <p:spPr bwMode="auto">
          <a:xfrm>
            <a:off x="5341003" y="2587721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n3</a:t>
            </a:r>
          </a:p>
        </p:txBody>
      </p:sp>
      <p:sp>
        <p:nvSpPr>
          <p:cNvPr id="75895" name="TextBox 357"/>
          <p:cNvSpPr txBox="1">
            <a:spLocks noChangeArrowheads="1"/>
          </p:cNvSpPr>
          <p:nvPr/>
        </p:nvSpPr>
        <p:spPr bwMode="auto">
          <a:xfrm>
            <a:off x="5345578" y="2765361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n1</a:t>
            </a:r>
          </a:p>
        </p:txBody>
      </p:sp>
      <p:sp>
        <p:nvSpPr>
          <p:cNvPr id="75896" name="TextBox 358"/>
          <p:cNvSpPr txBox="1">
            <a:spLocks noChangeArrowheads="1"/>
          </p:cNvSpPr>
          <p:nvPr/>
        </p:nvSpPr>
        <p:spPr bwMode="auto">
          <a:xfrm>
            <a:off x="5339293" y="2950247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n4</a:t>
            </a:r>
          </a:p>
        </p:txBody>
      </p:sp>
      <p:sp>
        <p:nvSpPr>
          <p:cNvPr id="75897" name="TextBox 360"/>
          <p:cNvSpPr txBox="1">
            <a:spLocks noChangeArrowheads="1"/>
          </p:cNvSpPr>
          <p:nvPr/>
        </p:nvSpPr>
        <p:spPr bwMode="auto">
          <a:xfrm>
            <a:off x="6227868" y="5251344"/>
            <a:ext cx="40496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C1</a:t>
            </a:r>
          </a:p>
        </p:txBody>
      </p:sp>
      <p:grpSp>
        <p:nvGrpSpPr>
          <p:cNvPr id="75899" name="Group 830"/>
          <p:cNvGrpSpPr>
            <a:grpSpLocks/>
          </p:cNvGrpSpPr>
          <p:nvPr/>
        </p:nvGrpSpPr>
        <p:grpSpPr bwMode="auto">
          <a:xfrm>
            <a:off x="5751614" y="4131016"/>
            <a:ext cx="532945" cy="418060"/>
            <a:chOff x="3456" y="2966"/>
            <a:chExt cx="578" cy="346"/>
          </a:xfrm>
        </p:grpSpPr>
        <p:grpSp>
          <p:nvGrpSpPr>
            <p:cNvPr id="75941" name="Group 121"/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75943" name="Group 100"/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377" name="Line 89"/>
                <p:cNvSpPr>
                  <a:spLocks noChangeShapeType="1"/>
                </p:cNvSpPr>
                <p:nvPr/>
              </p:nvSpPr>
              <p:spPr bwMode="auto">
                <a:xfrm>
                  <a:off x="3341" y="4004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8" name="Line 90"/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9" name="Line 91"/>
                <p:cNvSpPr>
                  <a:spLocks noChangeShapeType="1"/>
                </p:cNvSpPr>
                <p:nvPr/>
              </p:nvSpPr>
              <p:spPr bwMode="auto">
                <a:xfrm>
                  <a:off x="2881" y="4118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0" name="Oval 92"/>
                <p:cNvSpPr>
                  <a:spLocks noChangeArrowheads="1"/>
                </p:cNvSpPr>
                <p:nvPr/>
              </p:nvSpPr>
              <p:spPr bwMode="auto">
                <a:xfrm>
                  <a:off x="3347" y="3974"/>
                  <a:ext cx="57" cy="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5958" name="Group 93"/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75960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385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2480" y="3542"/>
                      <a:ext cx="282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91 w 173"/>
                        <a:gd name="T3" fmla="*/ 58 h 173"/>
                        <a:gd name="T4" fmla="*/ 28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386" name="Freeform 96"/>
                    <p:cNvSpPr>
                      <a:spLocks/>
                    </p:cNvSpPr>
                    <p:nvPr/>
                  </p:nvSpPr>
                  <p:spPr bwMode="auto">
                    <a:xfrm flipV="1">
                      <a:off x="2480" y="3716"/>
                      <a:ext cx="282" cy="172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91 w 173"/>
                        <a:gd name="T3" fmla="*/ 58 h 173"/>
                        <a:gd name="T4" fmla="*/ 287 w 173"/>
                        <a:gd name="T5" fmla="*/ 172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sp>
                <p:nvSpPr>
                  <p:cNvPr id="384" name="Freeform 97"/>
                  <p:cNvSpPr>
                    <a:spLocks/>
                  </p:cNvSpPr>
                  <p:nvPr/>
                </p:nvSpPr>
                <p:spPr bwMode="auto">
                  <a:xfrm>
                    <a:off x="2421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382" name="Line 99"/>
                <p:cNvSpPr>
                  <a:spLocks noChangeShapeType="1"/>
                </p:cNvSpPr>
                <p:nvPr/>
              </p:nvSpPr>
              <p:spPr bwMode="auto">
                <a:xfrm>
                  <a:off x="2881" y="4004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7" name="Line 101"/>
              <p:cNvSpPr>
                <a:spLocks noChangeShapeType="1"/>
              </p:cNvSpPr>
              <p:nvPr/>
            </p:nvSpPr>
            <p:spPr bwMode="auto">
              <a:xfrm>
                <a:off x="3341" y="400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" name="Line 102"/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" name="Line 103"/>
              <p:cNvSpPr>
                <a:spLocks noChangeShapeType="1"/>
              </p:cNvSpPr>
              <p:nvPr/>
            </p:nvSpPr>
            <p:spPr bwMode="auto">
              <a:xfrm>
                <a:off x="2881" y="41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0" name="Oval 104"/>
              <p:cNvSpPr>
                <a:spLocks noChangeArrowheads="1"/>
              </p:cNvSpPr>
              <p:nvPr/>
            </p:nvSpPr>
            <p:spPr bwMode="auto">
              <a:xfrm>
                <a:off x="3347" y="3974"/>
                <a:ext cx="57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5948" name="Group 105"/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75950" name="Group 106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375" name="Freeform 107"/>
                  <p:cNvSpPr>
                    <a:spLocks/>
                  </p:cNvSpPr>
                  <p:nvPr/>
                </p:nvSpPr>
                <p:spPr bwMode="auto">
                  <a:xfrm>
                    <a:off x="2480" y="3542"/>
                    <a:ext cx="282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376" name="Freeform 108"/>
                  <p:cNvSpPr>
                    <a:spLocks/>
                  </p:cNvSpPr>
                  <p:nvPr/>
                </p:nvSpPr>
                <p:spPr bwMode="auto">
                  <a:xfrm flipV="1">
                    <a:off x="2480" y="3716"/>
                    <a:ext cx="282" cy="172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2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374" name="Freeform 109"/>
                <p:cNvSpPr>
                  <a:spLocks/>
                </p:cNvSpPr>
                <p:nvPr/>
              </p:nvSpPr>
              <p:spPr bwMode="auto">
                <a:xfrm>
                  <a:off x="2421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372" name="Line 110"/>
              <p:cNvSpPr>
                <a:spLocks noChangeShapeType="1"/>
              </p:cNvSpPr>
              <p:nvPr/>
            </p:nvSpPr>
            <p:spPr bwMode="auto">
              <a:xfrm>
                <a:off x="2881" y="4004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5" name="Freeform 829"/>
            <p:cNvSpPr>
              <a:spLocks/>
            </p:cNvSpPr>
            <p:nvPr/>
          </p:nvSpPr>
          <p:spPr bwMode="auto">
            <a:xfrm>
              <a:off x="3454" y="3024"/>
              <a:ext cx="578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7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5900" name="TextBox 386"/>
          <p:cNvSpPr txBox="1">
            <a:spLocks noChangeArrowheads="1"/>
          </p:cNvSpPr>
          <p:nvPr/>
        </p:nvSpPr>
        <p:spPr bwMode="auto">
          <a:xfrm>
            <a:off x="5397641" y="3962159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n6</a:t>
            </a:r>
          </a:p>
        </p:txBody>
      </p:sp>
      <p:sp>
        <p:nvSpPr>
          <p:cNvPr id="75901" name="TextBox 387"/>
          <p:cNvSpPr txBox="1">
            <a:spLocks noChangeArrowheads="1"/>
          </p:cNvSpPr>
          <p:nvPr/>
        </p:nvSpPr>
        <p:spPr bwMode="auto">
          <a:xfrm>
            <a:off x="5396738" y="4143398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n5</a:t>
            </a:r>
          </a:p>
        </p:txBody>
      </p:sp>
      <p:sp>
        <p:nvSpPr>
          <p:cNvPr id="75902" name="TextBox 388"/>
          <p:cNvSpPr txBox="1">
            <a:spLocks noChangeArrowheads="1"/>
          </p:cNvSpPr>
          <p:nvPr/>
        </p:nvSpPr>
        <p:spPr bwMode="auto">
          <a:xfrm>
            <a:off x="5249239" y="4333307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PB1</a:t>
            </a:r>
          </a:p>
        </p:txBody>
      </p:sp>
      <p:sp>
        <p:nvSpPr>
          <p:cNvPr id="75903" name="TextBox 389"/>
          <p:cNvSpPr txBox="1">
            <a:spLocks noChangeArrowheads="1"/>
          </p:cNvSpPr>
          <p:nvPr/>
        </p:nvSpPr>
        <p:spPr bwMode="auto">
          <a:xfrm>
            <a:off x="6268662" y="3971816"/>
            <a:ext cx="40496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C2</a:t>
            </a:r>
          </a:p>
        </p:txBody>
      </p:sp>
      <p:sp>
        <p:nvSpPr>
          <p:cNvPr id="75904" name="TextBox 390"/>
          <p:cNvSpPr txBox="1">
            <a:spLocks noChangeArrowheads="1"/>
          </p:cNvSpPr>
          <p:nvPr/>
        </p:nvSpPr>
        <p:spPr bwMode="auto">
          <a:xfrm>
            <a:off x="5397286" y="3353848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A2</a:t>
            </a:r>
          </a:p>
        </p:txBody>
      </p:sp>
      <p:sp>
        <p:nvSpPr>
          <p:cNvPr id="75905" name="TextBox 391"/>
          <p:cNvSpPr txBox="1">
            <a:spLocks noChangeArrowheads="1"/>
          </p:cNvSpPr>
          <p:nvPr/>
        </p:nvSpPr>
        <p:spPr bwMode="auto">
          <a:xfrm>
            <a:off x="5389477" y="3734069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B2</a:t>
            </a:r>
          </a:p>
        </p:txBody>
      </p:sp>
      <p:sp>
        <p:nvSpPr>
          <p:cNvPr id="75906" name="TextBox 392"/>
          <p:cNvSpPr txBox="1">
            <a:spLocks noChangeArrowheads="1"/>
          </p:cNvSpPr>
          <p:nvPr/>
        </p:nvSpPr>
        <p:spPr bwMode="auto">
          <a:xfrm>
            <a:off x="5425720" y="1671936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A3</a:t>
            </a:r>
          </a:p>
        </p:txBody>
      </p:sp>
      <p:sp>
        <p:nvSpPr>
          <p:cNvPr id="75907" name="TextBox 393"/>
          <p:cNvSpPr txBox="1">
            <a:spLocks noChangeArrowheads="1"/>
          </p:cNvSpPr>
          <p:nvPr/>
        </p:nvSpPr>
        <p:spPr bwMode="auto">
          <a:xfrm>
            <a:off x="5406229" y="2033907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B3</a:t>
            </a:r>
          </a:p>
        </p:txBody>
      </p:sp>
      <p:sp>
        <p:nvSpPr>
          <p:cNvPr id="75908" name="TextBox 394"/>
          <p:cNvSpPr txBox="1">
            <a:spLocks noChangeArrowheads="1"/>
          </p:cNvSpPr>
          <p:nvPr/>
        </p:nvSpPr>
        <p:spPr bwMode="auto">
          <a:xfrm>
            <a:off x="5330749" y="5860470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A0</a:t>
            </a:r>
          </a:p>
        </p:txBody>
      </p:sp>
      <p:sp>
        <p:nvSpPr>
          <p:cNvPr id="75909" name="TextBox 395"/>
          <p:cNvSpPr txBox="1">
            <a:spLocks noChangeArrowheads="1"/>
          </p:cNvSpPr>
          <p:nvPr/>
        </p:nvSpPr>
        <p:spPr bwMode="auto">
          <a:xfrm>
            <a:off x="5339293" y="6211621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B0</a:t>
            </a:r>
          </a:p>
        </p:txBody>
      </p:sp>
      <p:sp>
        <p:nvSpPr>
          <p:cNvPr id="75910" name="TextBox 396"/>
          <p:cNvSpPr txBox="1">
            <a:spLocks noChangeArrowheads="1"/>
          </p:cNvSpPr>
          <p:nvPr/>
        </p:nvSpPr>
        <p:spPr bwMode="auto">
          <a:xfrm>
            <a:off x="5312905" y="4690022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A1</a:t>
            </a:r>
          </a:p>
        </p:txBody>
      </p:sp>
      <p:sp>
        <p:nvSpPr>
          <p:cNvPr id="75911" name="TextBox 398"/>
          <p:cNvSpPr txBox="1">
            <a:spLocks noChangeArrowheads="1"/>
          </p:cNvSpPr>
          <p:nvPr/>
        </p:nvSpPr>
        <p:spPr bwMode="auto">
          <a:xfrm>
            <a:off x="6253603" y="3420901"/>
            <a:ext cx="64890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AXB2</a:t>
            </a:r>
          </a:p>
        </p:txBody>
      </p:sp>
      <p:sp>
        <p:nvSpPr>
          <p:cNvPr id="75912" name="TextBox 399"/>
          <p:cNvSpPr txBox="1">
            <a:spLocks noChangeArrowheads="1"/>
          </p:cNvSpPr>
          <p:nvPr/>
        </p:nvSpPr>
        <p:spPr bwMode="auto">
          <a:xfrm>
            <a:off x="6431911" y="1798121"/>
            <a:ext cx="64890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AXB3</a:t>
            </a:r>
          </a:p>
        </p:txBody>
      </p:sp>
      <p:sp>
        <p:nvSpPr>
          <p:cNvPr id="75913" name="TextBox 400"/>
          <p:cNvSpPr txBox="1">
            <a:spLocks noChangeArrowheads="1"/>
          </p:cNvSpPr>
          <p:nvPr/>
        </p:nvSpPr>
        <p:spPr bwMode="auto">
          <a:xfrm>
            <a:off x="6260499" y="5932867"/>
            <a:ext cx="64890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AXB0</a:t>
            </a:r>
          </a:p>
        </p:txBody>
      </p:sp>
      <p:sp>
        <p:nvSpPr>
          <p:cNvPr id="75914" name="TextBox 401"/>
          <p:cNvSpPr txBox="1">
            <a:spLocks noChangeArrowheads="1"/>
          </p:cNvSpPr>
          <p:nvPr/>
        </p:nvSpPr>
        <p:spPr bwMode="auto">
          <a:xfrm>
            <a:off x="6156817" y="4690022"/>
            <a:ext cx="64890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AXB1</a:t>
            </a:r>
          </a:p>
        </p:txBody>
      </p:sp>
      <p:sp>
        <p:nvSpPr>
          <p:cNvPr id="75915" name="TextBox 403"/>
          <p:cNvSpPr txBox="1">
            <a:spLocks noChangeArrowheads="1"/>
          </p:cNvSpPr>
          <p:nvPr/>
        </p:nvSpPr>
        <p:spPr bwMode="auto">
          <a:xfrm>
            <a:off x="366005" y="182145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A3</a:t>
            </a:r>
          </a:p>
        </p:txBody>
      </p:sp>
      <p:sp>
        <p:nvSpPr>
          <p:cNvPr id="75916" name="TextBox 404"/>
          <p:cNvSpPr txBox="1">
            <a:spLocks noChangeArrowheads="1"/>
          </p:cNvSpPr>
          <p:nvPr/>
        </p:nvSpPr>
        <p:spPr bwMode="auto">
          <a:xfrm>
            <a:off x="376849" y="469756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B3</a:t>
            </a:r>
          </a:p>
        </p:txBody>
      </p:sp>
      <p:sp>
        <p:nvSpPr>
          <p:cNvPr id="75917" name="TextBox 405"/>
          <p:cNvSpPr txBox="1">
            <a:spLocks noChangeArrowheads="1"/>
          </p:cNvSpPr>
          <p:nvPr/>
        </p:nvSpPr>
        <p:spPr bwMode="auto">
          <a:xfrm>
            <a:off x="5807818" y="442436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n2</a:t>
            </a:r>
          </a:p>
        </p:txBody>
      </p:sp>
      <p:sp>
        <p:nvSpPr>
          <p:cNvPr id="75918" name="TextBox 406"/>
          <p:cNvSpPr txBox="1">
            <a:spLocks noChangeArrowheads="1"/>
          </p:cNvSpPr>
          <p:nvPr/>
        </p:nvSpPr>
        <p:spPr bwMode="auto">
          <a:xfrm>
            <a:off x="5809007" y="716813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n1</a:t>
            </a:r>
          </a:p>
        </p:txBody>
      </p:sp>
      <p:sp>
        <p:nvSpPr>
          <p:cNvPr id="75919" name="TextBox 407"/>
          <p:cNvSpPr txBox="1">
            <a:spLocks noChangeArrowheads="1"/>
          </p:cNvSpPr>
          <p:nvPr/>
        </p:nvSpPr>
        <p:spPr bwMode="auto">
          <a:xfrm>
            <a:off x="5823184" y="926197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n3</a:t>
            </a:r>
          </a:p>
        </p:txBody>
      </p:sp>
      <p:sp>
        <p:nvSpPr>
          <p:cNvPr id="75920" name="TextBox 408"/>
          <p:cNvSpPr txBox="1">
            <a:spLocks noChangeArrowheads="1"/>
          </p:cNvSpPr>
          <p:nvPr/>
        </p:nvSpPr>
        <p:spPr bwMode="auto">
          <a:xfrm>
            <a:off x="5816740" y="1194108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n4</a:t>
            </a:r>
          </a:p>
        </p:txBody>
      </p:sp>
      <p:sp>
        <p:nvSpPr>
          <p:cNvPr id="75921" name="TextBox 409"/>
          <p:cNvSpPr txBox="1">
            <a:spLocks noChangeArrowheads="1"/>
          </p:cNvSpPr>
          <p:nvPr/>
        </p:nvSpPr>
        <p:spPr bwMode="auto">
          <a:xfrm>
            <a:off x="450650" y="1195785"/>
            <a:ext cx="414956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A3</a:t>
            </a:r>
          </a:p>
        </p:txBody>
      </p:sp>
      <p:sp>
        <p:nvSpPr>
          <p:cNvPr id="75922" name="TextBox 410"/>
          <p:cNvSpPr txBox="1">
            <a:spLocks noChangeArrowheads="1"/>
          </p:cNvSpPr>
          <p:nvPr/>
        </p:nvSpPr>
        <p:spPr bwMode="auto">
          <a:xfrm>
            <a:off x="434284" y="1479498"/>
            <a:ext cx="407325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B3</a:t>
            </a:r>
          </a:p>
        </p:txBody>
      </p:sp>
      <p:sp>
        <p:nvSpPr>
          <p:cNvPr id="75923" name="TextBox 411"/>
          <p:cNvSpPr txBox="1">
            <a:spLocks noChangeArrowheads="1"/>
          </p:cNvSpPr>
          <p:nvPr/>
        </p:nvSpPr>
        <p:spPr bwMode="auto">
          <a:xfrm>
            <a:off x="1365125" y="190555"/>
            <a:ext cx="546167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GB3</a:t>
            </a:r>
          </a:p>
        </p:txBody>
      </p:sp>
      <p:sp>
        <p:nvSpPr>
          <p:cNvPr id="75924" name="TextBox 412"/>
          <p:cNvSpPr txBox="1">
            <a:spLocks noChangeArrowheads="1"/>
          </p:cNvSpPr>
          <p:nvPr/>
        </p:nvSpPr>
        <p:spPr bwMode="auto">
          <a:xfrm>
            <a:off x="6670281" y="509466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n8</a:t>
            </a:r>
          </a:p>
        </p:txBody>
      </p:sp>
      <p:sp>
        <p:nvSpPr>
          <p:cNvPr id="75925" name="TextBox 413"/>
          <p:cNvSpPr txBox="1">
            <a:spLocks noChangeArrowheads="1"/>
          </p:cNvSpPr>
          <p:nvPr/>
        </p:nvSpPr>
        <p:spPr bwMode="auto">
          <a:xfrm>
            <a:off x="6675518" y="949103"/>
            <a:ext cx="40324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Helvetica" charset="0"/>
              </a:rPr>
              <a:t>n9</a:t>
            </a:r>
          </a:p>
        </p:txBody>
      </p:sp>
      <p:sp>
        <p:nvSpPr>
          <p:cNvPr id="75926" name="TextBox 414"/>
          <p:cNvSpPr txBox="1">
            <a:spLocks noChangeArrowheads="1"/>
          </p:cNvSpPr>
          <p:nvPr/>
        </p:nvSpPr>
        <p:spPr bwMode="auto">
          <a:xfrm>
            <a:off x="1365125" y="1209979"/>
            <a:ext cx="521021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PB3</a:t>
            </a:r>
          </a:p>
        </p:txBody>
      </p:sp>
      <p:sp>
        <p:nvSpPr>
          <p:cNvPr id="75930" name="TextBox 418"/>
          <p:cNvSpPr txBox="1">
            <a:spLocks noChangeArrowheads="1"/>
          </p:cNvSpPr>
          <p:nvPr/>
        </p:nvSpPr>
        <p:spPr bwMode="auto">
          <a:xfrm>
            <a:off x="6384938" y="2479108"/>
            <a:ext cx="404962" cy="33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charset="0"/>
              </a:rPr>
              <a:t>C3</a:t>
            </a:r>
          </a:p>
        </p:txBody>
      </p:sp>
      <p:cxnSp>
        <p:nvCxnSpPr>
          <p:cNvPr id="425" name="Straight Arrow Connector 424"/>
          <p:cNvCxnSpPr>
            <a:cxnSpLocks noChangeShapeType="1"/>
          </p:cNvCxnSpPr>
          <p:nvPr/>
        </p:nvCxnSpPr>
        <p:spPr bwMode="auto">
          <a:xfrm>
            <a:off x="7733800" y="4020827"/>
            <a:ext cx="279400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6" name="Straight Arrow Connector 425"/>
          <p:cNvCxnSpPr>
            <a:cxnSpLocks noChangeShapeType="1"/>
          </p:cNvCxnSpPr>
          <p:nvPr/>
        </p:nvCxnSpPr>
        <p:spPr bwMode="auto">
          <a:xfrm>
            <a:off x="7760853" y="2456408"/>
            <a:ext cx="2794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7" name="Straight Arrow Connector 426"/>
          <p:cNvCxnSpPr>
            <a:cxnSpLocks noChangeShapeType="1"/>
          </p:cNvCxnSpPr>
          <p:nvPr/>
        </p:nvCxnSpPr>
        <p:spPr bwMode="auto">
          <a:xfrm>
            <a:off x="7720875" y="5332185"/>
            <a:ext cx="2794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8" name="Straight Arrow Connector 427"/>
          <p:cNvCxnSpPr>
            <a:cxnSpLocks noChangeShapeType="1"/>
          </p:cNvCxnSpPr>
          <p:nvPr/>
        </p:nvCxnSpPr>
        <p:spPr bwMode="auto">
          <a:xfrm>
            <a:off x="7716069" y="6414702"/>
            <a:ext cx="2794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940" name="TextBox 435"/>
          <p:cNvSpPr txBox="1">
            <a:spLocks noChangeArrowheads="1"/>
          </p:cNvSpPr>
          <p:nvPr/>
        </p:nvSpPr>
        <p:spPr bwMode="auto">
          <a:xfrm rot="16200000">
            <a:off x="3891529" y="3475534"/>
            <a:ext cx="1935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Critical path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352831" y="6021468"/>
            <a:ext cx="38862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Times New Roman"/>
              </a:rPr>
              <a:t>Benchmark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charset="0"/>
                <a:cs typeface="Times New Roman"/>
              </a:rPr>
              <a:t>circuit 74283</a:t>
            </a:r>
            <a:endParaRPr lang="en-US" sz="2200" dirty="0">
              <a:solidFill>
                <a:prstClr val="black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Times New Roman"/>
              </a:rPr>
              <a:t>4-bit carry look-ahead adder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charset="0"/>
              <a:cs typeface="Times New Roman"/>
            </a:endParaRPr>
          </a:p>
        </p:txBody>
      </p:sp>
      <p:grpSp>
        <p:nvGrpSpPr>
          <p:cNvPr id="418" name="Group 828"/>
          <p:cNvGrpSpPr>
            <a:grpSpLocks/>
          </p:cNvGrpSpPr>
          <p:nvPr/>
        </p:nvGrpSpPr>
        <p:grpSpPr bwMode="auto">
          <a:xfrm>
            <a:off x="836068" y="1289318"/>
            <a:ext cx="559222" cy="460156"/>
            <a:chOff x="3456" y="3427"/>
            <a:chExt cx="578" cy="346"/>
          </a:xfrm>
        </p:grpSpPr>
        <p:grpSp>
          <p:nvGrpSpPr>
            <p:cNvPr id="419" name="Group 98"/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421" name="Line 72"/>
              <p:cNvSpPr>
                <a:spLocks noChangeShapeType="1"/>
              </p:cNvSpPr>
              <p:nvPr/>
            </p:nvSpPr>
            <p:spPr bwMode="auto">
              <a:xfrm>
                <a:off x="2765" y="371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2" name="Line 73"/>
              <p:cNvSpPr>
                <a:spLocks noChangeShapeType="1"/>
              </p:cNvSpPr>
              <p:nvPr/>
            </p:nvSpPr>
            <p:spPr bwMode="auto">
              <a:xfrm>
                <a:off x="2305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3" name="Line 74"/>
              <p:cNvSpPr>
                <a:spLocks noChangeShapeType="1"/>
              </p:cNvSpPr>
              <p:nvPr/>
            </p:nvSpPr>
            <p:spPr bwMode="auto">
              <a:xfrm>
                <a:off x="2305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4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6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29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430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432" name="Freeform 78"/>
                  <p:cNvSpPr>
                    <a:spLocks/>
                  </p:cNvSpPr>
                  <p:nvPr/>
                </p:nvSpPr>
                <p:spPr bwMode="auto">
                  <a:xfrm>
                    <a:off x="2480" y="3542"/>
                    <a:ext cx="285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433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80" y="3716"/>
                    <a:ext cx="285" cy="172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2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431" name="Freeform 87"/>
                <p:cNvSpPr>
                  <a:spLocks/>
                </p:cNvSpPr>
                <p:nvPr/>
              </p:nvSpPr>
              <p:spPr bwMode="auto">
                <a:xfrm>
                  <a:off x="2421" y="3542"/>
                  <a:ext cx="57" cy="338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5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420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444" name="Straight Arrow Connector 443"/>
          <p:cNvCxnSpPr>
            <a:cxnSpLocks noChangeShapeType="1"/>
          </p:cNvCxnSpPr>
          <p:nvPr/>
        </p:nvCxnSpPr>
        <p:spPr bwMode="auto">
          <a:xfrm flipV="1">
            <a:off x="1248480" y="4936484"/>
            <a:ext cx="1360209" cy="280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5" name="Straight Arrow Connector 444"/>
          <p:cNvCxnSpPr>
            <a:cxnSpLocks noChangeShapeType="1"/>
          </p:cNvCxnSpPr>
          <p:nvPr/>
        </p:nvCxnSpPr>
        <p:spPr bwMode="auto">
          <a:xfrm>
            <a:off x="3028778" y="4796994"/>
            <a:ext cx="673186" cy="1842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" name="Straight Arrow Connector 445"/>
          <p:cNvCxnSpPr>
            <a:cxnSpLocks noChangeShapeType="1"/>
          </p:cNvCxnSpPr>
          <p:nvPr/>
        </p:nvCxnSpPr>
        <p:spPr bwMode="auto">
          <a:xfrm flipV="1">
            <a:off x="4221063" y="4935744"/>
            <a:ext cx="484637" cy="2076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7" name="Straight Arrow Connector 446"/>
          <p:cNvCxnSpPr>
            <a:cxnSpLocks noChangeShapeType="1"/>
          </p:cNvCxnSpPr>
          <p:nvPr/>
        </p:nvCxnSpPr>
        <p:spPr bwMode="auto">
          <a:xfrm flipV="1">
            <a:off x="5201306" y="2648148"/>
            <a:ext cx="557937" cy="2076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9" name="Straight Arrow Connector 448"/>
          <p:cNvCxnSpPr>
            <a:cxnSpLocks noChangeShapeType="1"/>
            <a:stCxn id="129" idx="5"/>
            <a:endCxn id="457" idx="0"/>
          </p:cNvCxnSpPr>
          <p:nvPr/>
        </p:nvCxnSpPr>
        <p:spPr bwMode="auto">
          <a:xfrm flipV="1">
            <a:off x="6559334" y="2623163"/>
            <a:ext cx="644303" cy="248429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" name="Straight Arrow Connector 449"/>
          <p:cNvCxnSpPr>
            <a:cxnSpLocks noChangeShapeType="1"/>
            <a:stCxn id="174" idx="1"/>
            <a:endCxn id="456" idx="0"/>
          </p:cNvCxnSpPr>
          <p:nvPr/>
        </p:nvCxnSpPr>
        <p:spPr bwMode="auto">
          <a:xfrm>
            <a:off x="6418670" y="2031716"/>
            <a:ext cx="783024" cy="257580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4" name="Group 453"/>
          <p:cNvGrpSpPr/>
          <p:nvPr/>
        </p:nvGrpSpPr>
        <p:grpSpPr>
          <a:xfrm>
            <a:off x="7201694" y="2205103"/>
            <a:ext cx="619726" cy="502253"/>
            <a:chOff x="5105400" y="-566166"/>
            <a:chExt cx="619726" cy="502253"/>
          </a:xfrm>
        </p:grpSpPr>
        <p:sp>
          <p:nvSpPr>
            <p:cNvPr id="455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8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461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2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59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0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463" name="Straight Arrow Connector 462"/>
          <p:cNvCxnSpPr>
            <a:cxnSpLocks noChangeShapeType="1"/>
            <a:stCxn id="62" idx="1"/>
            <a:endCxn id="116" idx="3"/>
          </p:cNvCxnSpPr>
          <p:nvPr/>
        </p:nvCxnSpPr>
        <p:spPr bwMode="auto">
          <a:xfrm flipV="1">
            <a:off x="1381134" y="2830946"/>
            <a:ext cx="1297466" cy="6718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107" name="Group 76106"/>
          <p:cNvGrpSpPr/>
          <p:nvPr/>
        </p:nvGrpSpPr>
        <p:grpSpPr>
          <a:xfrm>
            <a:off x="7106839" y="415288"/>
            <a:ext cx="895835" cy="1206100"/>
            <a:chOff x="9667421" y="2229323"/>
            <a:chExt cx="895835" cy="1206100"/>
          </a:xfrm>
        </p:grpSpPr>
        <p:grpSp>
          <p:nvGrpSpPr>
            <p:cNvPr id="75996" name="Group 98"/>
            <p:cNvGrpSpPr>
              <a:grpSpLocks/>
            </p:cNvGrpSpPr>
            <p:nvPr/>
          </p:nvGrpSpPr>
          <p:grpSpPr bwMode="auto">
            <a:xfrm>
              <a:off x="10084338" y="2229323"/>
              <a:ext cx="478918" cy="1206100"/>
              <a:chOff x="2385" y="3542"/>
              <a:chExt cx="495" cy="346"/>
            </a:xfrm>
          </p:grpSpPr>
          <p:sp>
            <p:nvSpPr>
              <p:cNvPr id="230" name="Line 72"/>
              <p:cNvSpPr>
                <a:spLocks noChangeShapeType="1"/>
              </p:cNvSpPr>
              <p:nvPr/>
            </p:nvSpPr>
            <p:spPr bwMode="auto">
              <a:xfrm>
                <a:off x="2765" y="371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3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6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6002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6003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7" name="Freeform 78"/>
                  <p:cNvSpPr>
                    <a:spLocks/>
                  </p:cNvSpPr>
                  <p:nvPr/>
                </p:nvSpPr>
                <p:spPr bwMode="auto">
                  <a:xfrm>
                    <a:off x="2480" y="3542"/>
                    <a:ext cx="285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238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80" y="3716"/>
                    <a:ext cx="285" cy="172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91 w 173"/>
                      <a:gd name="T3" fmla="*/ 58 h 173"/>
                      <a:gd name="T4" fmla="*/ 287 w 173"/>
                      <a:gd name="T5" fmla="*/ 172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</p:grpSp>
            <p:sp>
              <p:nvSpPr>
                <p:cNvPr id="236" name="Freeform 87"/>
                <p:cNvSpPr>
                  <a:spLocks/>
                </p:cNvSpPr>
                <p:nvPr/>
              </p:nvSpPr>
              <p:spPr bwMode="auto">
                <a:xfrm>
                  <a:off x="2421" y="3542"/>
                  <a:ext cx="57" cy="338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5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</p:grpSp>
        <p:sp>
          <p:nvSpPr>
            <p:cNvPr id="440" name="AutoShape 157"/>
            <p:cNvSpPr>
              <a:spLocks noChangeArrowheads="1"/>
            </p:cNvSpPr>
            <p:nvPr/>
          </p:nvSpPr>
          <p:spPr bwMode="auto">
            <a:xfrm>
              <a:off x="9779386" y="2259105"/>
              <a:ext cx="341787" cy="41806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Line 159"/>
            <p:cNvSpPr>
              <a:spLocks noChangeShapeType="1"/>
            </p:cNvSpPr>
            <p:nvPr/>
          </p:nvSpPr>
          <p:spPr bwMode="auto">
            <a:xfrm>
              <a:off x="9667421" y="2325560"/>
              <a:ext cx="1129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160"/>
            <p:cNvSpPr>
              <a:spLocks noChangeShapeType="1"/>
            </p:cNvSpPr>
            <p:nvPr/>
          </p:nvSpPr>
          <p:spPr bwMode="auto">
            <a:xfrm>
              <a:off x="9667421" y="2603461"/>
              <a:ext cx="1129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6" name="Group 156"/>
            <p:cNvGrpSpPr>
              <a:grpSpLocks/>
            </p:cNvGrpSpPr>
            <p:nvPr/>
          </p:nvGrpSpPr>
          <p:grpSpPr bwMode="auto">
            <a:xfrm>
              <a:off x="9676656" y="2722965"/>
              <a:ext cx="453752" cy="418060"/>
              <a:chOff x="2304" y="3545"/>
              <a:chExt cx="462" cy="346"/>
            </a:xfrm>
          </p:grpSpPr>
          <p:sp>
            <p:nvSpPr>
              <p:cNvPr id="467" name="AutoShape 157"/>
              <p:cNvSpPr>
                <a:spLocks noChangeArrowheads="1"/>
              </p:cNvSpPr>
              <p:nvPr/>
            </p:nvSpPr>
            <p:spPr bwMode="auto">
              <a:xfrm>
                <a:off x="2418" y="3545"/>
                <a:ext cx="348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Line 159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Line 160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cxnSp>
          <p:nvCxnSpPr>
            <p:cNvPr id="471" name="Straight Arrow Connector 470"/>
            <p:cNvCxnSpPr>
              <a:cxnSpLocks noChangeShapeType="1"/>
            </p:cNvCxnSpPr>
            <p:nvPr/>
          </p:nvCxnSpPr>
          <p:spPr bwMode="auto">
            <a:xfrm>
              <a:off x="9676656" y="3335753"/>
              <a:ext cx="411512" cy="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3" name="Straight Arrow Connector 482"/>
          <p:cNvCxnSpPr>
            <a:cxnSpLocks noChangeShapeType="1"/>
          </p:cNvCxnSpPr>
          <p:nvPr/>
        </p:nvCxnSpPr>
        <p:spPr bwMode="auto">
          <a:xfrm flipV="1">
            <a:off x="6687910" y="789426"/>
            <a:ext cx="484637" cy="2076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4" name="Straight Arrow Connector 483"/>
          <p:cNvCxnSpPr>
            <a:cxnSpLocks noChangeShapeType="1"/>
          </p:cNvCxnSpPr>
          <p:nvPr/>
        </p:nvCxnSpPr>
        <p:spPr bwMode="auto">
          <a:xfrm flipV="1">
            <a:off x="6710543" y="1248274"/>
            <a:ext cx="484637" cy="2076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5" name="Straight Arrow Connector 484"/>
          <p:cNvCxnSpPr>
            <a:cxnSpLocks noChangeShapeType="1"/>
            <a:endCxn id="469" idx="0"/>
          </p:cNvCxnSpPr>
          <p:nvPr/>
        </p:nvCxnSpPr>
        <p:spPr bwMode="auto">
          <a:xfrm>
            <a:off x="7106839" y="509466"/>
            <a:ext cx="9235" cy="465919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7" name="Oval 161"/>
          <p:cNvSpPr>
            <a:spLocks noChangeArrowheads="1"/>
          </p:cNvSpPr>
          <p:nvPr/>
        </p:nvSpPr>
        <p:spPr bwMode="auto">
          <a:xfrm>
            <a:off x="7078356" y="478193"/>
            <a:ext cx="56965" cy="7007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0" name="Group 489"/>
          <p:cNvGrpSpPr/>
          <p:nvPr/>
        </p:nvGrpSpPr>
        <p:grpSpPr>
          <a:xfrm>
            <a:off x="5778401" y="3482942"/>
            <a:ext cx="619726" cy="502253"/>
            <a:chOff x="5105400" y="-566166"/>
            <a:chExt cx="619726" cy="502253"/>
          </a:xfrm>
        </p:grpSpPr>
        <p:sp>
          <p:nvSpPr>
            <p:cNvPr id="491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2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3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497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8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95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6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99" name="Group 498"/>
          <p:cNvGrpSpPr/>
          <p:nvPr/>
        </p:nvGrpSpPr>
        <p:grpSpPr>
          <a:xfrm>
            <a:off x="7197619" y="3776999"/>
            <a:ext cx="619726" cy="502253"/>
            <a:chOff x="5105400" y="-566166"/>
            <a:chExt cx="619726" cy="502253"/>
          </a:xfrm>
        </p:grpSpPr>
        <p:sp>
          <p:nvSpPr>
            <p:cNvPr id="500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1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2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3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506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7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04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5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7202956" y="5086805"/>
            <a:ext cx="619726" cy="502253"/>
            <a:chOff x="5105400" y="-566166"/>
            <a:chExt cx="619726" cy="502253"/>
          </a:xfrm>
        </p:grpSpPr>
        <p:sp>
          <p:nvSpPr>
            <p:cNvPr id="509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0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1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515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16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13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4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710928" y="6001109"/>
            <a:ext cx="619726" cy="502253"/>
            <a:chOff x="5105400" y="-566166"/>
            <a:chExt cx="619726" cy="502253"/>
          </a:xfrm>
        </p:grpSpPr>
        <p:sp>
          <p:nvSpPr>
            <p:cNvPr id="518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9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0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1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524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25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22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3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7124513" y="6166918"/>
            <a:ext cx="619726" cy="502253"/>
            <a:chOff x="5105400" y="-566166"/>
            <a:chExt cx="619726" cy="502253"/>
          </a:xfrm>
        </p:grpSpPr>
        <p:sp>
          <p:nvSpPr>
            <p:cNvPr id="527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8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9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0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53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3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31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2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35" name="Group 534"/>
          <p:cNvGrpSpPr/>
          <p:nvPr/>
        </p:nvGrpSpPr>
        <p:grpSpPr>
          <a:xfrm>
            <a:off x="5686402" y="4772110"/>
            <a:ext cx="619726" cy="502253"/>
            <a:chOff x="5105400" y="-566166"/>
            <a:chExt cx="619726" cy="502253"/>
          </a:xfrm>
        </p:grpSpPr>
        <p:sp>
          <p:nvSpPr>
            <p:cNvPr id="536" name="Line 593"/>
            <p:cNvSpPr>
              <a:spLocks noChangeShapeType="1"/>
            </p:cNvSpPr>
            <p:nvPr/>
          </p:nvSpPr>
          <p:spPr bwMode="auto">
            <a:xfrm>
              <a:off x="5614376" y="-315040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Line 594"/>
            <p:cNvSpPr>
              <a:spLocks noChangeShapeType="1"/>
            </p:cNvSpPr>
            <p:nvPr/>
          </p:nvSpPr>
          <p:spPr bwMode="auto">
            <a:xfrm>
              <a:off x="5105400" y="-481973"/>
              <a:ext cx="112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Line 595"/>
            <p:cNvSpPr>
              <a:spLocks noChangeShapeType="1"/>
            </p:cNvSpPr>
            <p:nvPr/>
          </p:nvSpPr>
          <p:spPr bwMode="auto">
            <a:xfrm>
              <a:off x="5107343" y="-148106"/>
              <a:ext cx="110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9" name="Group 597"/>
            <p:cNvGrpSpPr>
              <a:grpSpLocks/>
            </p:cNvGrpSpPr>
            <p:nvPr/>
          </p:nvGrpSpPr>
          <p:grpSpPr bwMode="auto">
            <a:xfrm>
              <a:off x="5244239" y="-566166"/>
              <a:ext cx="369166" cy="502253"/>
              <a:chOff x="2477" y="3542"/>
              <a:chExt cx="288" cy="346"/>
            </a:xfrm>
          </p:grpSpPr>
          <p:sp>
            <p:nvSpPr>
              <p:cNvPr id="54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4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91" cy="173"/>
              </a:xfrm>
              <a:custGeom>
                <a:avLst/>
                <a:gdLst>
                  <a:gd name="T0" fmla="*/ 0 w 173"/>
                  <a:gd name="T1" fmla="*/ 0 h 173"/>
                  <a:gd name="T2" fmla="*/ 192 w 173"/>
                  <a:gd name="T3" fmla="*/ 58 h 173"/>
                  <a:gd name="T4" fmla="*/ 289 w 173"/>
                  <a:gd name="T5" fmla="*/ 173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40" name="Freeform 600"/>
            <p:cNvSpPr>
              <a:spLocks/>
            </p:cNvSpPr>
            <p:nvPr/>
          </p:nvSpPr>
          <p:spPr bwMode="auto">
            <a:xfrm>
              <a:off x="5244239" y="-566166"/>
              <a:ext cx="62175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1" name="Freeform 601"/>
            <p:cNvSpPr>
              <a:spLocks/>
            </p:cNvSpPr>
            <p:nvPr/>
          </p:nvSpPr>
          <p:spPr bwMode="auto">
            <a:xfrm>
              <a:off x="5181600" y="-566166"/>
              <a:ext cx="63147" cy="502253"/>
            </a:xfrm>
            <a:custGeom>
              <a:avLst/>
              <a:gdLst>
                <a:gd name="T0" fmla="*/ 0 w 58"/>
                <a:gd name="T1" fmla="*/ 0 h 346"/>
                <a:gd name="T2" fmla="*/ 64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544" name="Straight Arrow Connector 543"/>
          <p:cNvCxnSpPr>
            <a:cxnSpLocks noChangeShapeType="1"/>
            <a:endCxn id="528" idx="1"/>
          </p:cNvCxnSpPr>
          <p:nvPr/>
        </p:nvCxnSpPr>
        <p:spPr bwMode="auto">
          <a:xfrm>
            <a:off x="6224977" y="6251111"/>
            <a:ext cx="1012229" cy="1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" name="Straight Arrow Connector 546"/>
          <p:cNvCxnSpPr>
            <a:cxnSpLocks noChangeShapeType="1"/>
            <a:stCxn id="536" idx="1"/>
            <a:endCxn id="510" idx="0"/>
          </p:cNvCxnSpPr>
          <p:nvPr/>
        </p:nvCxnSpPr>
        <p:spPr bwMode="auto">
          <a:xfrm>
            <a:off x="6306128" y="5023237"/>
            <a:ext cx="896828" cy="147761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9" name="Straight Arrow Connector 548"/>
          <p:cNvCxnSpPr>
            <a:cxnSpLocks noChangeShapeType="1"/>
            <a:stCxn id="143" idx="1"/>
            <a:endCxn id="511" idx="0"/>
          </p:cNvCxnSpPr>
          <p:nvPr/>
        </p:nvCxnSpPr>
        <p:spPr bwMode="auto">
          <a:xfrm flipV="1">
            <a:off x="6262614" y="5504865"/>
            <a:ext cx="942285" cy="80735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" name="Straight Arrow Connector 552"/>
          <p:cNvCxnSpPr>
            <a:cxnSpLocks noChangeShapeType="1"/>
            <a:endCxn id="501" idx="0"/>
          </p:cNvCxnSpPr>
          <p:nvPr/>
        </p:nvCxnSpPr>
        <p:spPr bwMode="auto">
          <a:xfrm>
            <a:off x="6398127" y="3734069"/>
            <a:ext cx="799492" cy="127123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" name="Straight Arrow Connector 555"/>
          <p:cNvCxnSpPr>
            <a:cxnSpLocks noChangeShapeType="1"/>
            <a:stCxn id="365" idx="3"/>
            <a:endCxn id="502" idx="0"/>
          </p:cNvCxnSpPr>
          <p:nvPr/>
        </p:nvCxnSpPr>
        <p:spPr bwMode="auto">
          <a:xfrm flipV="1">
            <a:off x="6283640" y="4195059"/>
            <a:ext cx="915922" cy="14498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5" name="Straight Arrow Connector 564"/>
          <p:cNvCxnSpPr>
            <a:cxnSpLocks noChangeShapeType="1"/>
            <a:stCxn id="55" idx="1"/>
            <a:endCxn id="105" idx="0"/>
          </p:cNvCxnSpPr>
          <p:nvPr/>
        </p:nvCxnSpPr>
        <p:spPr bwMode="auto">
          <a:xfrm>
            <a:off x="3150077" y="3548074"/>
            <a:ext cx="447246" cy="4614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2" name="Straight Arrow Connector 571"/>
          <p:cNvCxnSpPr>
            <a:cxnSpLocks noChangeShapeType="1"/>
            <a:stCxn id="43" idx="1"/>
            <a:endCxn id="58" idx="0"/>
          </p:cNvCxnSpPr>
          <p:nvPr/>
        </p:nvCxnSpPr>
        <p:spPr bwMode="auto">
          <a:xfrm>
            <a:off x="1322082" y="3405279"/>
            <a:ext cx="1144772" cy="799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5" name="Straight Arrow Connector 574"/>
          <p:cNvCxnSpPr>
            <a:cxnSpLocks noChangeShapeType="1"/>
            <a:stCxn id="27" idx="1"/>
            <a:endCxn id="59" idx="0"/>
          </p:cNvCxnSpPr>
          <p:nvPr/>
        </p:nvCxnSpPr>
        <p:spPr bwMode="auto">
          <a:xfrm flipV="1">
            <a:off x="1287473" y="3686419"/>
            <a:ext cx="1179381" cy="2039854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7" name="Straight Arrow Connector 576"/>
          <p:cNvCxnSpPr>
            <a:cxnSpLocks noChangeShapeType="1"/>
          </p:cNvCxnSpPr>
          <p:nvPr/>
        </p:nvCxnSpPr>
        <p:spPr bwMode="auto">
          <a:xfrm>
            <a:off x="1426916" y="2140040"/>
            <a:ext cx="1144772" cy="799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8" name="Straight Arrow Connector 577"/>
          <p:cNvCxnSpPr>
            <a:cxnSpLocks noChangeShapeType="1"/>
            <a:stCxn id="74" idx="1"/>
            <a:endCxn id="126" idx="0"/>
          </p:cNvCxnSpPr>
          <p:nvPr/>
        </p:nvCxnSpPr>
        <p:spPr bwMode="auto">
          <a:xfrm flipV="1">
            <a:off x="1314006" y="2427010"/>
            <a:ext cx="1244164" cy="150355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" name="Straight Arrow Connector 582"/>
          <p:cNvCxnSpPr>
            <a:cxnSpLocks noChangeShapeType="1"/>
          </p:cNvCxnSpPr>
          <p:nvPr/>
        </p:nvCxnSpPr>
        <p:spPr bwMode="auto">
          <a:xfrm flipV="1">
            <a:off x="5181423" y="2647965"/>
            <a:ext cx="19883" cy="2428667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8" name="Straight Arrow Connector 587"/>
          <p:cNvCxnSpPr>
            <a:cxnSpLocks noChangeShapeType="1"/>
          </p:cNvCxnSpPr>
          <p:nvPr/>
        </p:nvCxnSpPr>
        <p:spPr bwMode="auto">
          <a:xfrm flipV="1">
            <a:off x="1356457" y="1518066"/>
            <a:ext cx="5985846" cy="3652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Straight Arrow Connector 589"/>
          <p:cNvCxnSpPr>
            <a:cxnSpLocks noChangeShapeType="1"/>
            <a:stCxn id="220" idx="2"/>
            <a:endCxn id="487" idx="6"/>
          </p:cNvCxnSpPr>
          <p:nvPr/>
        </p:nvCxnSpPr>
        <p:spPr bwMode="auto">
          <a:xfrm>
            <a:off x="1354809" y="510393"/>
            <a:ext cx="5780512" cy="2840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7" name="Straight Arrow Connector 606"/>
          <p:cNvCxnSpPr>
            <a:cxnSpLocks noChangeShapeType="1"/>
          </p:cNvCxnSpPr>
          <p:nvPr/>
        </p:nvCxnSpPr>
        <p:spPr bwMode="auto">
          <a:xfrm>
            <a:off x="5687515" y="6586772"/>
            <a:ext cx="1470451" cy="1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" name="Line 73"/>
          <p:cNvSpPr>
            <a:spLocks noChangeShapeType="1"/>
          </p:cNvSpPr>
          <p:nvPr/>
        </p:nvSpPr>
        <p:spPr bwMode="auto">
          <a:xfrm>
            <a:off x="2984566" y="2832731"/>
            <a:ext cx="1112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16" name="Straight Arrow Connector 615"/>
          <p:cNvCxnSpPr>
            <a:cxnSpLocks noChangeShapeType="1"/>
            <a:stCxn id="477" idx="1"/>
            <a:endCxn id="436" idx="0"/>
          </p:cNvCxnSpPr>
          <p:nvPr/>
        </p:nvCxnSpPr>
        <p:spPr bwMode="auto">
          <a:xfrm>
            <a:off x="1264684" y="4486205"/>
            <a:ext cx="1217365" cy="175139"/>
          </a:xfrm>
          <a:prstGeom prst="straightConnector1">
            <a:avLst/>
          </a:prstGeom>
          <a:noFill/>
          <a:ln w="22225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/>
              <p14:cNvContentPartPr/>
              <p14:nvPr/>
            </p14:nvContentPartPr>
            <p14:xfrm>
              <a:off x="796680" y="2563920"/>
              <a:ext cx="7211880" cy="26614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2548440"/>
                <a:ext cx="7233840" cy="268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4" name="Group 818"/>
          <p:cNvGrpSpPr>
            <a:grpSpLocks/>
          </p:cNvGrpSpPr>
          <p:nvPr/>
        </p:nvGrpSpPr>
        <p:grpSpPr bwMode="auto">
          <a:xfrm>
            <a:off x="2478415" y="4593945"/>
            <a:ext cx="697757" cy="409123"/>
            <a:chOff x="2650" y="605"/>
            <a:chExt cx="576" cy="346"/>
          </a:xfrm>
        </p:grpSpPr>
        <p:grpSp>
          <p:nvGrpSpPr>
            <p:cNvPr id="435" name="Group 69"/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437" name="AutoShape 65"/>
              <p:cNvSpPr>
                <a:spLocks noChangeArrowheads="1"/>
              </p:cNvSpPr>
              <p:nvPr/>
            </p:nvSpPr>
            <p:spPr bwMode="auto">
              <a:xfrm>
                <a:off x="2420" y="3542"/>
                <a:ext cx="345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9" name="Line 67"/>
              <p:cNvSpPr>
                <a:spLocks noChangeShapeType="1"/>
              </p:cNvSpPr>
              <p:nvPr/>
            </p:nvSpPr>
            <p:spPr bwMode="auto">
              <a:xfrm>
                <a:off x="2307" y="359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1" name="Line 68"/>
              <p:cNvSpPr>
                <a:spLocks noChangeShapeType="1"/>
              </p:cNvSpPr>
              <p:nvPr/>
            </p:nvSpPr>
            <p:spPr bwMode="auto">
              <a:xfrm>
                <a:off x="2307" y="3830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6" name="Freeform 815"/>
            <p:cNvSpPr>
              <a:spLocks/>
            </p:cNvSpPr>
            <p:nvPr/>
          </p:nvSpPr>
          <p:spPr bwMode="auto">
            <a:xfrm>
              <a:off x="2653" y="662"/>
              <a:ext cx="565" cy="228"/>
            </a:xfrm>
            <a:custGeom>
              <a:avLst/>
              <a:gdLst>
                <a:gd name="T0" fmla="*/ 0 w 566"/>
                <a:gd name="T1" fmla="*/ 0 h 228"/>
                <a:gd name="T2" fmla="*/ 565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68" name="Group 862"/>
          <p:cNvGrpSpPr>
            <a:grpSpLocks/>
          </p:cNvGrpSpPr>
          <p:nvPr/>
        </p:nvGrpSpPr>
        <p:grpSpPr bwMode="auto">
          <a:xfrm>
            <a:off x="737005" y="4300725"/>
            <a:ext cx="456944" cy="370156"/>
            <a:chOff x="1152" y="1699"/>
            <a:chExt cx="575" cy="461"/>
          </a:xfrm>
        </p:grpSpPr>
        <p:grpSp>
          <p:nvGrpSpPr>
            <p:cNvPr id="472" name="Group 64"/>
            <p:cNvGrpSpPr>
              <a:grpSpLocks/>
            </p:cNvGrpSpPr>
            <p:nvPr/>
          </p:nvGrpSpPr>
          <p:grpSpPr bwMode="auto">
            <a:xfrm>
              <a:off x="1292" y="1699"/>
              <a:ext cx="384" cy="461"/>
              <a:chOff x="2305" y="3427"/>
              <a:chExt cx="384" cy="461"/>
            </a:xfrm>
          </p:grpSpPr>
          <p:sp>
            <p:nvSpPr>
              <p:cNvPr id="474" name="AutoShape 59"/>
              <p:cNvSpPr>
                <a:spLocks noChangeArrowheads="1"/>
              </p:cNvSpPr>
              <p:nvPr/>
            </p:nvSpPr>
            <p:spPr bwMode="auto">
              <a:xfrm rot="5400000">
                <a:off x="2235" y="3497"/>
                <a:ext cx="461" cy="32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5" name="Oval 61"/>
              <p:cNvSpPr>
                <a:spLocks noChangeArrowheads="1"/>
              </p:cNvSpPr>
              <p:nvPr/>
            </p:nvSpPr>
            <p:spPr bwMode="auto">
              <a:xfrm>
                <a:off x="2631" y="3625"/>
                <a:ext cx="58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>
                  <a:solidFill>
                    <a:prstClr val="black"/>
                  </a:solidFill>
                  <a:latin typeface="Calibri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73" name="Freeform 861"/>
            <p:cNvSpPr>
              <a:spLocks/>
            </p:cNvSpPr>
            <p:nvPr/>
          </p:nvSpPr>
          <p:spPr bwMode="auto">
            <a:xfrm>
              <a:off x="1152" y="1699"/>
              <a:ext cx="575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5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76" name="Line 73"/>
          <p:cNvSpPr>
            <a:spLocks noChangeShapeType="1"/>
          </p:cNvSpPr>
          <p:nvPr/>
        </p:nvSpPr>
        <p:spPr bwMode="auto">
          <a:xfrm>
            <a:off x="730345" y="4502164"/>
            <a:ext cx="1112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73"/>
          <p:cNvSpPr>
            <a:spLocks noChangeShapeType="1"/>
          </p:cNvSpPr>
          <p:nvPr/>
        </p:nvSpPr>
        <p:spPr bwMode="auto">
          <a:xfrm>
            <a:off x="1153420" y="4486204"/>
            <a:ext cx="1112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TextBox 279"/>
          <p:cNvSpPr txBox="1">
            <a:spLocks noChangeArrowheads="1"/>
          </p:cNvSpPr>
          <p:nvPr/>
        </p:nvSpPr>
        <p:spPr bwMode="auto">
          <a:xfrm>
            <a:off x="1255293" y="421294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Helvetica" charset="0"/>
              </a:rPr>
              <a:t>C0B</a:t>
            </a:r>
            <a:endParaRPr lang="en-US" altLang="en-US" sz="1800" dirty="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Estimation: Total #of fins used is a measure of area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3275"/>
              </p:ext>
            </p:extLst>
          </p:nvPr>
        </p:nvGraphicFramePr>
        <p:xfrm>
          <a:off x="1524000" y="13970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Component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#of fins used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34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70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152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306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624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LUT6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1250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US" dirty="0" smtClean="0"/>
              <a:t>Use the table above to estimate your design’s total number of fins: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5867399"/>
                <a:ext cx="5918672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𝑇𝑜𝑡𝑎𝑙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𝑓𝑖𝑛𝑠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𝑜𝑚𝑝𝑜𝑛𝑒𝑛𝑡𝑠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𝑐𝑜𝑚𝑝𝑜𝑛𝑒𝑛𝑡𝑠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𝑓𝑖𝑛𝑠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867399"/>
                <a:ext cx="5918672" cy="794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802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C:\Work\thinkpad\Dinesh defense\DCSL\final_presentation.ppt</Template>
  <TotalTime>86014</TotalTime>
  <Words>136</Words>
  <Application>Microsoft Office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Area Estimation: Total #of fins used is a measure of area</vt:lpstr>
    </vt:vector>
  </TitlesOfParts>
  <Company>San Francisco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STTRAM</dc:title>
  <dc:creator>Hamid</dc:creator>
  <cp:lastModifiedBy>Hamid Mahmoodi</cp:lastModifiedBy>
  <cp:revision>455</cp:revision>
  <cp:lastPrinted>2016-03-17T17:15:37Z</cp:lastPrinted>
  <dcterms:created xsi:type="dcterms:W3CDTF">2000-02-28T20:04:19Z</dcterms:created>
  <dcterms:modified xsi:type="dcterms:W3CDTF">2016-05-27T19:12:07Z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STTRAM</vt:lpwstr>
  </property>
  <property fmtid="{D5CDD505-2E9C-101B-9397-08002B2CF9AE}" pid="3" name="SlideDescription">
    <vt:lpwstr/>
  </property>
</Properties>
</file>