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rben"/>
      <p:regular r:id="rId7"/>
      <p:bold r:id="rId8"/>
    </p:embeddedFon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rben-regular.fntdata"/><Relationship Id="rId8" Type="http://schemas.openxmlformats.org/officeDocument/2006/relationships/font" Target="fonts/Corbe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august98/MP3-Player-Project-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05250" y="308000"/>
            <a:ext cx="49719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orben"/>
                <a:ea typeface="Corben"/>
                <a:cs typeface="Corben"/>
                <a:sym typeface="Corben"/>
              </a:rPr>
              <a:t>Get Your GUI On</a:t>
            </a:r>
            <a:endParaRPr>
              <a:solidFill>
                <a:srgbClr val="FF9900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orben"/>
                <a:ea typeface="Corben"/>
                <a:cs typeface="Corben"/>
                <a:sym typeface="Corben"/>
              </a:rPr>
              <a:t>“</a:t>
            </a:r>
            <a:r>
              <a:rPr lang="en" sz="1400">
                <a:solidFill>
                  <a:srgbClr val="FFFF00"/>
                </a:solidFill>
                <a:latin typeface="Corben"/>
                <a:ea typeface="Corben"/>
                <a:cs typeface="Corben"/>
                <a:sym typeface="Corben"/>
              </a:rPr>
              <a:t>An MP3 to get you moving”</a:t>
            </a:r>
            <a:endParaRPr sz="1400">
              <a:solidFill>
                <a:srgbClr val="FFFF00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022600" y="4446900"/>
            <a:ext cx="6324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rben"/>
                <a:ea typeface="Corben"/>
                <a:cs typeface="Corben"/>
                <a:sym typeface="Corben"/>
              </a:rPr>
              <a:t>Dynamic Duo: </a:t>
            </a:r>
            <a:r>
              <a:rPr lang="en" sz="1400">
                <a:solidFill>
                  <a:srgbClr val="FFFFFF"/>
                </a:solidFill>
                <a:latin typeface="Corben"/>
                <a:ea typeface="Corben"/>
                <a:cs typeface="Corben"/>
                <a:sym typeface="Corben"/>
              </a:rPr>
              <a:t>Ambrielle August &amp; Connor Rosenthal</a:t>
            </a:r>
            <a:endParaRPr sz="1400">
              <a:solidFill>
                <a:srgbClr val="FFFFFF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Corben"/>
                <a:ea typeface="Corben"/>
                <a:cs typeface="Corben"/>
                <a:sym typeface="Corben"/>
              </a:rPr>
              <a:t>GitHub Repository</a:t>
            </a:r>
            <a:r>
              <a:rPr lang="en" sz="1400">
                <a:solidFill>
                  <a:srgbClr val="FF9900"/>
                </a:solidFill>
                <a:latin typeface="Corben"/>
                <a:ea typeface="Corben"/>
                <a:cs typeface="Corben"/>
                <a:sym typeface="Corben"/>
              </a:rPr>
              <a:t>: </a:t>
            </a:r>
            <a:r>
              <a:rPr lang="en" sz="1400" u="sng">
                <a:solidFill>
                  <a:srgbClr val="FFFFFF"/>
                </a:solidFill>
                <a:latin typeface="Corben"/>
                <a:ea typeface="Corben"/>
                <a:cs typeface="Corben"/>
                <a:sym typeface="Corben"/>
                <a:hlinkClick r:id="rId3"/>
              </a:rPr>
              <a:t>https://github.com/aaugust98/MP3-Player-Project-</a:t>
            </a:r>
            <a:endParaRPr sz="1400">
              <a:solidFill>
                <a:srgbClr val="FFFFFF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550" y="0"/>
            <a:ext cx="518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108500" y="1587000"/>
            <a:ext cx="39654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MP3 Player will allow users to 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 music and audio files on a simple, appealing, and functional interface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interface that displays the  -title of the song or audio,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artist or creator,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duration of the file,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amount of audio played, and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amount that is left. 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0" l="0" r="0" t="9901"/>
          <a:stretch/>
        </p:blipFill>
        <p:spPr>
          <a:xfrm rot="-650759">
            <a:off x="289017" y="2733034"/>
            <a:ext cx="2030966" cy="169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