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30" autoAdjust="0"/>
    <p:restoredTop sz="81088" autoAdjust="0"/>
  </p:normalViewPr>
  <p:slideViewPr>
    <p:cSldViewPr snapToGrid="0">
      <p:cViewPr varScale="1">
        <p:scale>
          <a:sx n="93" d="100"/>
          <a:sy n="93" d="100"/>
        </p:scale>
        <p:origin x="1464" y="78"/>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12/9/2019 5:01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dirty="0"/>
              <a:t>Web App for Containers – simple PaaS without full-featured container orchestration</a:t>
            </a:r>
          </a:p>
          <a:p>
            <a:pPr lvl="2"/>
            <a:r>
              <a:rPr lang="en-US" sz="2800" dirty="0"/>
              <a:t>Azure Container Instances – simple, isolated, without management tooling, enabling workload scale on demand</a:t>
            </a:r>
          </a:p>
          <a:p>
            <a:pPr lvl="2"/>
            <a:r>
              <a:rPr lang="en-US" sz="2800" dirty="0"/>
              <a:t>Azure Kubernetes Services (AKS) – the ideal solution for a fully managed experience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1513</Words>
  <Application>Microsoft Office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2019-12-10T01:05:41Z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