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1C8838-1C6F-4A0A-B6AC-CA9250140C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Subway_Mapped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27D01A-2F3B-4218-937D-62E6934F41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9/25/2020 2:09:40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ed Final" id="2" name="slide2">
            <a:extLst>
              <a:ext uri="{FF2B5EF4-FFF2-40B4-BE49-F238E27FC236}">
                <a16:creationId xmlns:a16="http://schemas.microsoft.com/office/drawing/2014/main" id="{93ADF09F-6BDC-4EC0-8CF3-B9A2E1377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70"/>
            <a:ext cx="12192000" cy="66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ed Final (2)" id="3" name="slide3">
            <a:extLst>
              <a:ext uri="{FF2B5EF4-FFF2-40B4-BE49-F238E27FC236}">
                <a16:creationId xmlns:a16="http://schemas.microsoft.com/office/drawing/2014/main" id="{A28F3AFA-8BC9-4D89-9754-F7CAAF1DC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70"/>
            <a:ext cx="12192000" cy="66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" id="4" name="slide4">
            <a:extLst>
              <a:ext uri="{FF2B5EF4-FFF2-40B4-BE49-F238E27FC236}">
                <a16:creationId xmlns:a16="http://schemas.microsoft.com/office/drawing/2014/main" id="{F9A04321-73C6-40D1-9DC4-2AF5EF80A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70"/>
            <a:ext cx="12192000" cy="66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ations" id="5" name="slide5">
            <a:extLst>
              <a:ext uri="{FF2B5EF4-FFF2-40B4-BE49-F238E27FC236}">
                <a16:creationId xmlns:a16="http://schemas.microsoft.com/office/drawing/2014/main" id="{3DD41F51-7382-4B61-95A7-48120192DC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2020-09-24T20:39:45Z</dcterms:created>
  <dcterms:modified xsi:type="dcterms:W3CDTF">2020-09-24T20:39:45Z</dcterms:modified>
</cp:coreProperties>
</file>