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9863F-0BCC-42E8-9EE2-93EE0149E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93AF7-FA85-4280-958F-43627130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A27B6-513D-4A53-BE08-C81AB404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458CC-AC5E-4262-80D9-C174998C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32568-F68D-4947-9E89-14111BA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61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AF3A-6AC2-45C9-B908-C324B26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AF9527-ACF0-44C7-9E72-70BE5AEC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2E42D-4DFF-4699-9BAE-16AE1F2F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07879-9A76-4A91-B072-7C5BA881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C6C2B-327D-4FD0-8C6F-EEA324C9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3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8707D-FBED-4E6C-BFB9-24A56907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FAD4A-D22B-412B-B91D-D32FFE79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D5B2B-ABF2-438D-BD01-4E9765F7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206CA-A5E4-4157-9405-E5C430A4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D12E9-AAA2-4F3D-95D0-1332B9B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8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6C16-60C0-4897-BB07-3EE7F7DA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4EE2-8137-4AE5-95A3-4FDC2529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ABDEB-7471-47F5-8E0F-37C24272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549BA-C829-470B-9A61-7A12FCF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D0861-B9D9-456B-B1E2-F286454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91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C2EE-833B-4A71-9C4D-AFA43533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8EFAC-7DA7-4B2D-9F45-0BE3A598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0F3FA-D361-4C53-A7DD-EDE936DC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AC824-BD2D-48E1-ACF4-D220BCC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E8AB9-7A12-4D36-BE31-5ACC5686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0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F535F-7459-4757-853F-7F0522E6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64B33-B782-452A-8288-BC1724A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5CCBA-0C73-45C4-A90C-51A730DB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6CE94-86CB-41BF-8F82-BE8E1400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9FC7C-5795-41BF-BE3D-C9AB74B6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C85A1-17B8-44A0-BA2F-B401103B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28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EA00C-97C4-4D65-A8A6-05B144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23FBE-C2E4-44A1-B6F0-14FC2102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CBA4B-0BCB-4423-B91C-AB305302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BDB5C0-DDAC-4D6B-9140-B52B834E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632088-39DE-42F7-A54B-2C878EBAE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806709-1D84-4F45-A12C-45754938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6487F-C013-4FA3-B559-F12AB5C6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31B4E-4A78-47D8-A431-143BB9BD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99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CE635-92B2-4234-A389-2B1486E8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DD18B3-33ED-4E6B-8AFA-2D076E04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8D002B-B26B-4EAA-9318-7B3D645E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E0A907-1694-4691-A146-03F9CA4B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21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BEEE77-C1CF-4923-A434-4C8A3DF3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9C8F4-DB9F-456D-96F5-ED5670A2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AEB03-FE71-4711-B51E-E189AE3D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2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38ABC-BA40-4B21-92C2-3C458D30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7496-8D14-41F4-9419-A66B79F3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37F1E-FED4-4181-AC30-D795B18E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1D199-BE12-489F-A2FD-FB861F1B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BDDF0-1820-4465-8FF8-E51480AF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9CF3F-6066-484C-B969-46DF4A56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30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0769E-EA2A-4365-BB64-C47F70CB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7AFFF1-C513-47B5-B602-967A0FB4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94466-0191-46B9-8B2F-F89AA0652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09EF6-FF30-4F05-AD15-3BB1BE3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EA1616-B58B-419A-954D-9EA5787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C0381-5D58-439D-9D48-AF47F4D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8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BE0885-E8AB-49F0-9731-73C0CDA7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EA3E49-3CB0-4D30-B4D9-F6DB1419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A4493-C4F7-47AE-99FC-B75948D6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81F5-DAD9-4F96-9A26-3FDA07B1D653}" type="datetimeFigureOut">
              <a:rPr lang="es-ES" smtClean="0"/>
              <a:t>29/06/2021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5981A-444B-4828-830F-BE416877A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83F13-4675-4529-AC12-24FA09EC3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B00-3294-48A2-9E27-8BC08AE9C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3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3D656-6EEE-429A-8D39-01F6F4DFF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E0507-16E2-4BB2-8304-81B4B71CD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TLSHAPE_SL_a79b52ab651744019cdeeda2811bcd78_BackgroundRectangle">
            <a:extLst>
              <a:ext uri="{FF2B5EF4-FFF2-40B4-BE49-F238E27FC236}">
                <a16:creationId xmlns:a16="http://schemas.microsoft.com/office/drawing/2014/main" id="{D16B2EAC-EDD1-4469-AC86-503B57FF74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017756"/>
            <a:ext cx="112903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TLSHAPE_SL_59c6640072a247b78b8ad5ac04df74b4_BackgroundRectangle">
            <a:extLst>
              <a:ext uri="{FF2B5EF4-FFF2-40B4-BE49-F238E27FC236}">
                <a16:creationId xmlns:a16="http://schemas.microsoft.com/office/drawing/2014/main" id="{53559C73-94F6-432A-91B1-339A6D5C5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779756"/>
            <a:ext cx="11290300" cy="3556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TLSHAPE_SL_ab734763f47446249be62782418ec5fe_BackgroundRectangle">
            <a:extLst>
              <a:ext uri="{FF2B5EF4-FFF2-40B4-BE49-F238E27FC236}">
                <a16:creationId xmlns:a16="http://schemas.microsoft.com/office/drawing/2014/main" id="{7741B762-1F7E-47F4-89EE-CF773831B1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198856"/>
            <a:ext cx="112903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TLSHAPE_SL_a93701b3f835408ab27dd38a607a39e4_BackgroundRectangle">
            <a:extLst>
              <a:ext uri="{FF2B5EF4-FFF2-40B4-BE49-F238E27FC236}">
                <a16:creationId xmlns:a16="http://schemas.microsoft.com/office/drawing/2014/main" id="{F02A59A0-1E54-4DCB-9594-D30FAE747D5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960856"/>
            <a:ext cx="11290300" cy="3556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TLSHAPE_SL_6888eb7f05b543fcb35971b6b367fc5c_BackgroundRectangle">
            <a:extLst>
              <a:ext uri="{FF2B5EF4-FFF2-40B4-BE49-F238E27FC236}">
                <a16:creationId xmlns:a16="http://schemas.microsoft.com/office/drawing/2014/main" id="{822365C5-AAD8-4BF4-B6B6-790D52F2CE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379956"/>
            <a:ext cx="112903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TLSHAPE_SL2A_7a7251e5ccd14b83aef50cf16ce2cbd6_BackgroundRectangle" hidden="1">
            <a:extLst>
              <a:ext uri="{FF2B5EF4-FFF2-40B4-BE49-F238E27FC236}">
                <a16:creationId xmlns:a16="http://schemas.microsoft.com/office/drawing/2014/main" id="{4D69526E-09CA-4FE6-A5E3-9B7D7F690D3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65200" y="3017756"/>
            <a:ext cx="103886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TLSHAPE_SL2A_ff487f3f8c1342c18957439c682ff229_BackgroundRectangle" hidden="1">
            <a:extLst>
              <a:ext uri="{FF2B5EF4-FFF2-40B4-BE49-F238E27FC236}">
                <a16:creationId xmlns:a16="http://schemas.microsoft.com/office/drawing/2014/main" id="{16313AD4-2448-420A-90D8-B799FFF730C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65200" y="3779756"/>
            <a:ext cx="10388600" cy="3556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TLSHAPE_SL2A_d0bfbe29e511459daa9d957c2133c181_BackgroundRectangle" hidden="1">
            <a:extLst>
              <a:ext uri="{FF2B5EF4-FFF2-40B4-BE49-F238E27FC236}">
                <a16:creationId xmlns:a16="http://schemas.microsoft.com/office/drawing/2014/main" id="{00C688C9-51C8-4F05-BBFD-F81B82CC2C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65200" y="4198856"/>
            <a:ext cx="103886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TLSHAPE_SL2A_f5c49738db4246e6811d3e9b9326844d_BackgroundRectangle" hidden="1">
            <a:extLst>
              <a:ext uri="{FF2B5EF4-FFF2-40B4-BE49-F238E27FC236}">
                <a16:creationId xmlns:a16="http://schemas.microsoft.com/office/drawing/2014/main" id="{83EF43C7-54EE-4E10-BACC-7B7AC06693E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65200" y="4960856"/>
            <a:ext cx="10388600" cy="3556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TLSHAPE_SL2A_649935c1508648dcabafafaa0a2276de_BackgroundRectangle" hidden="1">
            <a:extLst>
              <a:ext uri="{FF2B5EF4-FFF2-40B4-BE49-F238E27FC236}">
                <a16:creationId xmlns:a16="http://schemas.microsoft.com/office/drawing/2014/main" id="{AD1FD61A-6E9B-457F-8221-4F090DF312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65200" y="5379956"/>
            <a:ext cx="10388600" cy="6985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6F2D796F-B981-4E7E-A043-D1E716782B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S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683FB92F-2987-4ADD-B4B6-A58C06E06CA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74534" y="2548025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0583444-DBE8-41A0-ACD4-451B46C60E2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92200" y="2560556"/>
            <a:ext cx="10261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TLSHAPE_SL_a79b52ab651744019cdeeda2811bcd78_HeaderRectangle">
            <a:extLst>
              <a:ext uri="{FF2B5EF4-FFF2-40B4-BE49-F238E27FC236}">
                <a16:creationId xmlns:a16="http://schemas.microsoft.com/office/drawing/2014/main" id="{0081B03B-0521-40BA-944F-B416C90093B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017756"/>
            <a:ext cx="901700" cy="6985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TLSHAPE_SL_59c6640072a247b78b8ad5ac04df74b4_HeaderRectangle">
            <a:extLst>
              <a:ext uri="{FF2B5EF4-FFF2-40B4-BE49-F238E27FC236}">
                <a16:creationId xmlns:a16="http://schemas.microsoft.com/office/drawing/2014/main" id="{429CB67C-E091-4E1B-8A0A-216EC05FD7F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779756"/>
            <a:ext cx="901700" cy="355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TLSHAPE_SL_ab734763f47446249be62782418ec5fe_HeaderRectangle">
            <a:extLst>
              <a:ext uri="{FF2B5EF4-FFF2-40B4-BE49-F238E27FC236}">
                <a16:creationId xmlns:a16="http://schemas.microsoft.com/office/drawing/2014/main" id="{51B9836F-7DCB-4D61-87AC-0774B464D68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4198856"/>
            <a:ext cx="901700" cy="698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TLSHAPE_SL_a93701b3f835408ab27dd38a607a39e4_HeaderRectangle">
            <a:extLst>
              <a:ext uri="{FF2B5EF4-FFF2-40B4-BE49-F238E27FC236}">
                <a16:creationId xmlns:a16="http://schemas.microsoft.com/office/drawing/2014/main" id="{A01CF454-71BB-46CF-AB2C-E351C667FC5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4960856"/>
            <a:ext cx="901700" cy="3556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TLSHAPE_SL_6888eb7f05b543fcb35971b6b367fc5c_HeaderRectangle">
            <a:extLst>
              <a:ext uri="{FF2B5EF4-FFF2-40B4-BE49-F238E27FC236}">
                <a16:creationId xmlns:a16="http://schemas.microsoft.com/office/drawing/2014/main" id="{D0F859E6-958D-47BF-89EC-2939B036CAD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5379956"/>
            <a:ext cx="901700" cy="6985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TLSHAPE_SL2A_7a7251e5ccd14b83aef50cf16ce2cbd6_HeaderRectangle" hidden="1">
            <a:extLst>
              <a:ext uri="{FF2B5EF4-FFF2-40B4-BE49-F238E27FC236}">
                <a16:creationId xmlns:a16="http://schemas.microsoft.com/office/drawing/2014/main" id="{5BA93043-97BC-4B3E-A10E-446A6D32DFF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5200" y="301775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TLSHAPE_SL2A_ff487f3f8c1342c18957439c682ff229_HeaderRectangle" hidden="1">
            <a:extLst>
              <a:ext uri="{FF2B5EF4-FFF2-40B4-BE49-F238E27FC236}">
                <a16:creationId xmlns:a16="http://schemas.microsoft.com/office/drawing/2014/main" id="{1052CA0C-698E-428F-B4C4-01FF9A6900C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65200" y="377975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TLSHAPE_SL2A_d0bfbe29e511459daa9d957c2133c181_HeaderRectangle" hidden="1">
            <a:extLst>
              <a:ext uri="{FF2B5EF4-FFF2-40B4-BE49-F238E27FC236}">
                <a16:creationId xmlns:a16="http://schemas.microsoft.com/office/drawing/2014/main" id="{A3616848-5955-425A-BA30-0520C1C9364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65200" y="4198856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TLSHAPE_SL2A_f5c49738db4246e6811d3e9b9326844d_HeaderRectangle" hidden="1">
            <a:extLst>
              <a:ext uri="{FF2B5EF4-FFF2-40B4-BE49-F238E27FC236}">
                <a16:creationId xmlns:a16="http://schemas.microsoft.com/office/drawing/2014/main" id="{EA5137EE-1309-477B-8E4B-7BD8B701F06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65200" y="4960856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TLSHAPE_SL2A_649935c1508648dcabafafaa0a2276de_HeaderRectangle" hidden="1">
            <a:extLst>
              <a:ext uri="{FF2B5EF4-FFF2-40B4-BE49-F238E27FC236}">
                <a16:creationId xmlns:a16="http://schemas.microsoft.com/office/drawing/2014/main" id="{AC3F9815-84F8-4D7B-8680-0C8E22FA26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65200" y="5379956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OTLSHAPE_G_00000000000000000000000000000000_ShapeBelow0">
            <a:extLst>
              <a:ext uri="{FF2B5EF4-FFF2-40B4-BE49-F238E27FC236}">
                <a16:creationId xmlns:a16="http://schemas.microsoft.com/office/drawing/2014/main" id="{D2B84DF8-4225-4E4A-9FBF-4BD1B55BA34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137974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G_00000000000000000000000000000000_ShapeBelow1">
            <a:extLst>
              <a:ext uri="{FF2B5EF4-FFF2-40B4-BE49-F238E27FC236}">
                <a16:creationId xmlns:a16="http://schemas.microsoft.com/office/drawing/2014/main" id="{9A7CAE7A-9285-4970-8CE8-A3AEAE232106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150014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G_00000000000000000000000000000000_ShapeBelow2">
            <a:extLst>
              <a:ext uri="{FF2B5EF4-FFF2-40B4-BE49-F238E27FC236}">
                <a16:creationId xmlns:a16="http://schemas.microsoft.com/office/drawing/2014/main" id="{27A51482-BB3D-4E2D-BF92-2B1E3DD0B17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4195788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G_00000000000000000000000000000000_ShapeBelow3">
            <a:extLst>
              <a:ext uri="{FF2B5EF4-FFF2-40B4-BE49-F238E27FC236}">
                <a16:creationId xmlns:a16="http://schemas.microsoft.com/office/drawing/2014/main" id="{20D4B3B2-9294-4594-A40C-2B636315833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41562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G_00000000000000000000000000000000_ShapeBelow4">
            <a:extLst>
              <a:ext uri="{FF2B5EF4-FFF2-40B4-BE49-F238E27FC236}">
                <a16:creationId xmlns:a16="http://schemas.microsoft.com/office/drawing/2014/main" id="{9E1055FF-4FB6-431F-A1FD-F6602BC87EB0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186132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G_00000000000000000000000000000000_ShapeBelow5">
            <a:extLst>
              <a:ext uri="{FF2B5EF4-FFF2-40B4-BE49-F238E27FC236}">
                <a16:creationId xmlns:a16="http://schemas.microsoft.com/office/drawing/2014/main" id="{C31B91FE-7B50-4506-B424-80651096BA59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231907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G_00000000000000000000000000000000_ShapeBelow6">
            <a:extLst>
              <a:ext uri="{FF2B5EF4-FFF2-40B4-BE49-F238E27FC236}">
                <a16:creationId xmlns:a16="http://schemas.microsoft.com/office/drawing/2014/main" id="{C8396168-048B-4879-8B08-4CBD196AF3B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8243946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G_00000000000000000000000000000000_ShapeBelow7">
            <a:extLst>
              <a:ext uri="{FF2B5EF4-FFF2-40B4-BE49-F238E27FC236}">
                <a16:creationId xmlns:a16="http://schemas.microsoft.com/office/drawing/2014/main" id="{774F9341-50E2-46B8-94C9-4BFF00CEF834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9289721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8">
            <a:extLst>
              <a:ext uri="{FF2B5EF4-FFF2-40B4-BE49-F238E27FC236}">
                <a16:creationId xmlns:a16="http://schemas.microsoft.com/office/drawing/2014/main" id="{7C994E14-00D8-4530-B652-D03DC2AD6980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0301760" y="2814556"/>
            <a:ext cx="0" cy="32639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SLT_704d7961c7a1431680b17ad07b5714b1_Shape">
            <a:extLst>
              <a:ext uri="{FF2B5EF4-FFF2-40B4-BE49-F238E27FC236}">
                <a16:creationId xmlns:a16="http://schemas.microsoft.com/office/drawing/2014/main" id="{E423687D-4673-4243-9F6E-C8DDDAD6A1E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834362" y="3055856"/>
            <a:ext cx="8267700" cy="2794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TLSHAPE_SLT_5fd8eac3e54342c5b1299c7855c64728_Shape">
            <a:extLst>
              <a:ext uri="{FF2B5EF4-FFF2-40B4-BE49-F238E27FC236}">
                <a16:creationId xmlns:a16="http://schemas.microsoft.com/office/drawing/2014/main" id="{04DC29D1-448C-4A4B-86F2-995B0DA2520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834362" y="3398756"/>
            <a:ext cx="2870200" cy="2794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TLSHAPE_SLT_1d91c58416844cc8852496305ada8d97_Shape">
            <a:extLst>
              <a:ext uri="{FF2B5EF4-FFF2-40B4-BE49-F238E27FC236}">
                <a16:creationId xmlns:a16="http://schemas.microsoft.com/office/drawing/2014/main" id="{C98A086D-8C85-4DC8-BBEA-C07EF9FD83E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340382" y="3817856"/>
            <a:ext cx="77597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TLSHAPE_SLT_70861061b6df499b8ff8d663600233ea_Shape">
            <a:extLst>
              <a:ext uri="{FF2B5EF4-FFF2-40B4-BE49-F238E27FC236}">
                <a16:creationId xmlns:a16="http://schemas.microsoft.com/office/drawing/2014/main" id="{58AB8617-5410-405D-92D5-6C2582E8BDE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015075" y="4236956"/>
            <a:ext cx="508000" cy="2794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OTLSHAPE_SLT_36b3699f750f489c93c7800191ffe47d_Shape">
            <a:extLst>
              <a:ext uri="{FF2B5EF4-FFF2-40B4-BE49-F238E27FC236}">
                <a16:creationId xmlns:a16="http://schemas.microsoft.com/office/drawing/2014/main" id="{4D09330B-6EEF-40FC-ABC4-50EDAA688D3A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701808" y="4579856"/>
            <a:ext cx="508000" cy="2794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TLSHAPE_SLT_274b7987274f4697bda576084a7db739_Shape">
            <a:extLst>
              <a:ext uri="{FF2B5EF4-FFF2-40B4-BE49-F238E27FC236}">
                <a16:creationId xmlns:a16="http://schemas.microsoft.com/office/drawing/2014/main" id="{6BB482EA-5690-426A-9807-845C49B99EE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566869" y="4998956"/>
            <a:ext cx="5537200" cy="2794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TLSHAPE_SLT_640dbfeac81c459087235122f059967f_Shape">
            <a:extLst>
              <a:ext uri="{FF2B5EF4-FFF2-40B4-BE49-F238E27FC236}">
                <a16:creationId xmlns:a16="http://schemas.microsoft.com/office/drawing/2014/main" id="{5239E8BA-6EFC-4188-A2DB-1B0CC620A1C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812667" y="5418056"/>
            <a:ext cx="7327900" cy="2794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OTLSHAPE_SLT_090a3ff3bb974b3484f497cfb61cb46a_Shape">
            <a:extLst>
              <a:ext uri="{FF2B5EF4-FFF2-40B4-BE49-F238E27FC236}">
                <a16:creationId xmlns:a16="http://schemas.microsoft.com/office/drawing/2014/main" id="{AA4DD82C-93D8-4541-9BAC-8033C9C94E7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896945" y="5760956"/>
            <a:ext cx="647700" cy="2794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8964A89-5096-4437-BD35-597B171E541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TLSHAPE_SLT_704d7961c7a1431680b17ad07b5714b1_ShapePercentage" hidden="1">
            <a:extLst>
              <a:ext uri="{FF2B5EF4-FFF2-40B4-BE49-F238E27FC236}">
                <a16:creationId xmlns:a16="http://schemas.microsoft.com/office/drawing/2014/main" id="{511299F3-9D2C-4DA3-8F54-FF910E860F3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834362" y="30558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TLSHAPE_SLT_5fd8eac3e54342c5b1299c7855c64728_ShapePercentage" hidden="1">
            <a:extLst>
              <a:ext uri="{FF2B5EF4-FFF2-40B4-BE49-F238E27FC236}">
                <a16:creationId xmlns:a16="http://schemas.microsoft.com/office/drawing/2014/main" id="{4BBE1C10-635D-4E35-AF9B-2F01EA912CD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834362" y="33987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TLSHAPE_SLT_1d91c58416844cc8852496305ada8d97_ShapePercentage" hidden="1">
            <a:extLst>
              <a:ext uri="{FF2B5EF4-FFF2-40B4-BE49-F238E27FC236}">
                <a16:creationId xmlns:a16="http://schemas.microsoft.com/office/drawing/2014/main" id="{24046709-8746-44C4-B338-C5A8FBAD4DD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340382" y="38178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TLSHAPE_SLT_70861061b6df499b8ff8d663600233ea_ShapePercentage" hidden="1">
            <a:extLst>
              <a:ext uri="{FF2B5EF4-FFF2-40B4-BE49-F238E27FC236}">
                <a16:creationId xmlns:a16="http://schemas.microsoft.com/office/drawing/2014/main" id="{2C6636E9-96F4-47BE-8798-C412E04EC1C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015075" y="42369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OTLSHAPE_SLT_36b3699f750f489c93c7800191ffe47d_ShapePercentage" hidden="1">
            <a:extLst>
              <a:ext uri="{FF2B5EF4-FFF2-40B4-BE49-F238E27FC236}">
                <a16:creationId xmlns:a16="http://schemas.microsoft.com/office/drawing/2014/main" id="{6C800BAE-EE17-4C2E-A779-A445CBD2276B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701808" y="45798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TLSHAPE_SLT_274b7987274f4697bda576084a7db739_ShapePercentage" hidden="1">
            <a:extLst>
              <a:ext uri="{FF2B5EF4-FFF2-40B4-BE49-F238E27FC236}">
                <a16:creationId xmlns:a16="http://schemas.microsoft.com/office/drawing/2014/main" id="{F5E5A085-6250-4215-BB1F-4D54A66C598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566869" y="49989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TLSHAPE_SLT_640dbfeac81c459087235122f059967f_ShapePercentage" hidden="1">
            <a:extLst>
              <a:ext uri="{FF2B5EF4-FFF2-40B4-BE49-F238E27FC236}">
                <a16:creationId xmlns:a16="http://schemas.microsoft.com/office/drawing/2014/main" id="{603BBF6E-4AAD-4825-8F19-B8128D1E921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2812667" y="54180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OTLSHAPE_SLT_090a3ff3bb974b3484f497cfb61cb46a_ShapePercentage" hidden="1">
            <a:extLst>
              <a:ext uri="{FF2B5EF4-FFF2-40B4-BE49-F238E27FC236}">
                <a16:creationId xmlns:a16="http://schemas.microsoft.com/office/drawing/2014/main" id="{A7515D84-7E28-4C26-A6CE-9742E85B425D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896945" y="576095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TLSHAPE_SL_a79b52ab651744019cdeeda2811bcd78_Header">
            <a:extLst>
              <a:ext uri="{FF2B5EF4-FFF2-40B4-BE49-F238E27FC236}">
                <a16:creationId xmlns:a16="http://schemas.microsoft.com/office/drawing/2014/main" id="{5CF86EB4-D426-4B10-AAC7-23E5EBDB840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273978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200">
                <a:solidFill>
                  <a:schemeClr val="lt1"/>
                </a:solidFill>
                <a:latin typeface="Calibri" panose="020F0502020204030204" pitchFamily="34" charset="0"/>
              </a:rPr>
              <a:t>Estudio</a:t>
            </a:r>
          </a:p>
        </p:txBody>
      </p:sp>
      <p:sp>
        <p:nvSpPr>
          <p:cNvPr id="24" name="OTLSHAPE_SL_59c6640072a247b78b8ad5ac04df74b4_Header">
            <a:extLst>
              <a:ext uri="{FF2B5EF4-FFF2-40B4-BE49-F238E27FC236}">
                <a16:creationId xmlns:a16="http://schemas.microsoft.com/office/drawing/2014/main" id="{A7893443-7558-42DF-BAB4-C46A994F86F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3880043"/>
            <a:ext cx="901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000" dirty="0">
                <a:solidFill>
                  <a:schemeClr val="lt1"/>
                </a:solidFill>
                <a:latin typeface="Calibri" panose="020F0502020204030204" pitchFamily="34" charset="0"/>
              </a:rPr>
              <a:t>Implementación</a:t>
            </a:r>
          </a:p>
        </p:txBody>
      </p:sp>
      <p:sp>
        <p:nvSpPr>
          <p:cNvPr id="27" name="OTLSHAPE_SL_ab734763f47446249be62782418ec5fe_Header">
            <a:extLst>
              <a:ext uri="{FF2B5EF4-FFF2-40B4-BE49-F238E27FC236}">
                <a16:creationId xmlns:a16="http://schemas.microsoft.com/office/drawing/2014/main" id="{7748A4F1-D46B-4A8F-940B-53762113768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4455078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200">
                <a:solidFill>
                  <a:schemeClr val="lt1"/>
                </a:solidFill>
                <a:latin typeface="Calibri" panose="020F0502020204030204" pitchFamily="34" charset="0"/>
              </a:rPr>
              <a:t>Integración</a:t>
            </a:r>
          </a:p>
        </p:txBody>
      </p:sp>
      <p:sp>
        <p:nvSpPr>
          <p:cNvPr id="30" name="OTLSHAPE_SL_a93701b3f835408ab27dd38a607a39e4_Header">
            <a:extLst>
              <a:ext uri="{FF2B5EF4-FFF2-40B4-BE49-F238E27FC236}">
                <a16:creationId xmlns:a16="http://schemas.microsoft.com/office/drawing/2014/main" id="{82BCC590-3F28-4237-9597-1AD6AA4234C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5045628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200">
                <a:solidFill>
                  <a:schemeClr val="lt1"/>
                </a:solidFill>
                <a:latin typeface="Calibri" panose="020F0502020204030204" pitchFamily="34" charset="0"/>
              </a:rPr>
              <a:t>Análisis</a:t>
            </a:r>
          </a:p>
        </p:txBody>
      </p:sp>
      <p:sp>
        <p:nvSpPr>
          <p:cNvPr id="33" name="OTLSHAPE_SL_6888eb7f05b543fcb35971b6b367fc5c_Header">
            <a:extLst>
              <a:ext uri="{FF2B5EF4-FFF2-40B4-BE49-F238E27FC236}">
                <a16:creationId xmlns:a16="http://schemas.microsoft.com/office/drawing/2014/main" id="{A7FF22BF-970B-4D67-885D-FE40BEE7E89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5651693"/>
            <a:ext cx="901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000" dirty="0">
                <a:solidFill>
                  <a:schemeClr val="lt1"/>
                </a:solidFill>
                <a:latin typeface="Calibri" panose="020F0502020204030204" pitchFamily="34" charset="0"/>
              </a:rPr>
              <a:t>Documentación</a:t>
            </a:r>
          </a:p>
        </p:txBody>
      </p:sp>
      <p:sp>
        <p:nvSpPr>
          <p:cNvPr id="44" name="OTLSHAPE_SL2A_7a7251e5ccd14b83aef50cf16ce2cbd6_Header" hidden="1">
            <a:extLst>
              <a:ext uri="{FF2B5EF4-FFF2-40B4-BE49-F238E27FC236}">
                <a16:creationId xmlns:a16="http://schemas.microsoft.com/office/drawing/2014/main" id="{038F0C54-97EA-49CF-803B-32C1C6B0721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9490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ff487f3f8c1342c18957439c682ff229_Header" hidden="1">
            <a:extLst>
              <a:ext uri="{FF2B5EF4-FFF2-40B4-BE49-F238E27FC236}">
                <a16:creationId xmlns:a16="http://schemas.microsoft.com/office/drawing/2014/main" id="{E4B859C6-08DB-4D9A-AB79-410B68FD11A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9490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2A_d0bfbe29e511459daa9d957c2133c181_Header" hidden="1">
            <a:extLst>
              <a:ext uri="{FF2B5EF4-FFF2-40B4-BE49-F238E27FC236}">
                <a16:creationId xmlns:a16="http://schemas.microsoft.com/office/drawing/2014/main" id="{ADB1ACC9-7656-4386-BBD3-9CFF7B76EF1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9490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2A_f5c49738db4246e6811d3e9b9326844d_Header" hidden="1">
            <a:extLst>
              <a:ext uri="{FF2B5EF4-FFF2-40B4-BE49-F238E27FC236}">
                <a16:creationId xmlns:a16="http://schemas.microsoft.com/office/drawing/2014/main" id="{8F59D38A-067B-4D5E-ABA9-A08E5E5E7E2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9490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2A_649935c1508648dcabafafaa0a2276de_Header" hidden="1">
            <a:extLst>
              <a:ext uri="{FF2B5EF4-FFF2-40B4-BE49-F238E27FC236}">
                <a16:creationId xmlns:a16="http://schemas.microsoft.com/office/drawing/2014/main" id="{DAFD0AC2-5B9A-4D5B-B164-7E83F8E852F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9490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DFE7D354-AEE7-44A2-8CA7-46CAAE6106A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10222823" y="2814556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9F1C285E-3367-4185-9E8E-BDA527FBE01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78800" y="289922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E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023DD4D2-9442-4FCF-8099-CA5247803C4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155700" y="2598656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74F9CB1-EFD8-43E1-8BAA-611E38368DD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201474" y="2598656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C3DB7208-55E5-4651-BEDE-A89D344149A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213514" y="2598656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BEEC919-1E14-47D7-966E-337453D03FF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259288" y="2598656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74DDE770-A529-4467-AAD4-C5996964103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305063" y="2598656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D682CE89-BABD-4FC9-A1C7-156ECE272FD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49633" y="2598656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EF7D4056-C035-4520-92E9-EC9F05BCB31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95407" y="2598656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BE83BBA9-87B0-4A8E-BD00-D403A022734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307447" y="2598656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4317BF39-21A9-4D11-A5D4-5AC9D90AF01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353221" y="2598656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0C21D49D-5305-4257-AE76-DA5FFB439B2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0365261" y="2598656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8" name="OTLSHAPE_TB_00000000000000000000000000000000_ScaleMarking1">
            <a:extLst>
              <a:ext uri="{FF2B5EF4-FFF2-40B4-BE49-F238E27FC236}">
                <a16:creationId xmlns:a16="http://schemas.microsoft.com/office/drawing/2014/main" id="{2DE5D7BF-9E73-4D10-B0C5-7E80EDC50EA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55700" y="237450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8" name="OTLSHAPE_SLT_704d7961c7a1431680b17ad07b5714b1_Duration" hidden="1">
            <a:extLst>
              <a:ext uri="{FF2B5EF4-FFF2-40B4-BE49-F238E27FC236}">
                <a16:creationId xmlns:a16="http://schemas.microsoft.com/office/drawing/2014/main" id="{8A38B234-76EA-4C4F-9D31-1E4524DA03F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227915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175 days</a:t>
            </a:r>
          </a:p>
        </p:txBody>
      </p:sp>
      <p:sp>
        <p:nvSpPr>
          <p:cNvPr id="49" name="OTLSHAPE_SLT_704d7961c7a1431680b17ad07b5714b1_TextPercentage" hidden="1">
            <a:extLst>
              <a:ext uri="{FF2B5EF4-FFF2-40B4-BE49-F238E27FC236}">
                <a16:creationId xmlns:a16="http://schemas.microsoft.com/office/drawing/2014/main" id="{5BDF3C90-B134-4A0D-9F57-2ABE58635CE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704d7961c7a1431680b17ad07b5714b1_StartDate" hidden="1">
            <a:extLst>
              <a:ext uri="{FF2B5EF4-FFF2-40B4-BE49-F238E27FC236}">
                <a16:creationId xmlns:a16="http://schemas.microsoft.com/office/drawing/2014/main" id="{EB9F7288-2F30-41B2-B9B6-39F97263634D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704d7961c7a1431680b17ad07b5714b1_EndDate" hidden="1">
            <a:extLst>
              <a:ext uri="{FF2B5EF4-FFF2-40B4-BE49-F238E27FC236}">
                <a16:creationId xmlns:a16="http://schemas.microsoft.com/office/drawing/2014/main" id="{AC0A45C8-BFF0-420B-9B81-69C80A02FCF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704d7961c7a1431680b17ad07b5714b1_JoinedDate">
            <a:extLst>
              <a:ext uri="{FF2B5EF4-FFF2-40B4-BE49-F238E27FC236}">
                <a16:creationId xmlns:a16="http://schemas.microsoft.com/office/drawing/2014/main" id="{046BDE9F-B012-4F45-BA2E-65FC70B2B05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018049" y="311804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Oct 23 - Jun 24</a:t>
            </a:r>
          </a:p>
        </p:txBody>
      </p:sp>
      <p:sp>
        <p:nvSpPr>
          <p:cNvPr id="53" name="OTLSHAPE_SLT_704d7961c7a1431680b17ad07b5714b1_Title">
            <a:extLst>
              <a:ext uri="{FF2B5EF4-FFF2-40B4-BE49-F238E27FC236}">
                <a16:creationId xmlns:a16="http://schemas.microsoft.com/office/drawing/2014/main" id="{CC618B23-D1B2-4765-A3F3-67AB3C303E9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0150129" y="3133538"/>
            <a:ext cx="3556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 spc="-8">
                <a:solidFill>
                  <a:schemeClr val="dk1"/>
                </a:solidFill>
                <a:latin typeface="Calibri" panose="020F0502020204030204" pitchFamily="34" charset="0"/>
              </a:rPr>
              <a:t>FAQ TFG</a:t>
            </a:r>
          </a:p>
        </p:txBody>
      </p:sp>
      <p:sp>
        <p:nvSpPr>
          <p:cNvPr id="56" name="OTLSHAPE_SLT_5fd8eac3e54342c5b1299c7855c64728_Duration" hidden="1">
            <a:extLst>
              <a:ext uri="{FF2B5EF4-FFF2-40B4-BE49-F238E27FC236}">
                <a16:creationId xmlns:a16="http://schemas.microsoft.com/office/drawing/2014/main" id="{F23D1E40-4CE7-4101-941E-30352BE088A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61 days</a:t>
            </a:r>
          </a:p>
        </p:txBody>
      </p:sp>
      <p:sp>
        <p:nvSpPr>
          <p:cNvPr id="57" name="OTLSHAPE_SLT_5fd8eac3e54342c5b1299c7855c64728_TextPercentage" hidden="1">
            <a:extLst>
              <a:ext uri="{FF2B5EF4-FFF2-40B4-BE49-F238E27FC236}">
                <a16:creationId xmlns:a16="http://schemas.microsoft.com/office/drawing/2014/main" id="{1A08CCF5-6657-43CD-88FF-0E86617A4B54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5fd8eac3e54342c5b1299c7855c64728_StartDate" hidden="1">
            <a:extLst>
              <a:ext uri="{FF2B5EF4-FFF2-40B4-BE49-F238E27FC236}">
                <a16:creationId xmlns:a16="http://schemas.microsoft.com/office/drawing/2014/main" id="{94841E3E-0D59-44B2-A019-3A67FAC103F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5fd8eac3e54342c5b1299c7855c64728_EndDate" hidden="1">
            <a:extLst>
              <a:ext uri="{FF2B5EF4-FFF2-40B4-BE49-F238E27FC236}">
                <a16:creationId xmlns:a16="http://schemas.microsoft.com/office/drawing/2014/main" id="{DF59A361-9A0F-4C6C-9B15-B59D14212D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5fd8eac3e54342c5b1299c7855c64728_JoinedDate">
            <a:extLst>
              <a:ext uri="{FF2B5EF4-FFF2-40B4-BE49-F238E27FC236}">
                <a16:creationId xmlns:a16="http://schemas.microsoft.com/office/drawing/2014/main" id="{3BD247CC-1898-4114-92DA-DE9231D959C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23933" y="346094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Oct 23 - Jan 15</a:t>
            </a:r>
          </a:p>
        </p:txBody>
      </p:sp>
      <p:sp>
        <p:nvSpPr>
          <p:cNvPr id="61" name="OTLSHAPE_SLT_5fd8eac3e54342c5b1299c7855c64728_Title">
            <a:extLst>
              <a:ext uri="{FF2B5EF4-FFF2-40B4-BE49-F238E27FC236}">
                <a16:creationId xmlns:a16="http://schemas.microsoft.com/office/drawing/2014/main" id="{5CF2494F-E8C6-41ED-951A-B460996A1762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4752585" y="3476437"/>
            <a:ext cx="584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 spc="-2">
                <a:solidFill>
                  <a:schemeClr val="dk1"/>
                </a:solidFill>
                <a:latin typeface="Calibri" panose="020F0502020204030204" pitchFamily="34" charset="0"/>
              </a:rPr>
              <a:t>Herramientas</a:t>
            </a:r>
          </a:p>
        </p:txBody>
      </p:sp>
      <p:sp>
        <p:nvSpPr>
          <p:cNvPr id="67" name="OTLSHAPE_SLT_1d91c58416844cc8852496305ada8d97_Duration" hidden="1">
            <a:extLst>
              <a:ext uri="{FF2B5EF4-FFF2-40B4-BE49-F238E27FC236}">
                <a16:creationId xmlns:a16="http://schemas.microsoft.com/office/drawing/2014/main" id="{70C8F1C3-2EE3-45D5-9969-271028B618AD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227915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164 days</a:t>
            </a:r>
          </a:p>
        </p:txBody>
      </p:sp>
      <p:sp>
        <p:nvSpPr>
          <p:cNvPr id="68" name="OTLSHAPE_SLT_1d91c58416844cc8852496305ada8d97_TextPercentage" hidden="1">
            <a:extLst>
              <a:ext uri="{FF2B5EF4-FFF2-40B4-BE49-F238E27FC236}">
                <a16:creationId xmlns:a16="http://schemas.microsoft.com/office/drawing/2014/main" id="{18CC38C8-463B-4EC0-BCF8-A01739C7F2A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1d91c58416844cc8852496305ada8d97_StartDate" hidden="1">
            <a:extLst>
              <a:ext uri="{FF2B5EF4-FFF2-40B4-BE49-F238E27FC236}">
                <a16:creationId xmlns:a16="http://schemas.microsoft.com/office/drawing/2014/main" id="{64C96A56-EFD3-4A0A-B822-FF8E4BDDD4C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1d91c58416844cc8852496305ada8d97_EndDate" hidden="1">
            <a:extLst>
              <a:ext uri="{FF2B5EF4-FFF2-40B4-BE49-F238E27FC236}">
                <a16:creationId xmlns:a16="http://schemas.microsoft.com/office/drawing/2014/main" id="{CD8BFC83-C3E4-4E87-8ACA-D5CB21DB8D13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1d91c58416844cc8852496305ada8d97_JoinedDate">
            <a:extLst>
              <a:ext uri="{FF2B5EF4-FFF2-40B4-BE49-F238E27FC236}">
                <a16:creationId xmlns:a16="http://schemas.microsoft.com/office/drawing/2014/main" id="{B81F249C-6F29-4C10-BC50-E22F9C06FA7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563015" y="388004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Nov 7 - Jun 24</a:t>
            </a:r>
          </a:p>
        </p:txBody>
      </p:sp>
      <p:sp>
        <p:nvSpPr>
          <p:cNvPr id="72" name="OTLSHAPE_SLT_1d91c58416844cc8852496305ada8d97_Title">
            <a:extLst>
              <a:ext uri="{FF2B5EF4-FFF2-40B4-BE49-F238E27FC236}">
                <a16:creationId xmlns:a16="http://schemas.microsoft.com/office/drawing/2014/main" id="{982DDB7C-6632-4560-8ACD-10D824231B2B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0150129" y="3895537"/>
            <a:ext cx="1054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E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Implementación</a:t>
            </a:r>
          </a:p>
        </p:txBody>
      </p:sp>
      <p:sp>
        <p:nvSpPr>
          <p:cNvPr id="78" name="OTLSHAPE_SLT_70861061b6df499b8ff8d663600233ea_Duration" hidden="1">
            <a:extLst>
              <a:ext uri="{FF2B5EF4-FFF2-40B4-BE49-F238E27FC236}">
                <a16:creationId xmlns:a16="http://schemas.microsoft.com/office/drawing/2014/main" id="{52A83CA4-2B45-4EA9-8ACF-E018609AEB2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27915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79" name="OTLSHAPE_SLT_70861061b6df499b8ff8d663600233ea_TextPercentage" hidden="1">
            <a:extLst>
              <a:ext uri="{FF2B5EF4-FFF2-40B4-BE49-F238E27FC236}">
                <a16:creationId xmlns:a16="http://schemas.microsoft.com/office/drawing/2014/main" id="{716D84B3-A147-4DE7-8035-2D832D30C1D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70861061b6df499b8ff8d663600233ea_StartDate" hidden="1">
            <a:extLst>
              <a:ext uri="{FF2B5EF4-FFF2-40B4-BE49-F238E27FC236}">
                <a16:creationId xmlns:a16="http://schemas.microsoft.com/office/drawing/2014/main" id="{74682889-B89B-46F6-8689-47F85FFABCC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70861061b6df499b8ff8d663600233ea_EndDate" hidden="1">
            <a:extLst>
              <a:ext uri="{FF2B5EF4-FFF2-40B4-BE49-F238E27FC236}">
                <a16:creationId xmlns:a16="http://schemas.microsoft.com/office/drawing/2014/main" id="{17A5B303-8BB0-4EF6-A19A-3EF36AD00F5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70861061b6df499b8ff8d663600233ea_JoinedDate">
            <a:extLst>
              <a:ext uri="{FF2B5EF4-FFF2-40B4-BE49-F238E27FC236}">
                <a16:creationId xmlns:a16="http://schemas.microsoft.com/office/drawing/2014/main" id="{1859470B-3992-4B86-94D1-69B73B7D0D0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2152195" y="429914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Nov 27 - Dec 11</a:t>
            </a:r>
          </a:p>
        </p:txBody>
      </p:sp>
      <p:sp>
        <p:nvSpPr>
          <p:cNvPr id="83" name="OTLSHAPE_SLT_70861061b6df499b8ff8d663600233ea_Title">
            <a:extLst>
              <a:ext uri="{FF2B5EF4-FFF2-40B4-BE49-F238E27FC236}">
                <a16:creationId xmlns:a16="http://schemas.microsoft.com/office/drawing/2014/main" id="{7D7540A6-4367-4532-86F7-601E861914F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571872" y="4314637"/>
            <a:ext cx="4826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>
                <a:solidFill>
                  <a:schemeClr val="dk1"/>
                </a:solidFill>
                <a:latin typeface="Calibri" panose="020F0502020204030204" pitchFamily="34" charset="0"/>
              </a:rPr>
              <a:t>UBUVirtual</a:t>
            </a:r>
          </a:p>
        </p:txBody>
      </p:sp>
      <p:sp>
        <p:nvSpPr>
          <p:cNvPr id="86" name="OTLSHAPE_SLT_36b3699f750f489c93c7800191ffe47d_Duration" hidden="1">
            <a:extLst>
              <a:ext uri="{FF2B5EF4-FFF2-40B4-BE49-F238E27FC236}">
                <a16:creationId xmlns:a16="http://schemas.microsoft.com/office/drawing/2014/main" id="{E12303A9-AF46-4EB5-99A4-8491484A25B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27915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87" name="OTLSHAPE_SLT_36b3699f750f489c93c7800191ffe47d_TextPercentage" hidden="1">
            <a:extLst>
              <a:ext uri="{FF2B5EF4-FFF2-40B4-BE49-F238E27FC236}">
                <a16:creationId xmlns:a16="http://schemas.microsoft.com/office/drawing/2014/main" id="{435F8C53-EA9C-4F42-B9F3-88F8E6EFA46F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36b3699f750f489c93c7800191ffe47d_StartDate" hidden="1">
            <a:extLst>
              <a:ext uri="{FF2B5EF4-FFF2-40B4-BE49-F238E27FC236}">
                <a16:creationId xmlns:a16="http://schemas.microsoft.com/office/drawing/2014/main" id="{2E5B72E1-693F-4652-9C5C-D623471E179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36b3699f750f489c93c7800191ffe47d_EndDate" hidden="1">
            <a:extLst>
              <a:ext uri="{FF2B5EF4-FFF2-40B4-BE49-F238E27FC236}">
                <a16:creationId xmlns:a16="http://schemas.microsoft.com/office/drawing/2014/main" id="{A6F86A98-C655-40A9-985F-4928E5A932D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36b3699f750f489c93c7800191ffe47d_JoinedDate">
            <a:extLst>
              <a:ext uri="{FF2B5EF4-FFF2-40B4-BE49-F238E27FC236}">
                <a16:creationId xmlns:a16="http://schemas.microsoft.com/office/drawing/2014/main" id="{A0F600AB-C27F-46EC-A026-DBA315513F7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3903656" y="46420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Jan 16 - Jan 30</a:t>
            </a:r>
          </a:p>
        </p:txBody>
      </p:sp>
      <p:sp>
        <p:nvSpPr>
          <p:cNvPr id="91" name="OTLSHAPE_SLT_36b3699f750f489c93c7800191ffe47d_Title">
            <a:extLst>
              <a:ext uri="{FF2B5EF4-FFF2-40B4-BE49-F238E27FC236}">
                <a16:creationId xmlns:a16="http://schemas.microsoft.com/office/drawing/2014/main" id="{46A46B2B-6B97-4021-88F5-ADEDA0013B7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5258605" y="4657537"/>
            <a:ext cx="215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>
                <a:solidFill>
                  <a:schemeClr val="dk1"/>
                </a:solidFill>
                <a:latin typeface="Calibri" panose="020F0502020204030204" pitchFamily="34" charset="0"/>
              </a:rPr>
              <a:t>Slack</a:t>
            </a:r>
          </a:p>
        </p:txBody>
      </p:sp>
      <p:sp>
        <p:nvSpPr>
          <p:cNvPr id="97" name="OTLSHAPE_SLT_274b7987274f4697bda576084a7db739_Duration" hidden="1">
            <a:extLst>
              <a:ext uri="{FF2B5EF4-FFF2-40B4-BE49-F238E27FC236}">
                <a16:creationId xmlns:a16="http://schemas.microsoft.com/office/drawing/2014/main" id="{D3037829-36C6-4210-A003-5B09A3D06E7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227915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118 days</a:t>
            </a:r>
          </a:p>
        </p:txBody>
      </p:sp>
      <p:sp>
        <p:nvSpPr>
          <p:cNvPr id="98" name="OTLSHAPE_SLT_274b7987274f4697bda576084a7db739_TextPercentage" hidden="1">
            <a:extLst>
              <a:ext uri="{FF2B5EF4-FFF2-40B4-BE49-F238E27FC236}">
                <a16:creationId xmlns:a16="http://schemas.microsoft.com/office/drawing/2014/main" id="{15636E8C-A5A4-4D91-B211-DB23A404B3F2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274b7987274f4697bda576084a7db739_StartDate" hidden="1">
            <a:extLst>
              <a:ext uri="{FF2B5EF4-FFF2-40B4-BE49-F238E27FC236}">
                <a16:creationId xmlns:a16="http://schemas.microsoft.com/office/drawing/2014/main" id="{42D08BB5-E134-4AEA-B818-24278EA066B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274b7987274f4697bda576084a7db739_EndDate" hidden="1">
            <a:extLst>
              <a:ext uri="{FF2B5EF4-FFF2-40B4-BE49-F238E27FC236}">
                <a16:creationId xmlns:a16="http://schemas.microsoft.com/office/drawing/2014/main" id="{3AD81A83-ECA6-4BFB-BCF0-150DEAB94C1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274b7987274f4697bda576084a7db739_JoinedDate">
            <a:extLst>
              <a:ext uri="{FF2B5EF4-FFF2-40B4-BE49-F238E27FC236}">
                <a16:creationId xmlns:a16="http://schemas.microsoft.com/office/drawing/2014/main" id="{EC3430EF-EFF3-4577-B4CC-63B41F8E078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762832" y="506114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Jan 12 - Jun 24</a:t>
            </a:r>
          </a:p>
        </p:txBody>
      </p:sp>
      <p:sp>
        <p:nvSpPr>
          <p:cNvPr id="102" name="OTLSHAPE_SLT_274b7987274f4697bda576084a7db739_Title">
            <a:extLst>
              <a:ext uri="{FF2B5EF4-FFF2-40B4-BE49-F238E27FC236}">
                <a16:creationId xmlns:a16="http://schemas.microsoft.com/office/drawing/2014/main" id="{5EC2CD5E-0210-4163-96D7-393E517206C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0150129" y="5076637"/>
            <a:ext cx="520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>
                <a:solidFill>
                  <a:schemeClr val="dk1"/>
                </a:solidFill>
                <a:latin typeface="Calibri" panose="020F0502020204030204" pitchFamily="34" charset="0"/>
              </a:rPr>
              <a:t>Análisis logs</a:t>
            </a:r>
          </a:p>
        </p:txBody>
      </p:sp>
      <p:sp>
        <p:nvSpPr>
          <p:cNvPr id="108" name="OTLSHAPE_SLT_640dbfeac81c459087235122f059967f_Duration" hidden="1">
            <a:extLst>
              <a:ext uri="{FF2B5EF4-FFF2-40B4-BE49-F238E27FC236}">
                <a16:creationId xmlns:a16="http://schemas.microsoft.com/office/drawing/2014/main" id="{5DECF23D-18FE-4F55-AC9F-03D0A661FC2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227915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155 days</a:t>
            </a:r>
          </a:p>
        </p:txBody>
      </p:sp>
      <p:sp>
        <p:nvSpPr>
          <p:cNvPr id="109" name="OTLSHAPE_SLT_640dbfeac81c459087235122f059967f_TextPercentage" hidden="1">
            <a:extLst>
              <a:ext uri="{FF2B5EF4-FFF2-40B4-BE49-F238E27FC236}">
                <a16:creationId xmlns:a16="http://schemas.microsoft.com/office/drawing/2014/main" id="{7D9874D8-367C-4216-8489-BE923A2A394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640dbfeac81c459087235122f059967f_StartDate" hidden="1">
            <a:extLst>
              <a:ext uri="{FF2B5EF4-FFF2-40B4-BE49-F238E27FC236}">
                <a16:creationId xmlns:a16="http://schemas.microsoft.com/office/drawing/2014/main" id="{5479FF67-1166-42C9-BD2C-22796B59A5F4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640dbfeac81c459087235122f059967f_EndDate" hidden="1">
            <a:extLst>
              <a:ext uri="{FF2B5EF4-FFF2-40B4-BE49-F238E27FC236}">
                <a16:creationId xmlns:a16="http://schemas.microsoft.com/office/drawing/2014/main" id="{E034F84B-0C8B-448F-8BC2-C7B8CCCEB21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640dbfeac81c459087235122f059967f_JoinedDate">
            <a:extLst>
              <a:ext uri="{FF2B5EF4-FFF2-40B4-BE49-F238E27FC236}">
                <a16:creationId xmlns:a16="http://schemas.microsoft.com/office/drawing/2014/main" id="{6D4924C7-EA6A-4F99-A81D-50538973EC5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970911" y="548024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Nov 21 - Jun 25</a:t>
            </a:r>
          </a:p>
        </p:txBody>
      </p:sp>
      <p:sp>
        <p:nvSpPr>
          <p:cNvPr id="113" name="OTLSHAPE_SLT_640dbfeac81c459087235122f059967f_Title">
            <a:extLst>
              <a:ext uri="{FF2B5EF4-FFF2-40B4-BE49-F238E27FC236}">
                <a16:creationId xmlns:a16="http://schemas.microsoft.com/office/drawing/2014/main" id="{C1C7900C-9454-4CD0-B64D-92541E7086C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183864" y="5495737"/>
            <a:ext cx="393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>
                <a:solidFill>
                  <a:schemeClr val="dk1"/>
                </a:solidFill>
                <a:latin typeface="Calibri" panose="020F0502020204030204" pitchFamily="34" charset="0"/>
              </a:rPr>
              <a:t>Memoria</a:t>
            </a:r>
          </a:p>
        </p:txBody>
      </p:sp>
      <p:sp>
        <p:nvSpPr>
          <p:cNvPr id="116" name="OTLSHAPE_SLT_090a3ff3bb974b3484f497cfb61cb46a_Duration" hidden="1">
            <a:extLst>
              <a:ext uri="{FF2B5EF4-FFF2-40B4-BE49-F238E27FC236}">
                <a16:creationId xmlns:a16="http://schemas.microsoft.com/office/drawing/2014/main" id="{77EB4BBB-4AB7-42BE-9580-C479D10C39A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227915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117" name="OTLSHAPE_SLT_090a3ff3bb974b3484f497cfb61cb46a_TextPercentage" hidden="1">
            <a:extLst>
              <a:ext uri="{FF2B5EF4-FFF2-40B4-BE49-F238E27FC236}">
                <a16:creationId xmlns:a16="http://schemas.microsoft.com/office/drawing/2014/main" id="{A617909F-EB7D-4833-AB74-488C94DD6A6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E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90a3ff3bb974b3484f497cfb61cb46a_StartDate" hidden="1">
            <a:extLst>
              <a:ext uri="{FF2B5EF4-FFF2-40B4-BE49-F238E27FC236}">
                <a16:creationId xmlns:a16="http://schemas.microsoft.com/office/drawing/2014/main" id="{BD082FD4-0F57-45C8-AC5D-20471E2ED2E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90a3ff3bb974b3484f497cfb61cb46a_EndDate" hidden="1">
            <a:extLst>
              <a:ext uri="{FF2B5EF4-FFF2-40B4-BE49-F238E27FC236}">
                <a16:creationId xmlns:a16="http://schemas.microsoft.com/office/drawing/2014/main" id="{78C02DF1-2FE1-4A16-8A8B-B4FCBC70FA9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E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90a3ff3bb974b3484f497cfb61cb46a_JoinedDate">
            <a:extLst>
              <a:ext uri="{FF2B5EF4-FFF2-40B4-BE49-F238E27FC236}">
                <a16:creationId xmlns:a16="http://schemas.microsoft.com/office/drawing/2014/main" id="{F3D4D4E2-572E-4100-BD05-D667CF0D9E8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189004" y="582314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000" spc="-4">
                <a:solidFill>
                  <a:schemeClr val="dk2"/>
                </a:solidFill>
                <a:latin typeface="Calibri" panose="020F0502020204030204" pitchFamily="34" charset="0"/>
              </a:rPr>
              <a:t>Jun 19 - Jul 7</a:t>
            </a:r>
          </a:p>
        </p:txBody>
      </p:sp>
      <p:sp>
        <p:nvSpPr>
          <p:cNvPr id="121" name="OTLSHAPE_SLT_090a3ff3bb974b3484f497cfb61cb46a_Title">
            <a:extLst>
              <a:ext uri="{FF2B5EF4-FFF2-40B4-BE49-F238E27FC236}">
                <a16:creationId xmlns:a16="http://schemas.microsoft.com/office/drawing/2014/main" id="{340E3CDE-6B05-4CAA-810D-30B7D48AAA6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0588680" y="5838637"/>
            <a:ext cx="317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800" b="1">
                <a:solidFill>
                  <a:schemeClr val="dk1"/>
                </a:solidFill>
                <a:latin typeface="Calibri" panose="020F0502020204030204" pitchFamily="34" charset="0"/>
              </a:rPr>
              <a:t>Anexos</a:t>
            </a:r>
          </a:p>
        </p:txBody>
      </p:sp>
      <p:sp>
        <p:nvSpPr>
          <p:cNvPr id="122" name="OTLSHAPE_TB_00000000000000000000000000000000_ScaleMarking2">
            <a:extLst>
              <a:ext uri="{FF2B5EF4-FFF2-40B4-BE49-F238E27FC236}">
                <a16:creationId xmlns:a16="http://schemas.microsoft.com/office/drawing/2014/main" id="{A1A5BB34-C884-4FCF-A45D-609E50F2172D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4259288" y="237450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E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627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wLTEwLTIzVDAwOjAwOjAwWiIsIkVuZERhdGUiOiIyMDIxLTA2LTI0VDIzOjU5OjAwWiIsIlBlcmNlbnRhZ2VDb21wbGV0ZSI6bnVsbCwiU3R5bGUiOnsiJGlkIjoiNyIsIlNoYXBlIjoxLCJTaGFwZVRoaWNrbmVzcyI6Mi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2OCwiRyI6MTE0LCJCIjoxOTZ9fSwiSXNWaXNpYmxlIjp0cnVlLCJXaWR0aCI6MC4wLCJIZWlnaHQiOjIy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OCwiRm9udE5hbWUiOiJDYWxpYnJpIiwiSXNCb2xkIjp0cnV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iwiU21hcnREdXJhdGlvbkFjdGl2YXRlZCI6ZmFsc2UsIkRhdGVGb3JtYXQiOnsiJHJlZiI6IjU3In0sIldlZWtOdW1iZXJpbmciOnsiJGlkIjoiNTkiLCJGb3JtYXQiOjAsIklzVmlzaWJsZSI6ZmFsc2UsIkxhc3RLbm93blZpc2liaWxpdHlTdGF0ZSI6ZmFsc2V9LCJJZCI6IjcwNGQ3OTYxLWM3YTEtNDMxNi04MGIxLTdhZDA3YjU3MTRiMSIsIkltcG9ydElkIjpudWxsLCJUaXRsZSI6IkZBUSBURkciLCJOb3RlIjpudWxsLCJIeXBlcmxpbmsiOnsiJGlkIjoiNjAiLCJBZGRyZXNzIjpudWxsLCJTdWJBZGRyZXNzIjpudWxs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C0xMC0yM1QwMDowMDowMFoiLCJFbmREYXRlIjoiMjAyMS0wMS0xNVQyMzo1OTowMFoiLCJQZXJjZW50YWdlQ29tcGxldGUiOm51bGwsIlN0eWxlIjp7IiRpZCI6IjY0IiwiU2hhcGUiOjEsIlNoYXBlVGhpY2tuZXNzIjoy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2NyIsIkxpbmVDb2xvciI6bnVsbCwiTGluZVdlaWdodCI6MC4wLCJMaW5lVHlwZSI6MCwiUGFyZW50U3R5bGUiOm51bGx9LCJQYXJlbnRTdHlsZSI6bnVsbH0sIkR1cmF0aW9uU3R5bGUiOnsiJGlkIjoiNjgiLCJGb250U2V0dGluZ3MiOnsiJGlkIjoiNjk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cwIiwiTGluZUNvbG9yIjpudWxsLCJMaW5lV2VpZ2h0IjowLjAsIkxpbmVUeXBlIjowLCJQYXJlbnRTdHlsZSI6bnVsbH0sIlBhcmVudFN0eWxlIjpudWxsfSwiSG9yaXpvbnRhbENvbm5lY3RvclN0eWxlIjp7IiRpZCI6IjcxIiwiTGluZUNvbG9yIjp7IiRyZWYiOiIyNiJ9LCJMaW5lV2VpZ2h0IjoxLjAsIkxpbmVUeXBlIjowLCJQYXJlbnRTdHlsZSI6bnVsbH0sIlZlcnRpY2FsQ29ubmVjdG9yU3R5bGUiOnsiJGlkIjoiNzIiLCJMaW5lQ29sb3IiOnsiJHJlZiI6IjI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3MyIsIk1hcmdpbiI6eyIkcmVmIjoiMzIifSwiUGFkZGluZyI6eyIkcmVmIjoiMzMifSwiQmFja2dyb3VuZCI6eyIkaWQiOiI3NCIsIkNvbG9yIjp7IiRpZCI6Ijc1IiwiQSI6MjU1LCJSIjo2OCwiRyI6MTE0LCJCIjoxOTZ9fSwiSXNWaXNpYmxlIjp0cnVlLCJXaWR0aCI6MC4wLCJIZWlnaHQiOjIyLjAsIkJvcmRlclN0eWxlIjp7IiRpZCI6Ijc2IiwiTGluZUNvbG9yIjp7IiRyZWYiOiIzNyJ9LCJMaW5lV2VpZ2h0IjowLjAsIkxpbmVUeXBlIjowLCJQYXJlbnRTdHlsZSI6bnVsbH0sIlBhcmVudFN0eWxlIjpudWxsfSwiVGl0bGVTdHlsZSI6eyIkaWQiOiI3NyIsIkZvbnRTZXR0aW5ncyI6eyIkaWQiOiI3OCIsIkZvbnRTaXplIjo4LCJGb250TmFtZSI6IkNhbGlicmkiLCJJc0JvbGQiOnRydWUsIklzSXRhbGljIjpmYWxzZSwiSXNVbmRlcmxpbmVkIjpmYWxzZSwiUGFyZW50U3R5bGUiOm51bGx9LCJBdXRvU2l6ZSI6MCwiRm9yZWdyb3VuZCI6eyIkaWQiOiI3OSIsIkNvbG9yIjp7IiRpZCI6Ijg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gxIiwiQ29sb3IiOnsiJGlkIjoiODIiLCJBIjowLCJSIjoyNTUsIkciOjI1NSwiQiI6MjU1fX0sIklzVmlzaWJsZSI6dHJ1ZSwiV2lkdGgiOjAuMCwiSGVpZ2h0IjowLjAsIkJvcmRlclN0eWxlIjp7IiRpZCI6IjgzIiwiTGluZUNvbG9yIjpudWxsLCJMaW5lV2VpZ2h0IjowLjAsIkxpbmVUeXBlIjowLCJQYXJlbnRTdHlsZSI6bnVsbH0sIlBhcmVudFN0eWxlIjpudWxsfSwiRGF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ODgiLCJDb2xvciI6eyIkaWQiOiI4OSIsIkEiOjAsIlIiOjI1NSwiRyI6MjU1LCJCIjoyNTV9fSwiSXNWaXNpYmxlIjp0cnVlLCJXaWR0aCI6MC4wLCJIZWlnaHQiOjAuMCwiQm9yZGVyU3R5bGUiOnsiJGlkIjoiOTAiLCJMaW5lQ29sb3IiOm51bGwsIkxpbmVXZWlnaHQiOjAuMCwiTGluZVR5cGUiOjAsIlBhcmVudFN0eWxlIjpudWxsfSwiUGFyZW50U3R5bGUiOm51bGx9LCJEYXRlRm9ybWF0Ijp7IiRyZWYiOiI1NyJ9LCJXZWVrTnVtYmVyaW5nIjp7IiRpZCI6IjkxIiwiRm9ybWF0IjowLCJJc1Zpc2libGUiOmZhbHNlLCJMYXN0S25vd25WaXNpYmlsaXR5U3RhdGUiOmZhbHNlfSwiSXNWaXNpYmxlIjp0cnVlLCJQYXJlbnRTdHlsZSI6bnVsbH0sIkluZGV4IjozLCJTbWFydER1cmF0aW9uQWN0aXZhdGVkIjpmYWxzZSwiRGF0ZUZvcm1hdCI6eyIkcmVmIjoiNTcifSwiV2Vla051bWJlcmluZyI6eyIkaWQiOiI5MiIsIkZvcm1hdCI6MCwiSXNWaXNpYmxlIjpmYWxzZSwiTGFzdEtub3duVmlzaWJpbGl0eVN0YXRlIjpmYWxzZX0sIklkIjoiNWZkOGVhYzMtZTU0My00MmM1LWIxMjktOWM3ODU1YzY0NzI4IiwiSW1wb3J0SWQiOm51bGwsIlRpdGxlIjoiSGVycmFtaWVudGFzIiwiTm90ZSI6bnVsbCwiSHlwZXJsaW5rIjp7IiRpZCI6IjkzIiwiQWRkcmVzcyI6bnVsbCwiU3ViQWRkcmVzcyI6bnVsbH0sIklzQ2hhbmdlZCI6ZmFsc2UsIklzTmV3IjpmYWxzZX19XSwiX21pbGVzdG9uZXMiOltdLCJJZCI6IjAwMDAwMDAwLTAwMDAtMDAwMC0wMDAwLTAwMDAwMDAwMDAwMCIsIklzU2luZ2xlSXRlbVJvdyI6dHJ1ZX1dLCJJbmRleCI6MSwiSWQiOiI3YTcyNTFlNS1jY2QxLTRiODMtYWVmNS0wY2YxNmNlMmNiZDYiLCJIZWFkZXJUZXh0IjpudWxsLCJJc0RlZmF1bHQiOnRydWUsIlN0eWxlIjp7IiRpZCI6Ijk0IiwiSGVhZGVyU3R5bGUiOnsiJGlkIjoiOTUiLCJUZXh0U3R5bGUiOnsiJGlkIjoiOTYiLCJGb250U2V0dGluZ3MiOnsiJGlkIjoiOTciLCJGb250U2l6ZSI6MTEsIkZvbnROYW1lIjoiQ2FsaWJyaSIsIklzQm9sZCI6ZmFsc2UsIklzSXRhbGljIjpmYWxzZSwiSXNVbmRlcmxpbmVkIjpmYWxzZSwiUGFyZW50U3R5bGUiOm51bGx9LCJBdXRvU2l6ZSI6MCwiRm9yZWdyb3VuZCI6eyIkaWQiOiI5OCIsIkNvbG9yIjp7IiRpZCI6Ijk5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wIiwiVG9wIjowLjAsIkxlZnQiOjAuMCwiUmlnaHQiOjAuMCwiQm90dG9tIjowLjB9LCJQYWRkaW5nIjp7IiRpZCI6IjEwMSIsIlRvcCI6MC4wLCJMZWZ0IjowLjAsIlJpZ2h0IjowLjAsIkJvdHRvbSI6MC4wfSwiQmFja2dyb3VuZCI6bnVsbCwiSXNWaXNpYmxlIjp0cnVlLCJXaWR0aCI6MC4wLCJIZWlnaHQiOjAuMCwiQm9yZGVyU3R5bGUiOm51bGwsIlBhcmVudFN0eWxlIjpudWxsfSwiUmVjdGFuZ2xlU3R5bGUiOnsiJGlkIjoiMTAyIiwiTWFyZ2luIjp7IiRpZCI6IjEwMyIsIlRvcCI6MC4wLCJMZWZ0IjowLjAsIlJpZ2h0IjowLjAsIkJvdHRvbSI6MC4wfSwiUGFkZGluZyI6eyIkaWQiOiIxMDQiLCJUb3AiOjAuMCwiTGVmdCI6MC4wLCJSaWdodCI6MC4wLCJCb3R0b20iOjAuMH0sIkJhY2tncm91bmQiOnsiJGlkIjoiMTA1IiwiQ29sb3IiOnsiJGlkIjoiMTA2IiwiQSI6NjMsIlIiOjY4LCJHIjoxMTQsIkIiOjE5Nn19LCJJc1Zpc2libGUiOnRydWUsIldpZHRoIjowLjAsIkhlaWdodCI6MC4wLCJCb3JkZXJTdHlsZSI6eyIkaWQiOiIxMDciLCJMaW5lQ29sb3IiOnsiJGlkIjoiMTA4IiwiJHR5cGUiOiJOTFJFLkNvbW1vbi5Eb20uU29saWRDb2xvckJydXNoLCBOTFJFLkNvbW1vbiIsIkNvbG9yIjp7IiRpZCI6IjEwOSIsIkEiOjI1NSwiUiI6MjU1LCJHIjowLCJCIjowfX0sIkxpbmVXZWlnaHQiOjAuMCwiTGluZVR5cGUiOjAsIlBhcmVudFN0eWxlIjpudWxsfSwiUGFyZW50U3R5bGUiOm51bGx9LCJNYXJnaW4iOnsiJGlkIjoiMTEwIiwiVG9wIjowLjAsIkxlZnQiOjAuMCwiUmlnaHQiOjAuMCwiQm90dG9tIjowLjB9LCJQYWRkaW5nIjp7IiRpZCI6IjExMSIsIlRvcCI6MC4wLCJMZWZ0IjowLjAsIlJpZ2h0IjowLjAsIkJvdHRvbSI6MC4wfSwiQmFja2dyb3VuZCI6bnVsbCwiSXNWaXNpYmxlIjp0cnVlLCJXaWR0aCI6MC4wLCJIZWlnaHQiOjAuMCwiQm9yZGVyU3R5bGUiOm51bGwsIlBhcmVudFN0eWxlIjpudWxsfSwiQmFja2dyb3VuZFN0eWxlIjp7IiRpZCI6IjExMiIsIk1hcmdpbiI6eyIkaWQiOiIxMTMiLCJUb3AiOjAuMCwiTGVmdCI6MC4wLCJSaWdodCI6MC4wLCJCb3R0b20iOjAuMH0sIlBhZGRpbmciOnsiJGlkIjoiMTE0IiwiVG9wIjowLjAsIkxlZnQiOjAuMCwiUmlnaHQiOjAuMCwiQm90dG9tIjowLjB9LCJCYWNrZ3JvdW5kIjp7IiRpZCI6IjExNSIsIkNvbG9yIjp7IiRpZCI6IjExNiIsIkEiOjUxLCJSIjoxNjUsIkciOjE2NSwiQiI6MTY1fX0sIklzVmlzaWJsZSI6dHJ1ZSwiV2lkdGgiOjAuMCwiSGVpZ2h0IjowLjAsIkJvcmRlclN0eWxlIjp7IiRpZCI6IjExNyIsIkxpbmVDb2xvciI6eyIkaWQiOiIxMTgiLCIkdHlwZSI6Ik5MUkUuQ29tbW9uLkRvbS5Tb2xpZENvbG9yQnJ1c2gsIE5MUkUuQ29tbW9uIiwiQ29sb3IiOnsiJGlkIjoiMTE5IiwiQSI6MjU1LCJSIjoyNTUsIkciOjAsIkIiOjB9fSwiTGluZVdlaWdodCI6MC4wLCJMaW5lVHlwZSI6MCwiUGFyZW50U3R5bGUiOm51bGx9LCJQYXJlbnRTdHlsZSI6bnVsbH0sIk1hcmdpbiI6eyIkaWQiOiIxMjAiLCJUb3AiOjAuMCwiTGVmdCI6MC4wLCJSaWdodCI6MC4wLCJCb3R0b20iOjAuMH0sIlBhZGRpbmciOnsiJGlkIjoiMTIxIiwiVG9wIjowLjAsIkxlZnQiOjAuMCwiUmlnaHQiOjAuMCwiQm90dG9tIjowLjB9LCJJc1Zpc2libGUiOmZhbHNlLCJXaWR0aCI6MC4wLCJIZWlnaHQiOjAuMCwiQm9yZGVyU3R5bGUiOm51bGwsIlBhcmVudFN0eWxlIjpudWxsfX1dLCJJZCI6ImE3OWI1MmFiLTY1MTctNDQwMS05Y2RlLWVkYTI4MTFiY2Q3OCIsIkluZGV4IjoxLCJIZWFkZXJUZXh0IjoiRXN0dWRpbyIsIlN0eWxlIjp7IiRpZCI6IjEyMiIsIkhlYWRlclN0eWxlIjp7IiRpZCI6IjEyMyIsIlRleHRJc1ZlcnRpY2FsIjpmYWxzZSwiVGV4dFN0eWxlIjp7IiRpZCI6IjEyNCIsIkZvbnRTZXR0aW5ncyI6eyIkaWQiOiIxMjUiLCJGb250U2l6ZSI6MTIsIkZvbnROYW1lIjoiQ2FsaWJyaSIsIklzQm9sZCI6ZmFsc2UsIklzSXRhbGljIjpmYWxzZSwiSXNVbmRlcmxpbmVkIjpmYWxzZSwiUGFyZW50U3R5bGUiOm51bGx9LCJBdXRvU2l6ZSI6MCwiRm9yZWdyb3VuZCI6eyIkaWQiOiIxMjYiLCJDb2xvciI6eyIkaWQiOiIxMjc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Y4LCJHIjoxMTQsIkIiOjE5Nn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wLTExLTA3VDAwOjAwOjAwWiIsIkVuZERhdGUiOiIyMDIxLTA2LTI0VDIzOjU5OjAwWiIsIlBlcmNlbnRhZ2VDb21wbGV0ZSI6bnVsbCwiU3R5bGUiOnsiJGlkIjoiMTU2IiwiU2hhcGUiOjEsIlNoYXBlVGhpY2tuZXNzIjoy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IzNywiRyI6MTI1LCJCIjo0OX19LCJJc1Zpc2libGUiOnRydWUsIldpZHRoIjowLjAsIkhlaWdodCI6MjIuMCwiQm9yZGVyU3R5bGUiOnsiJGlkIjoiMTY4IiwiTGluZUNvbG9yIjp7IiRyZWYiOiIzNyJ9LCJMaW5lV2VpZ2h0IjowLjAsIkxpbmVUeXBlIjowLCJQYXJlbnRTdHlsZSI6bnVsbH0sIlBhcmVudFN0eWxlIjpudWxsfSwiVGl0bGVTdHlsZSI6eyIkaWQiOiIxNjkiLCJGb250U2V0dGluZ3MiOnsiJGlkIjoiMTcwIiwiRm9udFNpemUiOjgsIkZvbnROYW1lIjoiQ2FsaWJyaSIsIklzQm9sZCI6dHJ1ZSwiSXNJdGFsaWMiOmZhbHNlLCJJc1VuZGVybGluZWQiOmZhbHNlLCJQYXJlbnRTdHlsZSI6bnVsbH0sIkF1dG9TaXplIjoyLCJGb3JlZ3JvdW5kIjp7IiRpZCI6IjE3MSIsIkNvbG9yIjp7IiRpZCI6IjE3MiIsIkEiOjI1NSwiUiI6MCwiRyI6MCwiQiI6MH19LCJNYXhXaWR0aCI6MTE0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xNzMiLCJDb2xvciI6eyIkaWQiOiIxNzQiLCJBIjowLCJSIjoyNTUsIkciOjI1NSwiQiI6MjU1fX0sIklzVmlzaWJsZSI6dHJ1ZSwiV2lkdGgiOjAuMCwiSGVpZ2h0IjowLjAsIkJvcmRlclN0eWxlIjp7IiRpZCI6IjE3NSIsIkxpbmVDb2xvciI6bnVsbCwiTGluZVdlaWdodCI6MC4wLCJMaW5lVHlwZSI6MCwiUGFyZW50U3R5bGUiOm51bGx9LCJQYXJlbnRTdHlsZSI6bnVsbH0sIkRhdGVTdHlsZSI6eyIkaWQiOiIxNzYiLCJGb250U2V0dGluZ3MiOnsiJGlkIjoiMTc3IiwiRm9udFNpemUiOjEwLCJGb250TmFtZSI6IkNhbGlicmkiLCJJc0JvbGQiOmZhbHNlLCJJc0l0YWxpYyI6ZmFsc2UsIklzVW5kZXJsaW5lZCI6ZmFsc2UsIlBhcmVudFN0eWxlIjpudWxsfSwiQXV0b1NpemUiOjAsIkZvcmVncm91bmQiOnsiJGlkIjoiMTc4IiwiQ29sb3IiOnsiJGlkIjoiMTc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IifSwiUGFkZGluZyI6eyIkcmVmIjoiNTMifSwiQmFja2dyb3VuZCI6eyIkaWQiOiIxODAiLCJDb2xvciI6eyIkaWQiOiIxODEiLCJBIjowLCJSIjoyNTUsIkciOjI1NSwiQiI6MjU1fX0sIklzVmlzaWJsZSI6dHJ1ZSwiV2lkdGgiOjAuMCwiSGVpZ2h0IjowLjAsIkJvcmRlclN0eWxlIjp7IiRpZCI6IjE4MiIsIkxpbmVDb2xvciI6bnVsbCwiTGluZVdlaWdodCI6MC4wLCJMaW5lVHlwZSI6MCwiUGFyZW50U3R5bGUiOm51bGx9LCJQYXJlbnRTdHlsZSI6bnVsbH0sIkRhdGVGb3JtYXQiOnsiJHJlZiI6IjU3In0sIldlZWtOdW1iZXJpbmciOnsiJGlkIjoiMTgzIiwiRm9ybWF0IjowLCJJc1Zpc2libGUiOmZhbHNlLCJMYXN0S25vd25WaXNpYmlsaXR5U3RhdGUiOmZhbHNlfSwiSXNWaXNpYmxlIjp0cnVlLCJQYXJlbnRTdHlsZSI6bnVsbH0sIkluZGV4Ijo1LCJTbWFydER1cmF0aW9uQWN0aXZhdGVkIjpmYWxzZSwiRGF0ZUZvcm1hdCI6eyIkcmVmIjoiNTcifSwiV2Vla051bWJlcmluZyI6eyIkaWQiOiIxODQiLCJGb3JtYXQiOjAsIklzVmlzaWJsZSI6ZmFsc2UsIkxhc3RLbm93blZpc2liaWxpdHlTdGF0ZSI6ZmFsc2V9LCJJZCI6IjFkOTFjNTg0LTE2ODQtNGNjOC04NTI0LTk2MzA1YWRhOGQ5NyIsIkltcG9ydElkIjpudWxsLCJUaXRsZSI6IkltcGxlbWVudGFjacOzbiIsIk5vdGUiOm51bGwsIkh5cGVybGluayI6eyIkaWQiOiIxODUiLCJBZGRyZXNzIjpudWxsLCJTdWJBZGRyZXNzIjpudWxsfSwiSXNDaGFuZ2VkIjpmYWxzZSwiSXNOZXciOmZhbHNlfX1dLCJfbWlsZXN0b25lcyI6W10sIklkIjoiMDAwMDAwMDAtMDAwMC0wMDAwLTAwMDAtMDAwMDAwMDAwMDAwIiwiSXNTaW5nbGVJdGVtUm93Ijp0cnVlfV0sIkluZGV4Ijo0LCJJZCI6ImZmNDg3ZjNmLThjMTMtNDJjMS04OTU3LTQzOWM2ODJmZjIyOSIsIkhlYWRlclRleHQiOm51bGwsIklzRGVmYXVsdCI6dHJ1ZSwiU3R5bGUiOnsiJGlkIjoiMTg2IiwiSGVhZGVyU3R5bGUiOnsiJGlkIjoiMTg3IiwiVGV4dFN0eWxlIjp7IiRpZCI6IjE4OCIsIkZvbnRTZXR0aW5ncyI6eyIkaWQiOiIxODkiLCJGb250U2l6ZSI6MTEsIkZvbnROYW1lIjoiQ2FsaWJyaSIsIklzQm9sZCI6ZmFsc2UsIklzSXRhbGljIjpmYWxzZSwiSXNVbmRlcmxpbmVkIjpmYWxzZSwiUGFyZW50U3R5bGUiOm51bGx9LCJBdXRvU2l6ZSI6MCwiRm9yZWdyb3VuZCI6eyIkaWQiOiIxOTAiLCJDb2xvciI6eyIkaWQiOiIxOTE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OTIiLCJUb3AiOjAuMCwiTGVmdCI6MC4wLCJSaWdodCI6MC4wLCJCb3R0b20iOjAuMH0sIlBhZGRpbmciOnsiJGlkIjoiMTkzIiwiVG9wIjowLjAsIkxlZnQiOjAuMCwiUmlnaHQiOjAuMCwiQm90dG9tIjowLjB9LCJCYWNrZ3JvdW5kIjpudWxsLCJJc1Zpc2libGUiOnRydWUsIldpZHRoIjowLjAsIkhlaWdodCI6MC4wLCJCb3JkZXJTdHlsZSI6bnVsbCwiUGFyZW50U3R5bGUiOm51bGx9LCJSZWN0YW5nbGVTdHlsZSI6eyIkaWQiOiIxOTQiLCJNYXJnaW4iOnsiJGlkIjoiMTk1IiwiVG9wIjowLjAsIkxlZnQiOjAuMCwiUmlnaHQiOjAuMCwiQm90dG9tIjowLjB9LCJQYWRkaW5nIjp7IiRpZCI6IjE5NiIsIlRvcCI6MC4wLCJMZWZ0IjowLjAsIlJpZ2h0IjowLjAsIkJvdHRvbSI6MC4wfSwiQmFja2dyb3VuZCI6eyIkaWQiOiIxOTciLCJDb2xvciI6eyIkaWQiOiIxOTgiLCJBIjo2MywiUiI6MjM3LCJHIjoxMjUsIkIiOjQ5fX0sIklzVmlzaWJsZSI6dHJ1ZSwiV2lkdGgiOjAuMCwiSGVpZ2h0IjowLjAsIkJvcmRlclN0eWxlIjp7IiRpZCI6IjE5OSIsIkxpbmVDb2xvciI6eyIkaWQiOiIyMDAiLCIkdHlwZSI6Ik5MUkUuQ29tbW9uLkRvbS5Tb2xpZENvbG9yQnJ1c2gsIE5MUkUuQ29tbW9uIiwiQ29sb3IiOnsiJGlkIjoiMjAxIiwiQSI6MjU1LCJSIjoyNTUsIkciOjAsIkIiOjB9fSwiTGluZVdlaWdodCI6MC4wLCJMaW5lVHlwZSI6MCwiUGFyZW50U3R5bGUiOm51bGx9LCJQYXJlbnRTdHlsZSI6bnVsbH0sIk1hcmdpbiI6eyIkaWQiOiIyMDIiLCJUb3AiOjAuMCwiTGVmdCI6MC4wLCJSaWdodCI6MC4wLCJCb3R0b20iOjAuMH0sIlBhZGRpbmciOnsiJGlkIjoiMjAzIiwiVG9wIjowLjAsIkxlZnQiOjAuMCwiUmlnaHQiOjAuMCwiQm90dG9tIjowLjB9LCJCYWNrZ3JvdW5kIjpudWxsLCJJc1Zpc2libGUiOnRydWUsIldpZHRoIjowLjAsIkhlaWdodCI6MC4wLCJCb3JkZXJTdHlsZSI6bnVsbCwiUGFyZW50U3R5bGUiOm51bGx9LCJCYWNrZ3JvdW5kU3R5bGUiOnsiJGlkIjoiMjA0IiwiTWFyZ2luIjp7IiRpZCI6IjIwNSIsIlRvcCI6MC4wLCJMZWZ0IjowLjAsIlJpZ2h0IjowLjAsIkJvdHRvbSI6MC4wfSwiUGFkZGluZyI6eyIkaWQiOiIyMDYiLCJUb3AiOjAuMCwiTGVmdCI6MC4wLCJSaWdodCI6MC4wLCJCb3R0b20iOjAuMH0sIkJhY2tncm91bmQiOnsiJGlkIjoiMjA3IiwiQ29sb3IiOnsiJGlkIjoiMjA4IiwiQSI6NTEsIlIiOjE2NSwiRyI6MTY1LCJCIjoxNjV9fSwiSXNWaXNpYmxlIjp0cnVlLCJXaWR0aCI6MC4wLCJIZWlnaHQiOjAuMCwiQm9yZGVyU3R5bGUiOnsiJGlkIjoiMjA5IiwiTGluZUNvbG9yIjp7IiRpZCI6IjIxMCIsIiR0eXBlIjoiTkxSRS5Db21tb24uRG9tLlNvbGlkQ29sb3JCcnVzaCwgTkxSRS5Db21tb24iLCJDb2xvciI6eyIkaWQiOiIyMTEiLCJBIjoyNTUsIlIiOjI1NSwiRyI6MCwiQiI6MH19LCJMaW5lV2VpZ2h0IjowLjAsIkxpbmVUeXBlIjowLCJQYXJlbnRTdHlsZSI6bnVsbH0sIlBhcmVudFN0eWxlIjpudWxsfSwiTWFyZ2luIjp7IiRpZCI6IjIxMiIsIlRvcCI6MC4wLCJMZWZ0IjowLjAsIlJpZ2h0IjowLjAsIkJvdHRvbSI6MC4wfSwiUGFkZGluZyI6eyIkaWQiOiIyMTMiLCJUb3AiOjAuMCwiTGVmdCI6MC4wLCJSaWdodCI6MC4wLCJCb3R0b20iOjAuMH0sIklzVmlzaWJsZSI6ZmFsc2UsIldpZHRoIjowLjAsIkhlaWdodCI6MC4wLCJCb3JkZXJTdHlsZSI6bnVsbCwiUGFyZW50U3R5bGUiOm51bGx9fV0sIklkIjoiNTljNjY0MDAtNzJhMi00N2I3LThiOGEtZDVhYzA0ZGY3NGI0IiwiSW5kZXgiOjQsIkhlYWRlclRleHQiOiJJbXBsZW1lbnRhY2nDs24iLCJTdHlsZSI6eyIkaWQiOiIyMTQiLCJIZWFkZXJTdHlsZSI6eyIkaWQiOiIyMTUiLCJUZXh0SXNWZXJ0aWNhbCI6ZmFsc2UsIlRleHRTdHlsZSI6eyIkaWQiOiIyMTYiLCJGb250U2V0dGluZ3MiOnsiJGlkIjoiMjE3IiwiRm9udFNpemUiOjEwLCJGb250TmFtZSI6IkNhbGlicmkiLCJJc0JvbGQiOmZhbHNlLCJJc0l0YWxpYyI6ZmFsc2UsIklzVW5kZXJsaW5lZCI6ZmFsc2UsIlBhcmVudFN0eWxlIjpudWxsfSwiQXV0b1NpemUiOjAsIkZvcmVncm91bmQiOnsiJHJlZiI6IjEyNiJ9LCJNYXhXaWR0aCI6IkluZmluaXR5Ii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IxOCIsIk1hcmdpbiI6eyIkaWQiOiIyMTkiLCJUb3AiOjAuMCwiTGVmdCI6MC4wLCJSaWdodCI6MC4wLCJCb3R0b20iOjAuMH0sIlBhZGRpbmciOnsiJGlkIjoiMjIwIiwiVG9wIjowLjAsIkxlZnQiOjAuMCwiUmlnaHQiOjAuMCwiQm90dG9tIjowLjB9LCJCYWNrZ3JvdW5kIjp7IiRpZCI6IjIyMSIsIkNvbG9yIjp7IiRpZCI6IjIyMiIsIkEiOjI1NSwiUiI6MjM3LCJHIjoxMjUsIkIiOjQ5fX0sIklzVmlzaWJsZSI6dHJ1ZSwiV2lkdGgiOjAuMCwiSGVpZ2h0IjowLjAsIkJvcmRlclN0eWxlIjp7IiRpZCI6IjIyMyIsIkxpbmVDb2xvciI6eyIkaWQiOiIyMjQiLCIkdHlwZSI6Ik5MUkUuQ29tbW9uLkRvbS5Tb2xpZENvbG9yQnJ1c2gsIE5MUkUuQ29tbW9uIiwiQ29sb3IiOnsiJGlkIjoiMjI1IiwiQSI6MjU1LCJSIjoyNTUsIkciOjAsIkIiOjB9fSwiTGluZVdlaWdodCI6MC4wLCJMaW5lVHlwZSI6MCwiUGFyZW50U3R5bGUiOm51bGx9LCJQYXJlbnRTdHlsZSI6bnVsbH0sIk1hcmdpbiI6eyIkaWQiOiIyMjYiLCJUb3AiOjAuMCwiTGVmdCI6MC4wLCJSaWdodCI6MC4wLCJCb3R0b20iOjAuMH0sIlBhZGRpbmciOnsiJGlkIjoiMjI3IiwiVG9wIjowLjAsIkxlZnQiOjAuMCwiUmlnaHQiOjAuMCwiQm90dG9tIjowLjB9LCJCYWNrZ3JvdW5kIjpudWxsLCJJc1Zpc2libGUiOnRydWUsIldpZHRoIjowLjAsIkhlaWdodCI6MC4wLCJCb3JkZXJTdHlsZSI6bnVsbCwiUGFyZW50U3R5bGUiOm51bGx9LCJCYWNrZ3JvdW5kU3R5bGUiOnsiJGlkIjoiMjI4IiwiTWFyZ2luIjp7IiRpZCI6IjIyOSIsIlRvcCI6MC4wLCJMZWZ0IjowLjAsIlJpZ2h0IjowLjAsIkJvdHRvbSI6MC4wfSwiUGFkZGluZyI6eyIkaWQiOiIyMzAiLCJUb3AiOjAuMCwiTGVmdCI6MC4wLCJSaWdodCI6MC4wLCJCb3R0b20iOjAuMH0sIkJhY2tncm91bmQiOnsiJGlkIjoiMjMxIiwiQ29sb3IiOnsiJGlkIjoiMjMyIiwiQSI6NTEsIlIiOjE2NSwiRyI6MTY1LCJCIjoxNjV9fSwiSXNWaXNpYmxlIjp0cnVlLCJXaWR0aCI6MC4wLCJIZWlnaHQiOjAuMCwiQm9yZGVyU3R5bGUiOnsiJGlkIjoiMjMzIiwiTGluZUNvbG9yIjp7IiRpZCI6IjIzNCIsIiR0eXBlIjoiTkxSRS5Db21tb24uRG9tLlNvbGlkQ29sb3JCcnVzaCwgTkxSRS5Db21tb24iLCJDb2xvciI6eyIkaWQiOiIyMzUiLCJBIjoyNTUsIlIiOjI1NSwiRyI6MCwiQiI6MH19LCJMaW5lV2VpZ2h0IjowLjAsIkxpbmVUeXBlIjowLCJQYXJlbnRTdHlsZSI6bnVsbH0sIlBhcmVudFN0eWxlIjpudWxsfSwiSXNBYm92ZVRpbWViYW5kIjpmYWxzZSwiTWFyZ2luIjp7IiRpZCI6IjIzNiIsIlRvcCI6MC4wLCJMZWZ0IjowLjAsIlJpZ2h0IjowLjAsIkJvdHRvbSI6MC4wfSwiUGFkZGluZyI6eyIkaWQiOiIyMzciLCJUb3AiOjAuMCwiTGVmdCI6MC4wLCJSaWdodCI6MC4wLCJCb3R0b20iOjAuMH0sIklzVmlzaWJsZSI6dHJ1ZSwiV2lkdGgiOjAuMCwiSGVpZ2h0IjowLjAsIkJvcmRlclN0eWxlIjp7IiRpZCI6IjIzOCIsIkxpbmVDb2xvciI6bnVsbCwiTGluZVdlaWdodCI6MC4wLCJMaW5lVHlwZSI6MCwiUGFyZW50U3R5bGUiOm51bGx9LCJQYXJlbnRTdHlsZSI6bnVsbH19LHsiJGlkIjoiMjM5IiwiX2FjdGl2aXRpZXMiOlt7IiRpZCI6IjI0MCIsIl9yb3dzIjpbeyIkaWQiOiIyNDEiLCJfdGFza3MiOlt7IiRpZCI6IjI0MiIsIl9hdHRhY2hlZE1pbGVzdG9uZXMiOltdLCJUYXNrRGVmaW5pdGlvbiI6eyIkaWQiOiIyNDMiLCJHcm91cE5hbWUiOm51bGwsIlN0YXJ0RGF0ZSI6IjIwMjAtMTEtMjdUMDA6MDA6MDBaIiwiRW5kRGF0ZSI6IjIwMjAtMTItMTFUMjM6NTk6MDBaIiwiUGVyY2VudGFnZUNvbXBsZXRlIjpudWxsLCJTdHlsZSI6eyIkaWQiOiIyNDQiLCJTaGFwZSI6MS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Q3IiwiTGluZUNvbG9yIjpudWxsLCJMaW5lV2VpZ2h0IjowLjAsIkxpbmVUeXBlIjowLCJQYXJlbnRTdHlsZSI6bnVsbH0sIlBhcmVudFN0eWxlIjpudWxsfSwiRHVyYXRpb25TdHlsZSI6eyIkaWQiOiIyNDgiLCJGb250U2V0dGluZ3MiOnsiJGlkIjoiMjQ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TAiLCJMaW5lQ29sb3IiOm51bGwsIkxpbmVXZWlnaHQiOjAuMCwiTGluZVR5cGUiOjAsIlBhcmVudFN0eWxlIjpudWxsfSwiUGFyZW50U3R5bGUiOm51bGx9LCJIb3Jpem9udGFsQ29ubmVjdG9yU3R5bGUiOnsiJGlkIjoiMjUxIiwiTGluZUNvbG9yIjp7IiRyZWYiOiIyNiJ9LCJMaW5lV2VpZ2h0IjoxLjAsIkxpbmVUeXBlIjowLCJQYXJlbnRTdHlsZSI6bnVsbH0sIlZlcnRpY2FsQ29ubmVjdG9yU3R5bGUiOnsiJGlkIjoiMjUy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UzIiwiTWFyZ2luIjp7IiRyZWYiOiIzMiJ9LCJQYWRkaW5nIjp7IiRyZWYiOiIzMyJ9LCJCYWNrZ3JvdW5kIjp7IiRpZCI6IjI1NCIsIkNvbG9yIjp7IiRpZCI6IjI1NSIsIkEiOjI1NSwiUiI6MTY1LCJHIjoxNjUsIkIiOjE2NX19LCJJc1Zpc2libGUiOnRydWUsIldpZHRoIjowLjAsIkhlaWdodCI6MjIuMCwiQm9yZGVyU3R5bGUiOnsiJGlkIjoiMjU2IiwiTGluZUNvbG9yIjp7IiRyZWYiOiIzNyJ9LCJMaW5lV2VpZ2h0IjowLjAsIkxpbmVUeXBlIjowLCJQYXJlbnRTdHlsZSI6bnVsbH0sIlBhcmVudFN0eWxlIjpudWxsfSwiVGl0bGVTdHlsZSI6eyIkaWQiOiIyNTciLCJGb250U2V0dGluZ3MiOnsiJGlkIjoiMjU4IiwiRm9udFNpemUiOjgsIkZvbnROYW1lIjoiQ2FsaWJyaSIsIklzQm9sZCI6dHJ1ZSwiSXNJdGFsaWMiOmZhbHNlLCJJc1VuZGVybGluZWQiOmZhbHNlLCJQYXJlbnRTdHlsZSI6bnVsbH0sIkF1dG9TaXplIjowLCJGb3JlZ3JvdW5kIjp7IiRpZCI6IjI1OSIsIkNvbG9yIjp7IiRpZCI6IjI2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yNjEiLCJDb2xvciI6eyIkaWQiOiIyNjIiLCJBIjowLCJSIjoyNTUsIkciOjI1NSwiQiI6MjU1fX0sIklzVmlzaWJsZSI6dHJ1ZSwiV2lkdGgiOjAuMCwiSGVpZ2h0IjowLjAsIkJvcmRlclN0eWxlIjp7IiRpZCI6IjI2MyIsIkxpbmVDb2xvciI6bnVsbCwiTGluZVdlaWdodCI6MC4wLCJMaW5lVHlwZSI6MCwiUGFyZW50U3R5bGUiOm51bGx9LCJQYXJlbnRTdHlsZSI6bnVsbH0sIkRhdGVTdHlsZSI6eyIkaWQiOiIyNjQiLCJGb250U2V0dGluZ3MiOnsiJGlkIjoiMjY1IiwiRm9udFNpemUiOjEwLCJGb250TmFtZSI6IkNhbGlicmkiLCJJc0JvbGQiOmZhbHNlLCJJc0l0YWxpYyI6ZmFsc2UsIklzVW5kZXJsaW5lZCI6ZmFsc2UsIlBhcmVudFN0eWxlIjpudWxsfSwiQXV0b1NpemUiOjAsIkZvcmVncm91bmQiOnsiJGlkIjoiMjY2IiwiQ29sb3IiOnsiJGlkIjoiMjY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IifSwiUGFkZGluZyI6eyIkcmVmIjoiNTMifSwiQmFja2dyb3VuZCI6eyIkaWQiOiIyNjgiLCJDb2xvciI6eyIkaWQiOiIyNjkiLCJBIjowLCJSIjoyNTUsIkciOjI1NSwiQiI6MjU1fX0sIklzVmlzaWJsZSI6dHJ1ZSwiV2lkdGgiOjAuMCwiSGVpZ2h0IjowLjAsIkJvcmRlclN0eWxlIjp7IiRpZCI6IjI3MCIsIkxpbmVDb2xvciI6bnVsbCwiTGluZVdlaWdodCI6MC4wLCJMaW5lVHlwZSI6MCwiUGFyZW50U3R5bGUiOm51bGx9LCJQYXJlbnRTdHlsZSI6bnVsbH0sIkRhdGVGb3JtYXQiOnsiJHJlZiI6IjU3In0sIldlZWtOdW1iZXJpbmciOnsiJGlkIjoiMjcxIiwiRm9ybWF0IjowLCJJc1Zpc2libGUiOmZhbHNlLCJMYXN0S25vd25WaXNpYmlsaXR5U3RhdGUiOmZhbHNlfSwiSXNWaXNpYmxlIjp0cnVlLCJQYXJlbnRTdHlsZSI6bnVsbH0sIkluZGV4Ijo3LCJTbWFydER1cmF0aW9uQWN0aXZhdGVkIjpmYWxzZSwiRGF0ZUZvcm1hdCI6eyIkcmVmIjoiNTcifSwiV2Vla051bWJlcmluZyI6eyIkaWQiOiIyNzIiLCJGb3JtYXQiOjAsIklzVmlzaWJsZSI6ZmFsc2UsIkxhc3RLbm93blZpc2liaWxpdHlTdGF0ZSI6ZmFsc2V9LCJJZCI6IjcwODYxMDYxLWI2ZGYtNDk5Yi04ZmY4LWQ2NjM2MDAyMzNlYSIsIkltcG9ydElkIjpudWxsLCJUaXRsZSI6IlVCVVZpcnR1YWwiLCJOb3RlIjpudWxsLCJIeXBlcmxpbmsiOnsiJGlkIjoiMjczIiwiQWRkcmVzcyI6bnVsbCwiU3ViQWRkcmVzcyI6bnVsbH0sIklzQ2hhbmdlZCI6ZmFsc2UsIklzTmV3IjpmYWxzZX19XSwiX21pbGVzdG9uZXMiOltdLCJJZCI6IjAwMDAwMDAwLTAwMDAtMDAwMC0wMDAwLTAwMDAwMDAwMDAwMCIsIklzU2luZ2xlSXRlbVJvdyI6dHJ1ZX0seyIkaWQiOiIyNzQiLCJfdGFza3MiOlt7IiRpZCI6IjI3NSIsIl9hdHRhY2hlZE1pbGVzdG9uZXMiOltdLCJUYXNrRGVmaW5pdGlvbiI6eyIkaWQiOiIyNzYiLCJHcm91cE5hbWUiOm51bGwsIlN0YXJ0RGF0ZSI6IjIwMjEtMDEtMTZUMDA6MDA6MDBaIiwiRW5kRGF0ZSI6IjIwMjEtMDEtMzBUMjM6NTk6MDBaIiwiUGVyY2VudGFnZUNvbXBsZXRlIjpudWxsLCJTdHlsZSI6eyIkaWQiOiIyNzciLCJTaGFwZSI6MSwiU2hhcGVUaGlja25lc3MiOjIsIkR1cmF0aW9uRm9ybWF0IjowLCJJbmNsdWRlTm9uV29ya2luZ0RheXNJbkR1cmF0aW9uIjpmYWxzZSwiUGVyY2VudGFnZUNvbXBsZXRlU3R5bGUiOnsiJGlkIjoiMjc4IiwiRm9udFNldHRpbmdzIjp7IiRpZCI6IjI3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gwIiwiTGluZUNvbG9yIjpudWxsLCJMaW5lV2VpZ2h0IjowLjAsIkxpbmVUeXBlIjowLCJQYXJlbnRTdHlsZSI6bnVsbH0sIlBhcmVudFN0eWxlIjpudWxsfSwiRHVyYXRpb25TdHlsZSI6eyIkaWQiOiIyODEiLCJGb250U2V0dGluZ3MiOnsiJGlkIjoiMjgy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ODMiLCJMaW5lQ29sb3IiOm51bGwsIkxpbmVXZWlnaHQiOjAuMCwiTGluZVR5cGUiOjAsIlBhcmVudFN0eWxlIjpudWxsfSwiUGFyZW50U3R5bGUiOm51bGx9LCJIb3Jpem9udGFsQ29ubmVjdG9yU3R5bGUiOnsiJGlkIjoiMjg0IiwiTGluZUNvbG9yIjp7IiRyZWYiOiIyNiJ9LCJMaW5lV2VpZ2h0IjoxLjAsIkxpbmVUeXBlIjowLCJQYXJlbnRTdHlsZSI6bnVsbH0sIlZlcnRpY2FsQ29ubmVjdG9yU3R5bGUiOnsiJGlkIjoiMjg1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g2IiwiTWFyZ2luIjp7IiRyZWYiOiIzMiJ9LCJQYWRkaW5nIjp7IiRyZWYiOiIzMyJ9LCJCYWNrZ3JvdW5kIjp7IiRpZCI6IjI4NyIsIkNvbG9yIjp7IiRpZCI6IjI4OCIsIkEiOjI1NSwiUiI6MTY1LCJHIjoxNjUsIkIiOjE2NX19LCJJc1Zpc2libGUiOnRydWUsIldpZHRoIjowLjAsIkhlaWdodCI6MjIuMCwiQm9yZGVyU3R5bGUiOnsiJGlkIjoiMjg5IiwiTGluZUNvbG9yIjp7IiRyZWYiOiIzNyJ9LCJMaW5lV2VpZ2h0IjowLjAsIkxpbmVUeXBlIjowLCJQYXJlbnRTdHlsZSI6bnVsbH0sIlBhcmVudFN0eWxlIjpudWxsfSwiVGl0bGVTdHlsZSI6eyIkaWQiOiIyOTAiLCJGb250U2V0dGluZ3MiOnsiJGlkIjoiMjkxIiwiRm9udFNpemUiOjgsIkZvbnROYW1lIjoiQ2FsaWJyaSIsIklzQm9sZCI6dHJ1ZSwiSXNJdGFsaWMiOmZhbHNlLCJJc1VuZGVybGluZWQiOmZhbHNlLCJQYXJlbnRTdHlsZSI6bnVsbH0sIkF1dG9TaXplIjowLCJGb3JlZ3JvdW5kIjp7IiRpZCI6IjI5MiIsIkNvbG9yIjp7IiRpZCI6IjI5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IifSwiUGFkZGluZyI6eyIkcmVmIjoiNTMifSwiQmFja2dyb3VuZCI6eyIkaWQiOiIzMDEiLCJDb2xvciI6eyIkaWQiOiIzMDIiLCJBIjowLCJSIjoyNTUsIkciOjI1NSwiQiI6MjU1fX0sIklzVmlzaWJsZSI6dHJ1ZSwiV2lkdGgiOjAuMCwiSGVpZ2h0IjowLjAsIkJvcmRlclN0eWxlIjp7IiRpZCI6IjMwMyIsIkxpbmVDb2xvciI6bnVsbCwiTGluZVdlaWdodCI6MC4wLCJMaW5lVHlwZSI6MCwiUGFyZW50U3R5bGUiOm51bGx9LCJQYXJlbnRTdHlsZSI6bnVsbH0sIkRhdGVGb3JtYXQiOnsiJHJlZiI6IjU3In0sIldlZWtOdW1iZXJpbmciOnsiJGlkIjoiMzA0IiwiRm9ybWF0IjowLCJJc1Zpc2libGUiOmZhbHNlLCJMYXN0S25vd25WaXNpYmlsaXR5U3RhdGUiOmZhbHNlfSwiSXNWaXNpYmxlIjp0cnVlLCJQYXJlbnRTdHlsZSI6bnVsbH0sIkluZGV4Ijo4LCJTbWFydER1cmF0aW9uQWN0aXZhdGVkIjpmYWxzZSwiRGF0ZUZvcm1hdCI6eyIkcmVmIjoiNTcifSwiV2Vla051bWJlcmluZyI6eyIkaWQiOiIzMDUiLCJGb3JtYXQiOjAsIklzVmlzaWJsZSI6ZmFsc2UsIkxhc3RLbm93blZpc2liaWxpdHlTdGF0ZSI6ZmFsc2V9LCJJZCI6IjM2YjM2OTlmLTc1MGYtNDg5Yy05M2M3LTgwMDE5MWZmZTQ3ZCIsIkltcG9ydElkIjpudWxsLCJUaXRsZSI6IlNsYWNrIiwiTm90ZSI6bnVsbCwiSHlwZXJsaW5rIjp7IiRpZCI6IjMwNiIsIkFkZHJlc3MiOm51bGwsIlN1YkFkZHJlc3MiOm51bGx9LCJJc0NoYW5nZWQiOmZhbHNlLCJJc05ldyI6ZmFsc2V9fV0sIl9taWxlc3RvbmVzIjpbXSwiSWQiOiIwMDAwMDAwMC0wMDAwLTAwMDAtMDAwMC0wMDAwMDAwMDAwMDAiLCJJc1NpbmdsZUl0ZW1Sb3ciOnRydWV9XSwiSW5kZXgiOjYsIklkIjoiZDBiZmJlMjktZTUxMS00NTlkLWFhOWQtOTU3YzIxMzNjMTgxIiwiSGVhZGVyVGV4dCI6bnVsbCwiSXNEZWZhdWx0Ijp0cnVlLCJTdHlsZSI6eyIkaWQiOiIzMDciLCJIZWFkZXJTdHlsZSI6eyIkaWQiOiIzMDgiLCJUZXh0U3R5bGUiOnsiJGlkIjoiMzA5IiwiRm9udFNldHRpbmdzIjp7IiRpZCI6IjMxMCIsIkZvbnRTaXplIjoxMSwiRm9udE5hbWUiOiJDYWxpYnJpIiwiSXNCb2xkIjpmYWxzZSwiSXNJdGFsaWMiOmZhbHNlLCJJc1VuZGVybGluZWQiOmZhbHNlLCJQYXJlbnRTdHlsZSI6bnVsbH0sIkF1dG9TaXplIjowLCJGb3JlZ3JvdW5kIjp7IiRpZCI6IjMxMSIsIkNvbG9yIjp7IiRpZCI6IjMx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xMyIsIlRvcCI6MC4wLCJMZWZ0IjowLjAsIlJpZ2h0IjowLjAsIkJvdHRvbSI6MC4wfSwiUGFkZGluZyI6eyIkaWQiOiIzMTQiLCJUb3AiOjAuMCwiTGVmdCI6MC4wLCJSaWdodCI6MC4wLCJCb3R0b20iOjAuMH0sIkJhY2tncm91bmQiOm51bGwsIklzVmlzaWJsZSI6dHJ1ZSwiV2lkdGgiOjAuMCwiSGVpZ2h0IjowLjAsIkJvcmRlclN0eWxlIjpudWxsLCJQYXJlbnRTdHlsZSI6bnVsbH0sIlJlY3RhbmdsZVN0eWxlIjp7IiRpZCI6IjMxNSIsIk1hcmdpbiI6eyIkaWQiOiIzMTYiLCJUb3AiOjAuMCwiTGVmdCI6MC4wLCJSaWdodCI6MC4wLCJCb3R0b20iOjAuMH0sIlBhZGRpbmciOnsiJGlkIjoiMzE3IiwiVG9wIjowLjAsIkxlZnQiOjAuMCwiUmlnaHQiOjAuMCwiQm90dG9tIjowLjB9LCJCYWNrZ3JvdW5kIjp7IiRpZCI6IjMxOCIsIkNvbG9yIjp7IiRpZCI6IjMxOSIsIkEiOjYzLCJSIjoxNjUsIkciOjE2NSwiQiI6MTY1fX0sIklzVmlzaWJsZSI6dHJ1ZSwiV2lkdGgiOjAuMCwiSGVpZ2h0IjowLjAsIkJvcmRlclN0eWxlIjp7IiRpZCI6IjMyMCIsIkxpbmVDb2xvciI6eyIkaWQiOiIzMjEiLCIkdHlwZSI6Ik5MUkUuQ29tbW9uLkRvbS5Tb2xpZENvbG9yQnJ1c2gsIE5MUkUuQ29tbW9uIiwiQ29sb3IiOnsiJGlkIjoiMzIyIiwiQSI6MjU1LCJSIjoyNTUsIkciOjAsIkIiOjB9fSwiTGluZVdlaWdodCI6MC4wLCJMaW5lVHlwZSI6MCwiUGFyZW50U3R5bGUiOm51bGx9LCJQYXJlbnRTdHlsZSI6bnVsbH0sIk1hcmdpbiI6eyIkaWQiOiIzMjMiLCJUb3AiOjAuMCwiTGVmdCI6MC4wLCJSaWdodCI6MC4wLCJCb3R0b20iOjAuMH0sIlBhZGRpbmciOnsiJGlkIjoiMzI0IiwiVG9wIjowLjAsIkxlZnQiOjAuMCwiUmlnaHQiOjAuMCwiQm90dG9tIjowLjB9LCJCYWNrZ3JvdW5kIjpudWxsLCJJc1Zpc2libGUiOnRydWUsIldpZHRoIjowLjAsIkhlaWdodCI6MC4wLCJCb3JkZXJTdHlsZSI6bnVsbCwiUGFyZW50U3R5bGUiOm51bGx9LCJCYWNrZ3JvdW5kU3R5bGUiOnsiJGlkIjoiMzI1IiwiTWFyZ2luIjp7IiRpZCI6IjMyNiIsIlRvcCI6MC4wLCJMZWZ0IjowLjAsIlJpZ2h0IjowLjAsIkJvdHRvbSI6MC4wfSwiUGFkZGluZyI6eyIkaWQiOiIzMjciLCJUb3AiOjAuMCwiTGVmdCI6MC4wLCJSaWdodCI6MC4wLCJCb3R0b20iOjAuMH0sIkJhY2tncm91bmQiOnsiJGlkIjoiMzI4IiwiQ29sb3IiOnsiJGlkIjoiMzI5IiwiQSI6NTEsIlIiOjE2NSwiRyI6MTY1LCJCIjoxNjV9fSwiSXNWaXNpYmxlIjp0cnVlLCJXaWR0aCI6MC4wLCJIZWlnaHQiOjAuMCwiQm9yZGVyU3R5bGUiOnsiJGlkIjoiMzMwIiwiTGluZUNvbG9yIjp7IiRpZCI6IjMzMSIsIiR0eXBlIjoiTkxSRS5Db21tb24uRG9tLlNvbGlkQ29sb3JCcnVzaCwgTkxSRS5Db21tb24iLCJDb2xvciI6eyIkaWQiOiIzMzIiLCJBIjoyNTUsIlIiOjI1NSwiRyI6MCwiQiI6MH19LCJMaW5lV2VpZ2h0IjowLjAsIkxpbmVUeXBlIjowLCJQYXJlbnRTdHlsZSI6bnVsbH0sIlBhcmVudFN0eWxlIjpudWxsfSwiTWFyZ2luIjp7IiRpZCI6IjMzMyIsIlRvcCI6MC4wLCJMZWZ0IjowLjAsIlJpZ2h0IjowLjAsIkJvdHRvbSI6MC4wfSwiUGFkZGluZyI6eyIkaWQiOiIzMzQiLCJUb3AiOjAuMCwiTGVmdCI6MC4wLCJSaWdodCI6MC4wLCJCb3R0b20iOjAuMH0sIklzVmlzaWJsZSI6ZmFsc2UsIldpZHRoIjowLjAsIkhlaWdodCI6MC4wLCJCb3JkZXJTdHlsZSI6bnVsbCwiUGFyZW50U3R5bGUiOm51bGx9fV0sIklkIjoiYWI3MzQ3NjMtZjQ3NC00NjI0LTliZTYtMjc4MjQxOGVjNWZlIiwiSW5kZXgiOjYsIkhlYWRlclRleHQiOiJJbnRlZ3JhY2nDs24iLCJTdHlsZSI6eyIkaWQiOiIzMzUiLCJIZWFkZXJTdHlsZSI6eyIkaWQiOiIzMzYiLCJUZXh0SXNWZXJ0aWNhbCI6ZmFsc2UsIlRleHRTdHlsZSI6eyIkaWQiOiIzMzciLCJGb250U2V0dGluZ3MiOnsiJGlkIjoiMzM4IiwiRm9udFNpemUiOjEyLCJGb250TmFtZSI6IkNhbGlicmkiLCJJc0JvbGQiOmZhbHNlLCJJc0l0YWxpYyI6ZmFsc2UsIklzVW5kZXJsaW5lZCI6ZmFsc2UsIlBhcmVudFN0eWxlIjpudWxsfSwiQXV0b1NpemUiOjAsIkZvcmVncm91bmQiOnsiJHJlZiI6IjEyNiJ9LCJNYXhXaWR0aCI6IkluZmluaXR5Ii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zOSIsIk1hcmdpbiI6eyIkaWQiOiIzNDAiLCJUb3AiOjAuMCwiTGVmdCI6MC4wLCJSaWdodCI6MC4wLCJCb3R0b20iOjAuMH0sIlBhZGRpbmciOnsiJGlkIjoiMzQxIiwiVG9wIjowLjAsIkxlZnQiOjAuMCwiUmlnaHQiOjAuMCwiQm90dG9tIjowLjB9LCJCYWNrZ3JvdW5kIjp7IiRpZCI6IjM0MiIsIkNvbG9yIjp7IiRpZCI6IjM0MyIsIkEiOjI1NSwiUiI6MTY1LCJHIjoxNjUsIkIiOjE2NX19LCJJc1Zpc2libGUiOnRydWUsIldpZHRoIjowLjAsIkhlaWdodCI6MC4wLCJCb3JkZXJTdHlsZSI6eyIkaWQiOiIzNDQiLCJMaW5lQ29sb3IiOnsiJGlkIjoiMzQ1IiwiJHR5cGUiOiJOTFJFLkNvbW1vbi5Eb20uU29saWRDb2xvckJydXNoLCBOTFJFLkNvbW1vbiIsIkNvbG9yIjp7IiRpZCI6IjM0NiIsIkEiOjI1NSwiUiI6MjU1LCJHIjowLCJCIjowfX0sIkxpbmVXZWlnaHQiOjAuMCwiTGluZVR5cGUiOjAsIlBhcmVudFN0eWxlIjpudWxsfSwiUGFyZW50U3R5bGUiOm51bGx9LCJNYXJnaW4iOnsiJGlkIjoiMzQ3IiwiVG9wIjowLjAsIkxlZnQiOjAuMCwiUmlnaHQiOjAuMCwiQm90dG9tIjowLjB9LCJQYWRkaW5nIjp7IiRpZCI6IjM0OCIsIlRvcCI6MC4wLCJMZWZ0IjowLjAsIlJpZ2h0IjowLjAsIkJvdHRvbSI6MC4wfSwiQmFja2dyb3VuZCI6bnVsbCwiSXNWaXNpYmxlIjp0cnVlLCJXaWR0aCI6MC4wLCJIZWlnaHQiOjAuMCwiQm9yZGVyU3R5bGUiOm51bGwsIlBhcmVudFN0eWxlIjpudWxsfSwiQmFja2dyb3VuZFN0eWxlIjp7IiRpZCI6IjM0OSIsIk1hcmdpbiI6eyIkaWQiOiIzNTAiLCJUb3AiOjAuMCwiTGVmdCI6MC4wLCJSaWdodCI6MC4wLCJCb3R0b20iOjAuMH0sIlBhZGRpbmciOnsiJGlkIjoiMzUxIiwiVG9wIjowLjAsIkxlZnQiOjAuMCwiUmlnaHQiOjAuMCwiQm90dG9tIjowLjB9LCJCYWNrZ3JvdW5kIjp7IiRpZCI6IjM1MiIsIkNvbG9yIjp7IiRpZCI6IjM1MyIsIkEiOjUxLCJSIjoxNjUsIkciOjE2NSwiQiI6MTY1fX0sIklzVmlzaWJsZSI6dHJ1ZSwiV2lkdGgiOjAuMCwiSGVpZ2h0IjowLjAsIkJvcmRlclN0eWxlIjp7IiRpZCI6IjM1NCIsIkxpbmVDb2xvciI6eyIkaWQiOiIzNTUiLCIkdHlwZSI6Ik5MUkUuQ29tbW9uLkRvbS5Tb2xpZENvbG9yQnJ1c2gsIE5MUkUuQ29tbW9uIiwiQ29sb3IiOnsiJGlkIjoiMzU2IiwiQSI6MjU1LCJSIjoyNTUsIkciOjAsIkIiOjB9fSwiTGluZVdlaWdodCI6MC4wLCJMaW5lVHlwZSI6MCwiUGFyZW50U3R5bGUiOm51bGx9LCJQYXJlbnRTdHlsZSI6bnVsbH0sIklzQWJvdmVUaW1lYmFuZCI6ZmFsc2UsIk1hcmdpbiI6eyIkaWQiOiIzNTciLCJUb3AiOjAuMCwiTGVmdCI6MC4wLCJSaWdodCI6MC4wLCJCb3R0b20iOjAuMH0sIlBhZGRpbmciOnsiJGlkIjoiMzU4IiwiVG9wIjowLjAsIkxlZnQiOjAuMCwiUmlnaHQiOjAuMCwiQm90dG9tIjowLjB9LCJJc1Zpc2libGUiOnRydWUsIldpZHRoIjowLjAsIkhlaWdodCI6MC4wLCJCb3JkZXJTdHlsZSI6eyIkaWQiOiIzNTkiLCJMaW5lQ29sb3IiOm51bGwsIkxpbmVXZWlnaHQiOjAuMCwiTGluZVR5cGUiOjAsIlBhcmVudFN0eWxlIjpudWxsfSwiUGFyZW50U3R5bGUiOm51bGx9fSx7IiRpZCI6IjM2MCIsIl9hY3Rpdml0aWVzIjpbeyIkaWQiOiIzNjEiLCJfcm93cyI6W3siJGlkIjoiMzYyIiwiX3Rhc2tzIjpbeyIkaWQiOiIzNjMiLCJfYXR0YWNoZWRNaWxlc3RvbmVzIjpbXSwiVGFza0RlZmluaXRpb24iOnsiJGlkIjoiMzY0IiwiR3JvdXBOYW1lIjpudWxsLCJTdGFydERhdGUiOiIyMDIxLTAxLTEyVDAwOjAwOjAwWiIsIkVuZERhdGUiOiIyMDIxLTA2LTI0VDIzOjU5OjAwWiIsIlBlcmNlbnRhZ2VDb21wbGV0ZSI6bnVsbCwiU3R5bGUiOnsiJGlkIjoiMzY1IiwiU2hhcGUiOjEsIlNoYXBlVGhpY2tuZXNzIjoyLCJEdXJhdGlvbkZvcm1hdCI6MCwiSW5jbHVkZU5vbldvcmtpbmdEYXlzSW5EdXJhdGlvbiI6ZmFsc2UsIlBlcmNlbnRhZ2VDb21wbGV0ZVN0eWxlIjp7IiRpZCI6IjM2NiIsIkZvbnRTZXR0aW5ncyI6eyIkaWQiOiIzNj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2OCIsIkxpbmVDb2xvciI6bnVsbCwiTGluZVdlaWdodCI6MC4wLCJMaW5lVHlwZSI6MCwiUGFyZW50U3R5bGUiOm51bGx9LCJQYXJlbnRTdHlsZSI6bnVsbH0sIkR1cmF0aW9uU3R5bGUiOnsiJGlkIjoiMzY5IiwiRm9udFNldHRpbmdzIjp7IiRpZCI6IjM3MC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cxIiwiTGluZUNvbG9yIjpudWxsLCJMaW5lV2VpZ2h0IjowLjAsIkxpbmVUeXBlIjowLCJQYXJlbnRTdHlsZSI6bnVsbH0sIlBhcmVudFN0eWxlIjpudWxsfSwiSG9yaXpvbnRhbENvbm5lY3RvclN0eWxlIjp7IiRpZCI6IjM3MiIsIkxpbmVDb2xvciI6eyIkcmVmIjoiMjYifSwiTGluZVdlaWdodCI6MS4wLCJMaW5lVHlwZSI6MCwiUGFyZW50U3R5bGUiOm51bGx9LCJWZXJ0aWNhbENvbm5lY3RvclN0eWxlIjp7IiRpZCI6IjM3My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M3NCIsIk1hcmdpbiI6eyIkcmVmIjoiMzIifSwiUGFkZGluZyI6eyIkcmVmIjoiMzMifSwiQmFja2dyb3VuZCI6eyIkaWQiOiIzNzUiLCJDb2xvciI6eyIkaWQiOiIzNzYiLCJBIjoyNTUsIlIiOjI1NSwiRyI6MTkyLCJCIjowfX0sIklzVmlzaWJsZSI6dHJ1ZSwiV2lkdGgiOjAuMCwiSGVpZ2h0IjoyMi4wLCJCb3JkZXJTdHlsZSI6eyIkaWQiOiIzNzciLCJMaW5lQ29sb3IiOnsiJHJlZiI6IjM3In0sIkxpbmVXZWlnaHQiOjAuMCwiTGluZVR5cGUiOjAsIlBhcmVudFN0eWxlIjpudWxsfSwiUGFyZW50U3R5bGUiOm51bGx9LCJUaXRsZVN0eWxlIjp7IiRpZCI6IjM3OCIsIkZvbnRTZXR0aW5ncyI6eyIkaWQiOiIzNzkiLCJGb250U2l6ZSI6OCwiRm9udE5hbWUiOiJDYWxpYnJpIiwiSXNCb2xkIjp0cnVlLCJJc0l0YWxpYyI6ZmFsc2UsIklzVW5kZXJsaW5lZCI6ZmFsc2UsIlBhcmVudFN0eWxlIjpudWxsfSwiQXV0b1NpemUiOjAsIkZvcmVncm91bmQiOnsiJGlkIjoiMzgwIiwiQ29sb3IiOnsiJGlkIjoiMzg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M4MiIsIkNvbG9yIjp7IiRpZCI6IjM4MyIsIkEiOjAsIlIiOjI1NSwiRyI6MjU1LCJCIjoyNTV9fSwiSXNWaXNpYmxlIjp0cnVlLCJXaWR0aCI6MC4wLCJIZWlnaHQiOjAuMCwiQm9yZGVyU3R5bGUiOnsiJGlkIjoiMzg0IiwiTGluZUNvbG9yIjpudWxsLCJMaW5lV2VpZ2h0IjowLjAsIkxpbmVUeXBlIjowLCJQYXJlbnRTdHlsZSI6bnVsbH0sIlBhcmVudFN0eWxlIjpudWxsfSwiRGF0ZVN0eWxlIjp7IiRpZCI6IjM4NSIsIkZvbnRTZXR0aW5ncyI6eyIkaWQiOiIzODYiLCJGb250U2l6ZSI6MTAsIkZvbnROYW1lIjoiQ2FsaWJyaSIsIklzQm9sZCI6ZmFsc2UsIklzSXRhbGljIjpmYWxzZSwiSXNVbmRlcmxpbmVkIjpmYWxzZSwiUGFyZW50U3R5bGUiOm51bGx9LCJBdXRvU2l6ZSI6MCwiRm9yZWdyb3VuZCI6eyIkaWQiOiIzODciLCJDb2xvciI6eyIkaWQiOiIzO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M4OSIsIkNvbG9yIjp7IiRpZCI6IjM5MCIsIkEiOjAsIlIiOjI1NSwiRyI6MjU1LCJCIjoyNTV9fSwiSXNWaXNpYmxlIjp0cnVlLCJXaWR0aCI6MC4wLCJIZWlnaHQiOjAuMCwiQm9yZGVyU3R5bGUiOnsiJGlkIjoiMzkxIiwiTGluZUNvbG9yIjpudWxsLCJMaW5lV2VpZ2h0IjowLjAsIkxpbmVUeXBlIjowLCJQYXJlbnRTdHlsZSI6bnVsbH0sIlBhcmVudFN0eWxlIjpudWxsfSwiRGF0ZUZvcm1hdCI6eyIkcmVmIjoiNTcifSwiV2Vla051bWJlcmluZyI6eyIkaWQiOiIzOTIiLCJGb3JtYXQiOjAsIklzVmlzaWJsZSI6ZmFsc2UsIkxhc3RLbm93blZpc2liaWxpdHlTdGF0ZSI6ZmFsc2V9LCJJc1Zpc2libGUiOnRydWUsIlBhcmVudFN0eWxlIjpudWxsfSwiSW5kZXgiOjEwLCJTbWFydER1cmF0aW9uQWN0aXZhdGVkIjpmYWxzZSwiRGF0ZUZvcm1hdCI6eyIkcmVmIjoiNTcifSwiV2Vla051bWJlcmluZyI6eyIkaWQiOiIzOTMiLCJGb3JtYXQiOjAsIklzVmlzaWJsZSI6ZmFsc2UsIkxhc3RLbm93blZpc2liaWxpdHlTdGF0ZSI6ZmFsc2V9LCJJZCI6IjI3NGI3OTg3LTI3NGYtNDY5Ny1iZGE1LTc2MDg0YTdkYjczOSIsIkltcG9ydElkIjpudWxsLCJUaXRsZSI6IkFuw6FsaXNpcyBsb2dzIiwiTm90ZSI6bnVsbCwiSHlwZXJsaW5rIjp7IiRpZCI6IjM5NCIsIkFkZHJlc3MiOm51bGwsIlN1YkFkZHJlc3MiOm51bGx9LCJJc0NoYW5nZWQiOmZhbHNlLCJJc05ldyI6ZmFsc2V9fV0sIl9taWxlc3RvbmVzIjpbXSwiSWQiOiIwMDAwMDAwMC0wMDAwLTAwMDAtMDAwMC0wMDAwMDAwMDAwMDAiLCJJc1NpbmdsZUl0ZW1Sb3ciOnRydWV9XSwiSW5kZXgiOjksIklkIjoiZjVjNDk3MzgtZGI0Mi00NmU2LTgxMWQtM2U5YjkzMjY4NDRkIiwiSGVhZGVyVGV4dCI6bnVsbCwiSXNEZWZhdWx0Ijp0cnVlLCJTdHlsZSI6eyIkaWQiOiIzOTUiLCJIZWFkZXJTdHlsZSI6eyIkaWQiOiIzOTYiLCJUZXh0U3R5bGUiOnsiJGlkIjoiMzk3IiwiRm9udFNldHRpbmdzIjp7IiRpZCI6IjM5OCIsIkZvbnRTaXplIjoxMSwiRm9udE5hbWUiOiJDYWxpYnJpIiwiSXNCb2xkIjpmYWxzZSwiSXNJdGFsaWMiOmZhbHNlLCJJc1VuZGVybGluZWQiOmZhbHNlLCJQYXJlbnRTdHlsZSI6bnVsbH0sIkF1dG9TaXplIjowLCJGb3JlZ3JvdW5kIjp7IiRpZCI6IjM5OSIsIkNvbG9yIjp7IiRpZCI6IjQw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SIsIlRvcCI6MC4wLCJMZWZ0IjowLjAsIlJpZ2h0IjowLjAsIkJvdHRvbSI6MC4wfSwiUGFkZGluZyI6eyIkaWQiOiI0MDIiLCJUb3AiOjAuMCwiTGVmdCI6MC4wLCJSaWdodCI6MC4wLCJCb3R0b20iOjAuMH0sIkJhY2tncm91bmQiOm51bGwsIklzVmlzaWJsZSI6dHJ1ZSwiV2lkdGgiOjAuMCwiSGVpZ2h0IjowLjAsIkJvcmRlclN0eWxlIjpudWxsLCJQYXJlbnRTdHlsZSI6bnVsbH0sIlJlY3RhbmdsZVN0eWxlIjp7IiRpZCI6IjQwMyIsIk1hcmdpbiI6eyIkaWQiOiI0MDQiLCJUb3AiOjAuMCwiTGVmdCI6MC4wLCJSaWdodCI6MC4wLCJCb3R0b20iOjAuMH0sIlBhZGRpbmciOnsiJGlkIjoiNDA1IiwiVG9wIjowLjAsIkxlZnQiOjAuMCwiUmlnaHQiOjAuMCwiQm90dG9tIjowLjB9LCJCYWNrZ3JvdW5kIjp7IiRpZCI6IjQwNiIsIkNvbG9yIjp7IiRpZCI6IjQwNyIsIkEiOjYzLCJSIjoyNTUsIkciOjE5MiwiQiI6MH19LCJJc1Zpc2libGUiOnRydWUsIldpZHRoIjowLjAsIkhlaWdodCI6MC4wLCJCb3JkZXJTdHlsZSI6eyIkaWQiOiI0MDgiLCJMaW5lQ29sb3IiOnsiJGlkIjoiNDA5IiwiJHR5cGUiOiJOTFJFLkNvbW1vbi5Eb20uU29saWRDb2xvckJydXNoLCBOTFJFLkNvbW1vbiIsIkNvbG9yIjp7IiRpZCI6IjQxMCIsIkEiOjI1NSwiUiI6MjU1LCJHIjowLCJCIjowfX0sIkxpbmVXZWlnaHQiOjAuMCwiTGluZVR5cGUiOjAsIlBhcmVudFN0eWxlIjpudWxsfSwiUGFyZW50U3R5bGUiOm51bGx9LCJNYXJnaW4iOnsiJGlkIjoiNDExIiwiVG9wIjowLjAsIkxlZnQiOjAuMCwiUmlnaHQiOjAuMCwiQm90dG9tIjowLjB9LCJQYWRkaW5nIjp7IiRpZCI6IjQxMiIsIlRvcCI6MC4wLCJMZWZ0IjowLjAsIlJpZ2h0IjowLjAsIkJvdHRvbSI6MC4wfSwiQmFja2dyb3VuZCI6bnVsbCwiSXNWaXNpYmxlIjp0cnVlLCJXaWR0aCI6MC4wLCJIZWlnaHQiOjAuMCwiQm9yZGVyU3R5bGUiOm51bGwsIlBhcmVudFN0eWxlIjpudWxsfSwiQmFja2dyb3VuZFN0eWxlIjp7IiRpZCI6IjQxMyIsIk1hcmdpbiI6eyIkaWQiOiI0MTQiLCJUb3AiOjAuMCwiTGVmdCI6MC4wLCJSaWdodCI6MC4wLCJCb3R0b20iOjAuMH0sIlBhZGRpbmciOnsiJGlkIjoiNDE1IiwiVG9wIjowLjAsIkxlZnQiOjAuMCwiUmlnaHQiOjAuMCwiQm90dG9tIjowLjB9LCJCYWNrZ3JvdW5kIjp7IiRpZCI6IjQxNiIsIkNvbG9yIjp7IiRpZCI6IjQxNyIsIkEiOjUxLCJSIjoxNjUsIkciOjE2NSwiQiI6MTY1fX0sIklzVmlzaWJsZSI6dHJ1ZSwiV2lkdGgiOjAuMCwiSGVpZ2h0IjowLjAsIkJvcmRlclN0eWxlIjp7IiRpZCI6IjQxOCIsIkxpbmVDb2xvciI6eyIkaWQiOiI0MTkiLCIkdHlwZSI6Ik5MUkUuQ29tbW9uLkRvbS5Tb2xpZENvbG9yQnJ1c2gsIE5MUkUuQ29tbW9uIiwiQ29sb3IiOnsiJGlkIjoiNDIwIiwiQSI6MjU1LCJSIjoyNTUsIkciOjAsIkIiOjB9fSwiTGluZVdlaWdodCI6MC4wLCJMaW5lVHlwZSI6MCwiUGFyZW50U3R5bGUiOm51bGx9LCJQYXJlbnRTdHlsZSI6bnVsbH0sIk1hcmdpbiI6eyIkaWQiOiI0MjEiLCJUb3AiOjAuMCwiTGVmdCI6MC4wLCJSaWdodCI6MC4wLCJCb3R0b20iOjAuMH0sIlBhZGRpbmciOnsiJGlkIjoiNDIyIiwiVG9wIjowLjAsIkxlZnQiOjAuMCwiUmlnaHQiOjAuMCwiQm90dG9tIjowLjB9LCJJc1Zpc2libGUiOmZhbHNlLCJXaWR0aCI6MC4wLCJIZWlnaHQiOjAuMCwiQm9yZGVyU3R5bGUiOm51bGwsIlBhcmVudFN0eWxlIjpudWxsfX1dLCJJZCI6ImE5MzcwMWIzLWY4MzUtNDA4YS1iMjdkLWQzOGE2MDdhMzllNCIsIkluZGV4Ijo5LCJIZWFkZXJUZXh0IjoiQW7DoWxpc2lzIiwiU3R5bGUiOnsiJGlkIjoiNDIzIiwiSGVhZGVyU3R5bGUiOnsiJGlkIjoiNDI0IiwiVGV4dElzVmVydGljYWwiOmZhbHNlLCJUZXh0U3R5bGUiOnsiJGlkIjoiNDI1IiwiRm9udFNldHRpbmdzIjp7IiRpZCI6IjQyNiIsIkZvbnRTaXplIjoxMiwiRm9udE5hbWUiOiJDYWxpYnJpIiwiSXNCb2xkIjpmYWxzZSwiSXNJdGFsaWMiOmZhbHNlLCJJc1VuZGVybGluZWQiOmZhbHNlLCJQYXJlbnRTdHlsZSI6bnVsbH0sIkF1dG9TaXplIjowLCJGb3JlZ3JvdW5kIjp7IiRyZWYiOiIxMjYifSwiTWF4V2lkdGgiOiJJbmZpbml0eSI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udWxsLCJJc1Zpc2libGUiOnRydWUsIldpZHRoIjowLjAsIkhlaWdodCI6MC4wLCJCb3JkZXJTdHlsZSI6bnVsbCwiUGFyZW50U3R5bGUiOm51bGx9LCJSZWN0YW5nbGVTdHlsZSI6eyIkaWQiOiI0MjciLCJNYXJnaW4iOnsiJGlkIjoiNDI4IiwiVG9wIjowLjAsIkxlZnQiOjAuMCwiUmlnaHQiOjAuMCwiQm90dG9tIjowLjB9LCJQYWRkaW5nIjp7IiRpZCI6IjQyOSIsIlRvcCI6MC4wLCJMZWZ0IjowLjAsIlJpZ2h0IjowLjAsIkJvdHRvbSI6MC4wfSwiQmFja2dyb3VuZCI6eyIkaWQiOiI0MzAiLCJDb2xvciI6eyIkaWQiOiI0MzEiLCJBIjoyNTUsIlIiOjI1NSwiRyI6MTkyLCJCIjowfX0sIklzVmlzaWJsZSI6dHJ1ZSwiV2lkdGgiOjAuMCwiSGVpZ2h0IjowLjAsIkJvcmRlclN0eWxlIjp7IiRpZCI6IjQzMiIsIkxpbmVDb2xvciI6eyIkaWQiOiI0MzMiLCIkdHlwZSI6Ik5MUkUuQ29tbW9uLkRvbS5Tb2xpZENvbG9yQnJ1c2gsIE5MUkUuQ29tbW9uIiwiQ29sb3IiOnsiJGlkIjoiNDM0IiwiQSI6MjU1LCJSIjoyNTUsIkciOjAsIkIiOjB9fSwiTGluZVdlaWdodCI6MC4wLCJMaW5lVHlwZSI6MCwiUGFyZW50U3R5bGUiOm51bGx9LCJQYXJlbnRTdHlsZSI6bnVsbH0sIk1hcmdpbiI6eyIkaWQiOiI0MzUiLCJUb3AiOjAuMCwiTGVmdCI6MC4wLCJSaWdodCI6MC4wLCJCb3R0b20iOjAuMH0sIlBhZGRpbmciOnsiJGlkIjoiNDM2IiwiVG9wIjowLjAsIkxlZnQiOjAuMCwiUmlnaHQiOjAuMCwiQm90dG9tIjowLjB9LCJCYWNrZ3JvdW5kIjpudWxsLCJJc1Zpc2libGUiOnRydWUsIldpZHRoIjowLjAsIkhlaWdodCI6MC4wLCJCb3JkZXJTdHlsZSI6bnVsbCwiUGFyZW50U3R5bGUiOm51bGx9LCJCYWNrZ3JvdW5kU3R5bGUiOnsiJGlkIjoiNDM3IiwiTWFyZ2luIjp7IiRpZCI6IjQzOCIsIlRvcCI6MC4wLCJMZWZ0IjowLjAsIlJpZ2h0IjowLjAsIkJvdHRvbSI6MC4wfSwiUGFkZGluZyI6eyIkaWQiOiI0MzkiLCJUb3AiOjAuMCwiTGVmdCI6MC4wLCJSaWdodCI6MC4wLCJCb3R0b20iOjAuMH0sIkJhY2tncm91bmQiOnsiJGlkIjoiNDQwIiwiQ29sb3IiOnsiJGlkIjoiNDQxIiwiQSI6NTEsIlIiOjE2NSwiRyI6MTY1LCJCIjoxNjV9fSwiSXNWaXNpYmxlIjp0cnVlLCJXaWR0aCI6MC4wLCJIZWlnaHQiOjAuMCwiQm9yZGVyU3R5bGUiOnsiJGlkIjoiNDQyIiwiTGluZUNvbG9yIjp7IiRpZCI6IjQ0MyIsIiR0eXBlIjoiTkxSRS5Db21tb24uRG9tLlNvbGlkQ29sb3JCcnVzaCwgTkxSRS5Db21tb24iLCJDb2xvciI6eyIkaWQiOiI0NDQiLCJBIjoyNTUsIlIiOjI1NSwiRyI6MCwiQiI6MH19LCJMaW5lV2VpZ2h0IjowLjAsIkxpbmVUeXBlIjowLCJQYXJlbnRTdHlsZSI6bnVsbH0sIlBhcmVudFN0eWxlIjpudWxsfSwiSXNBYm92ZVRpbWViYW5kIjpmYWxzZSwiTWFyZ2luIjp7IiRpZCI6IjQ0NSIsIlRvcCI6MC4wLCJMZWZ0IjowLjAsIlJpZ2h0IjowLjAsIkJvdHRvbSI6MC4wfSwiUGFkZGluZyI6eyIkaWQiOiI0NDYiLCJUb3AiOjAuMCwiTGVmdCI6MC4wLCJSaWdodCI6MC4wLCJCb3R0b20iOjAuMH0sIklzVmlzaWJsZSI6dHJ1ZSwiV2lkdGgiOjAuMCwiSGVpZ2h0IjowLjAsIkJvcmRlclN0eWxlIjp7IiRpZCI6IjQ0NyIsIkxpbmVDb2xvciI6bnVsbCwiTGluZVdlaWdodCI6MC4wLCJMaW5lVHlwZSI6MCwiUGFyZW50U3R5bGUiOm51bGx9LCJQYXJlbnRTdHlsZSI6bnVsbH19LHsiJGlkIjoiNDQ4IiwiX2FjdGl2aXRpZXMiOlt7IiRpZCI6IjQ0OSIsIl9yb3dzIjpbeyIkaWQiOiI0NTAiLCJfdGFza3MiOlt7IiRpZCI6IjQ1MSIsIl9hdHRhY2hlZE1pbGVzdG9uZXMiOltdLCJUYXNrRGVmaW5pdGlvbiI6eyIkaWQiOiI0NTIiLCJHcm91cE5hbWUiOm51bGwsIlN0YXJ0RGF0ZSI6IjIwMjAtMTEtMjFUMDA6MDA6MDBaIiwiRW5kRGF0ZSI6IjIwMjEtMDYtMjVUMjM6NTk6MDBaIiwiUGVyY2VudGFnZUNvbXBsZXRlIjpudWxsLCJTdHlsZSI6eyIkaWQiOiI0NTMiLCJTaGFwZSI6MSwiU2hhcGVUaGlja25lc3MiOjIsIkR1cmF0aW9uRm9ybWF0IjowLCJJbmNsdWRlTm9uV29ya2luZ0RheXNJbkR1cmF0aW9uIjpmYWxzZSwiUGVyY2VudGFnZUNvbXBsZXRlU3R5bGUiOnsiJGlkIjoiNDU0IiwiRm9udFNldHRpbmdzIjp7IiRpZCI6IjQ1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U2IiwiTGluZUNvbG9yIjpudWxsLCJMaW5lV2VpZ2h0IjowLjAsIkxpbmVUeXBlIjowLCJQYXJlbnRTdHlsZSI6bnVsbH0sIlBhcmVudFN0eWxlIjpudWxsfSwiRHVyYXRpb25TdHlsZSI6eyIkaWQiOiI0NTciLCJGb250U2V0dGluZ3MiOnsiJGlkIjoiNDU4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NTkiLCJMaW5lQ29sb3IiOm51bGwsIkxpbmVXZWlnaHQiOjAuMCwiTGluZVR5cGUiOjAsIlBhcmVudFN0eWxlIjpudWxsfSwiUGFyZW50U3R5bGUiOm51bGx9LCJIb3Jpem9udGFsQ29ubmVjdG9yU3R5bGUiOnsiJGlkIjoiNDYwIiwiTGluZUNvbG9yIjp7IiRyZWYiOiIyNiJ9LCJMaW5lV2VpZ2h0IjoxLjAsIkxpbmVUeXBlIjowLCJQYXJlbnRTdHlsZSI6bnVsbH0sIlZlcnRpY2FsQ29ubmVjdG9yU3R5bGUiOnsiJGlkIjoiNDYx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DYyIiwiTWFyZ2luIjp7IiRyZWYiOiIzMiJ9LCJQYWRkaW5nIjp7IiRyZWYiOiIzMyJ9LCJCYWNrZ3JvdW5kIjp7IiRpZCI6IjQ2MyIsIkNvbG9yIjp7IiRpZCI6IjQ2NCIsIkEiOjI1NSwiUiI6MjYsIkciOjE3MCwiQiI6NjZ9fSwiSXNWaXNpYmxlIjp0cnVlLCJXaWR0aCI6MC4wLCJIZWlnaHQiOjIyLjAsIkJvcmRlclN0eWxlIjp7IiRpZCI6IjQ2NSIsIkxpbmVDb2xvciI6eyIkcmVmIjoiMzcifSwiTGluZVdlaWdodCI6MC4wLCJMaW5lVHlwZSI6MCwiUGFyZW50U3R5bGUiOm51bGx9LCJQYXJlbnRTdHlsZSI6bnVsbH0sIlRpdGxlU3R5bGUiOnsiJGlkIjoiNDY2IiwiRm9udFNldHRpbmdzIjp7IiRpZCI6IjQ2NyIsIkZvbnRTaXplIjo4LCJGb250TmFtZSI6IkNhbGlicmkiLCJJc0JvbGQiOnRydWUsIklzSXRhbGljIjpmYWxzZSwiSXNVbmRlcmxpbmVkIjpmYWxzZSwiUGFyZW50U3R5bGUiOm51bGx9LCJBdXRvU2l6ZSI6MCwiRm9yZWdyb3VuZCI6eyIkaWQiOiI0NjgiLCJDb2xvciI6eyIkaWQiOiI0Nj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DcwIiwiQ29sb3IiOnsiJGlkIjoiNDcxIiwiQSI6MCwiUiI6MjU1LCJHIjoyNTUsIkIiOjI1NX1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Dc3IiwiQ29sb3IiOnsiJGlkIjoiNDc4IiwiQSI6MCwiUiI6MjU1LCJHIjoyNTUsIkIiOjI1NX19LCJJc1Zpc2libGUiOnRydWUsIldpZHRoIjowLjAsIkhlaWdodCI6MC4wLCJCb3JkZXJTdHlsZSI6eyIkaWQiOiI0NzkiLCJMaW5lQ29sb3IiOm51bGwsIkxpbmVXZWlnaHQiOjAuMCwiTGluZVR5cGUiOjAsIlBhcmVudFN0eWxlIjpudWxsfSwiUGFyZW50U3R5bGUiOm51bGx9LCJEYXRlRm9ybWF0Ijp7IiRyZWYiOiI1NyJ9LCJXZWVrTnVtYmVyaW5nIjp7IiRpZCI6IjQ4MCIsIkZvcm1hdCI6MCwiSXNWaXNpYmxlIjpmYWxzZSwiTGFzdEtub3duVmlzaWJpbGl0eVN0YXRlIjpmYWxzZX0sIklzVmlzaWJsZSI6dHJ1ZSwiUGFyZW50U3R5bGUiOm51bGx9LCJJbmRleCI6MTIsIlNtYXJ0RHVyYXRpb25BY3RpdmF0ZWQiOmZhbHNlLCJEYXRlRm9ybWF0Ijp7IiRyZWYiOiI1NyJ9LCJXZWVrTnVtYmVyaW5nIjp7IiRpZCI6IjQ4MSIsIkZvcm1hdCI6MCwiSXNWaXNpYmxlIjpmYWxzZSwiTGFzdEtub3duVmlzaWJpbGl0eVN0YXRlIjpmYWxzZX0sIklkIjoiNjQwZGJmZWEtYzgxYy00NTkwLTg3MjMtNTEyMmYwNTk5NjdmIiwiSW1wb3J0SWQiOm51bGwsIlRpdGxlIjoiTWVtb3JpYSIsIk5vdGUiOm51bGwsIkh5cGVybGluayI6eyIkaWQiOiI0ODIiLCJBZGRyZXNzIjpudWxsLCJTdWJBZGRyZXNzIjpudWxsfSwiSXNDaGFuZ2VkIjpmYWxzZSwiSXNOZXciOmZhbHNlfX1dLCJfbWlsZXN0b25lcyI6W10sIklkIjoiMDAwMDAwMDAtMDAwMC0wMDAwLTAwMDAtMDAwMDAwMDAwMDAwIiwiSXNTaW5nbGVJdGVtUm93Ijp0cnVlfSx7IiRpZCI6IjQ4MyIsIl90YXNrcyI6W3siJGlkIjoiNDg0IiwiX2F0dGFjaGVkTWlsZXN0b25lcyI6W10sIlRhc2tEZWZpbml0aW9uIjp7IiRpZCI6IjQ4NSIsIkdyb3VwTmFtZSI6bnVsbCwiU3RhcnREYXRlIjoiMjAyMS0wNi0xOVQwMDowMDowMFoiLCJFbmREYXRlIjoiMjAyMS0wNy0wN1QyMzo1OTowMFoiLCJQZXJjZW50YWdlQ29tcGxldGUiOm51bGwsIlN0eWxlIjp7IiRpZCI6IjQ4NiIsIlNoYXBlIjoxLCJTaGFwZVRoaWNrbmVzcyI6MiwiRHVyYXRpb25Gb3JtYXQiOjAsIkluY2x1ZGVOb25Xb3JraW5nRGF5c0luRHVyYXRpb24iOmZhbHNlLCJQZXJjZW50YWdlQ29tcGxldGVTdHlsZSI6eyIkaWQiOiI0ODciLCJGb250U2V0dGluZ3MiOnsiJGlkIjoiNDg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0ODkiLCJMaW5lQ29sb3IiOm51bGwsIkxpbmVXZWlnaHQiOjAuMCwiTGluZVR5cGUiOjAsIlBhcmVudFN0eWxlIjpudWxsfSwiUGFyZW50U3R5bGUiOm51bGx9LCJEdXJhdGlvblN0eWxlIjp7IiRpZCI6IjQ5MCIsIkZvbnRTZXR0aW5ncyI6eyIkaWQiOiI0OTE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0OTUiLCJNYXJnaW4iOnsiJHJlZiI6IjMyIn0sIlBhZGRpbmciOnsiJHJlZiI6IjMzIn0sIkJhY2tncm91bmQiOnsiJGlkIjoiNDk2IiwiQ29sb3IiOnsiJGlkIjoiNDk3IiwiQSI6MjU1LCJSIjoyNiwiRyI6MTcwLCJCIjo2Nn19LCJJc1Zpc2libGUiOnRydWUsIldpZHRoIjowLjAsIkhlaWdodCI6MjIuMCwiQm9yZGVyU3R5bGUiOnsiJGlkIjoiNDk4IiwiTGluZUNvbG9yIjp7IiRyZWYiOiIzNyJ9LCJMaW5lV2VpZ2h0IjowLjAsIkxpbmVUeXBlIjowLCJQYXJlbnRTdHlsZSI6bnVsbH0sIlBhcmVudFN0eWxlIjpudWxsfSwiVGl0bGVTdHlsZSI6eyIkaWQiOiI0OTkiLCJGb250U2V0dGluZ3MiOnsiJGlkIjoiNTAwIiwiRm9udFNpemUiOjgsIkZvbnROYW1lIjoiQ2FsaWJyaSIsIklzQm9sZCI6dHJ1ZSwiSXNJdGFsaWMiOmZhbHNlLCJJc1VuZGVybGluZWQiOmZhbHNlLCJQYXJlbnRTdHlsZSI6bnVsbH0sIkF1dG9TaXplIjowLCJGb3JlZ3JvdW5kIjp7IiRpZCI6IjUwMSIsIkNvbG9yIjp7IiRpZCI6IjUw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1MDMiLCJDb2xvciI6eyIkaWQiOiI1MDQiLCJBIjowLCJSIjoyNTUsIkciOjI1NSwiQiI6MjU1fX0sIklzVmlzaWJsZSI6dHJ1ZSwiV2lkdGgiOjAuMCwiSGVpZ2h0IjowLjAsIkJvcmRlclN0eWxlIjp7IiRpZCI6IjUwNSIsIkxpbmVDb2xvciI6bnVsbCwiTGluZVdlaWdodCI6MC4wLCJMaW5lVHlwZSI6MCwiUGFyZW50U3R5bGUiOm51bGx9LCJQYXJlbnRTdHlsZSI6bnVsbH0sIkRhdGVTdHlsZSI6eyIkaWQiOiI1MDYiLCJGb250U2V0dGluZ3MiOnsiJGlkIjoiNTA3IiwiRm9udFNpemUiOjEwLCJGb250TmFtZSI6IkNhbGlicmkiLCJJc0JvbGQiOmZhbHNlLCJJc0l0YWxpYyI6ZmFsc2UsIklzVW5kZXJsaW5lZCI6ZmFsc2UsIlBhcmVudFN0eWxlIjpudWxsfSwiQXV0b1NpemUiOjAsIkZvcmVncm91bmQiOnsiJGlkIjoiNTA4IiwiQ29sb3IiOnsiJGlkIjoiNTA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IifSwiUGFkZGluZyI6eyIkcmVmIjoiNTMifSwiQmFja2dyb3VuZCI6eyIkaWQiOiI1MTAiLCJDb2xvciI6eyIkaWQiOiI1MTEiLCJBIjowLCJSIjoyNTUsIkciOjI1NSwiQiI6MjU1fX0sIklzVmlzaWJsZSI6dHJ1ZSwiV2lkdGgiOjAuMCwiSGVpZ2h0IjowLjAsIkJvcmRlclN0eWxlIjp7IiRpZCI6IjUxMiIsIkxpbmVDb2xvciI6bnVsbCwiTGluZVdlaWdodCI6MC4wLCJMaW5lVHlwZSI6MCwiUGFyZW50U3R5bGUiOm51bGx9LCJQYXJlbnRTdHlsZSI6bnVsbH0sIkRhdGVGb3JtYXQiOnsiJHJlZiI6IjU3In0sIldlZWtOdW1iZXJpbmciOnsiJGlkIjoiNTEzIiwiRm9ybWF0IjowLCJJc1Zpc2libGUiOmZhbHNlLCJMYXN0S25vd25WaXNpYmlsaXR5U3RhdGUiOmZhbHNlfSwiSXNWaXNpYmxlIjp0cnVlLCJQYXJlbnRTdHlsZSI6bnVsbH0sIkluZGV4IjoxMywiU21hcnREdXJhdGlvbkFjdGl2YXRlZCI6ZmFsc2UsIkRhdGVGb3JtYXQiOnsiJHJlZiI6IjU3In0sIldlZWtOdW1iZXJpbmciOnsiJGlkIjoiNTE0IiwiRm9ybWF0IjowLCJJc1Zpc2libGUiOmZhbHNlLCJMYXN0S25vd25WaXNpYmlsaXR5U3RhdGUiOmZhbHNlfSwiSWQiOiIwOTBhM2ZmMy1iYjk3LTRiMzQtODRmNC05N2NmYjYxY2I0NmEiLCJJbXBvcnRJZCI6bnVsbCwiVGl0bGUiOiJBbmV4b3MiLCJOb3RlIjpudWxsLCJIeXBlcmxpbmsiOnsiJGlkIjoiNTE1IiwiQWRkcmVzcyI6bnVsbCwiU3ViQWRkcmVzcyI6bnVsbH0sIklzQ2hhbmdlZCI6ZmFsc2UsIklzTmV3IjpmYWxzZX19XSwiX21pbGVzdG9uZXMiOltdLCJJZCI6IjAwMDAwMDAwLTAwMDAtMDAwMC0wMDAwLTAwMDAwMDAwMDAwMCIsIklzU2luZ2xlSXRlbVJvdyI6dHJ1ZX1dLCJJbmRleCI6MTEsIklkIjoiNjQ5OTM1YzEtNTA4Ni00OGRjLWFiYWYtYWZhYTBhMjI3NmRlIiwiSGVhZGVyVGV4dCI6bnVsbCwiSXNEZWZhdWx0Ijp0cnVlLCJTdHlsZSI6eyIkaWQiOiI1MTYiLCJIZWFkZXJTdHlsZSI6eyIkaWQiOiI1MTciLCJUZXh0U3R5bGUiOnsiJGlkIjoiNTE4IiwiRm9udFNldHRpbmdzIjp7IiRpZCI6IjUxOSIsIkZvbnRTaXplIjoxMSwiRm9udE5hbWUiOiJDYWxpYnJpIiwiSXNCb2xkIjpmYWxzZSwiSXNJdGFsaWMiOmZhbHNlLCJJc1VuZGVybGluZWQiOmZhbHNlLCJQYXJlbnRTdHlsZSI6bnVsbH0sIkF1dG9TaXplIjowLCJGb3JlZ3JvdW5kIjp7IiRpZCI6IjUyMCIsIkNvbG9yIjp7IiRpZCI6IjUy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yMiIsIlRvcCI6MC4wLCJMZWZ0IjowLjAsIlJpZ2h0IjowLjAsIkJvdHRvbSI6MC4wfSwiUGFkZGluZyI6eyIkaWQiOiI1MjMiLCJUb3AiOjAuMCwiTGVmdCI6MC4wLCJSaWdodCI6MC4wLCJCb3R0b20iOjAuMH0sIkJhY2tncm91bmQiOm51bGwsIklzVmlzaWJsZSI6dHJ1ZSwiV2lkdGgiOjAuMCwiSGVpZ2h0IjowLjAsIkJvcmRlclN0eWxlIjpudWxsLCJQYXJlbnRTdHlsZSI6bnVsbH0sIlJlY3RhbmdsZVN0eWxlIjp7IiRpZCI6IjUyNCIsIk1hcmdpbiI6eyIkaWQiOiI1MjUiLCJUb3AiOjAuMCwiTGVmdCI6MC4wLCJSaWdodCI6MC4wLCJCb3R0b20iOjAuMH0sIlBhZGRpbmciOnsiJGlkIjoiNTI2IiwiVG9wIjowLjAsIkxlZnQiOjAuMCwiUmlnaHQiOjAuMCwiQm90dG9tIjowLjB9LCJCYWNrZ3JvdW5kIjp7IiRpZCI6IjUyNyIsIkNvbG9yIjp7IiRpZCI6IjUyOCIsIkEiOjYzLCJSIjoxMTIsIkciOjE3MywiQiI6NzF9fSwiSXNWaXNpYmxlIjp0cnVlLCJXaWR0aCI6MC4wLCJIZWlnaHQiOjAuMCwiQm9yZGVyU3R5bGUiOnsiJGlkIjoiNTI5IiwiTGluZUNvbG9yIjp7IiRpZCI6IjUzMCIsIiR0eXBlIjoiTkxSRS5Db21tb24uRG9tLlNvbGlkQ29sb3JCcnVzaCwgTkxSRS5Db21tb24iLCJDb2xvciI6eyIkaWQiOiI1MzEiLCJBIjoyNTUsIlIiOjI1NSwiRyI6MCwiQiI6MH19LCJMaW5lV2VpZ2h0IjowLjAsIkxpbmVUeXBlIjowLCJQYXJlbnRTdHlsZSI6bnVsbH0sIlBhcmVudFN0eWxlIjpudWxsfSwiTWFyZ2luIjp7IiRpZCI6IjUzMiIsIlRvcCI6MC4wLCJMZWZ0IjowLjAsIlJpZ2h0IjowLjAsIkJvdHRvbSI6MC4wfSwiUGFkZGluZyI6eyIkaWQiOiI1MzMiLCJUb3AiOjAuMCwiTGVmdCI6MC4wLCJSaWdodCI6MC4wLCJCb3R0b20iOjAuMH0sIkJhY2tncm91bmQiOm51bGwsIklzVmlzaWJsZSI6dHJ1ZSwiV2lkdGgiOjAuMCwiSGVpZ2h0IjowLjAsIkJvcmRlclN0eWxlIjpudWxsLCJQYXJlbnRTdHlsZSI6bnVsbH0sIkJhY2tncm91bmRTdHlsZSI6eyIkaWQiOiI1MzQiLCJNYXJnaW4iOnsiJGlkIjoiNTM1IiwiVG9wIjowLjAsIkxlZnQiOjAuMCwiUmlnaHQiOjAuMCwiQm90dG9tIjowLjB9LCJQYWRkaW5nIjp7IiRpZCI6IjUzNiIsIlRvcCI6MC4wLCJMZWZ0IjowLjAsIlJpZ2h0IjowLjAsIkJvdHRvbSI6MC4wfSwiQmFja2dyb3VuZCI6eyIkaWQiOiI1MzciLCJDb2xvciI6eyIkaWQiOiI1MzgiLCJBIjo1MSwiUiI6MTY1LCJHIjoxNjUsIkIiOjE2NX19LCJJc1Zpc2libGUiOnRydWUsIldpZHRoIjowLjAsIkhlaWdodCI6MC4wLCJCb3JkZXJTdHlsZSI6eyIkaWQiOiI1MzkiLCJMaW5lQ29sb3IiOnsiJGlkIjoiNTQwIiwiJHR5cGUiOiJOTFJFLkNvbW1vbi5Eb20uU29saWRDb2xvckJydXNoLCBOTFJFLkNvbW1vbiIsIkNvbG9yIjp7IiRpZCI6IjU0MSIsIkEiOjI1NSwiUiI6MjU1LCJHIjowLCJCIjowfX0sIkxpbmVXZWlnaHQiOjAuMCwiTGluZVR5cGUiOjAsIlBhcmVudFN0eWxlIjpudWxsfSwiUGFyZW50U3R5bGUiOm51bGx9LCJNYXJnaW4iOnsiJGlkIjoiNTQyIiwiVG9wIjowLjAsIkxlZnQiOjAuMCwiUmlnaHQiOjAuMCwiQm90dG9tIjowLjB9LCJQYWRkaW5nIjp7IiRpZCI6IjU0MyIsIlRvcCI6MC4wLCJMZWZ0IjowLjAsIlJpZ2h0IjowLjAsIkJvdHRvbSI6MC4wfSwiSXNWaXNpYmxlIjpmYWxzZSwiV2lkdGgiOjAuMCwiSGVpZ2h0IjowLjAsIkJvcmRlclN0eWxlIjpudWxsLCJQYXJlbnRTdHlsZSI6bnVsbH19XSwiSWQiOiI2ODg4ZWI3Zi0wNWI1LTQzZmMtYjM1OS03MWI2YjM2N2ZjNWMiLCJJbmRleCI6MTEsIkhlYWRlclRleHQiOiJEb2N1bWVudGFjacOzbiIsIlN0eWxlIjp7IiRpZCI6IjU0NCIsIkhlYWRlclN0eWxlIjp7IiRpZCI6IjU0NSIsIlRleHRJc1ZlcnRpY2FsIjpmYWxzZSwiVGV4dFN0eWxlIjp7IiRpZCI6IjU0NiIsIkZvbnRTZXR0aW5ncyI6eyIkaWQiOiI1NDciLCJGb250U2l6ZSI6MTAsIkZvbnROYW1lIjoiQ2FsaWJyaSIsIklzQm9sZCI6ZmFsc2UsIklzSXRhbGljIjpmYWxzZSwiSXNVbmRlcmxpbmVkIjpmYWxzZSwiUGFyZW50U3R5bGUiOm51bGx9LCJBdXRvU2l6ZSI6MCwiRm9yZWdyb3VuZCI6eyIkcmVmIjoiMTI2In0sIk1heFdpZHRoIjoiSW5maW5pdHki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Q4IiwiTWFyZ2luIjp7IiRpZCI6IjU0OSIsIlRvcCI6MC4wLCJMZWZ0IjowLjAsIlJpZ2h0IjowLjAsIkJvdHRvbSI6MC4wfSwiUGFkZGluZyI6eyIkaWQiOiI1NTAiLCJUb3AiOjAuMCwiTGVmdCI6MC4wLCJSaWdodCI6MC4wLCJCb3R0b20iOjAuMH0sIkJhY2tncm91bmQiOnsiJGlkIjoiNTUxIiwiQ29sb3IiOnsiJGlkIjoiNTUyIiwiQSI6MjU1LCJSIjoxMTIsIkciOjE3MywiQiI6NzF9fSwiSXNWaXNpYmxlIjp0cnVlLCJXaWR0aCI6MC4wLCJIZWlnaHQiOjAuMCwiQm9yZGVyU3R5bGUiOnsiJGlkIjoiNTUzIiwiTGluZUNvbG9yIjp7IiRpZCI6IjU1NCIsIiR0eXBlIjoiTkxSRS5Db21tb24uRG9tLlNvbGlkQ29sb3JCcnVzaCwgTkxSRS5Db21tb24iLCJDb2xvciI6eyIkaWQiOiI1NTUiLCJBIjoyNTUsIlIiOjI1NSwiRyI6MCwiQiI6MH19LCJMaW5lV2VpZ2h0IjowLjAsIkxpbmVUeXBlIjowLCJQYXJlbnRTdHlsZSI6bnVsbH0sIlBhcmVudFN0eWxlIjpudWxsfSwiTWFyZ2luIjp7IiRpZCI6IjU1NiIsIlRvcCI6MC4wLCJMZWZ0IjowLjAsIlJpZ2h0IjowLjAsIkJvdHRvbSI6MC4wfSwiUGFkZGluZyI6eyIkaWQiOiI1NTciLCJUb3AiOjAuMCwiTGVmdCI6MC4wLCJSaWdodCI6MC4wLCJCb3R0b20iOjAuMH0sIkJhY2tncm91bmQiOm51bGwsIklzVmlzaWJsZSI6dHJ1ZSwiV2lkdGgiOjAuMCwiSGVpZ2h0IjowLjAsIkJvcmRlclN0eWxlIjpudWxsLCJQYXJlbnRTdHlsZSI6bnVsbH0sIkJhY2tncm91bmRTdHlsZSI6eyIkaWQiOiI1NTgiLCJNYXJnaW4iOnsiJGlkIjoiNTU5IiwiVG9wIjowLjAsIkxlZnQiOjAuMCwiUmlnaHQiOjAuMCwiQm90dG9tIjowLjB9LCJQYWRkaW5nIjp7IiRpZCI6IjU2MCIsIlRvcCI6MC4wLCJMZWZ0IjowLjAsIlJpZ2h0IjowLjAsIkJvdHRvbSI6MC4wfSwiQmFja2dyb3VuZCI6eyIkaWQiOiI1NjEiLCJDb2xvciI6eyIkaWQiOiI1NjIiLCJBIjo1MSwiUiI6MTY1LCJHIjoxNjUsIkIiOjE2NX19LCJJc1Zpc2libGUiOnRydWUsIldpZHRoIjowLjAsIkhlaWdodCI6MC4wLCJCb3JkZXJTdHlsZSI6eyIkaWQiOiI1NjMiLCJMaW5lQ29sb3IiOnsiJGlkIjoiNTY0IiwiJHR5cGUiOiJOTFJFLkNvbW1vbi5Eb20uU29saWRDb2xvckJydXNoLCBOTFJFLkNvbW1vbiIsIkNvbG9yIjp7IiRpZCI6IjU2NSIsIkEiOjI1NSwiUiI6MjU1LCJHIjowLCJCIjow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dLCJJbmRleCI6MTQsIklkIjoiNTFiYzI3MzAtMzk1Yi00MzBjLTk5ZTctNzkxOTIxMGM5NmZiIiwiSGVhZGVyVGV4dCI6bnVsbCwiSXNEZWZhdWx0Ijp0cnVlLCJTdHlsZSI6eyIkaWQiOiI1NzEiLCJIZWFkZXJTdHlsZSI6eyIkaWQiOiI1NzIiLCJUZXh0U3R5bGUiOnsiJGlkIjoiNTczIiwiRm9udFNldHRpbmdzIjp7IiRpZCI6IjU3NCIsIkZvbnRTaXplIjoxMSwiRm9udE5hbWUiOiJDYWxpYnJpIiwiSXNCb2xkIjpmYWxzZSwiSXNJdGFsaWMiOmZhbHNlLCJJc1VuZGVybGluZWQiOmZhbHNlLCJQYXJlbnRTdHlsZSI6bnVsbH0sIkF1dG9TaXplIjowLCJGb3JlZ3JvdW5kIjp7IiRpZCI6IjU3NSIsIkNvbG9yIjp7IiRpZCI6IjU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3NyIsIlRvcCI6MC4wLCJMZWZ0IjowLjAsIlJpZ2h0IjowLjAsIkJvdHRvbSI6MC4wfSwiUGFkZGluZyI6eyIkaWQiOiI1NzgiLCJUb3AiOjAuMCwiTGVmdCI6MC4wLCJSaWdodCI6MC4wLCJCb3R0b20iOjAuMH0sIkJhY2tncm91bmQiOm51bGwsIklzVmlzaWJsZSI6dHJ1ZSwiV2lkdGgiOjAuMCwiSGVpZ2h0IjowLjAsIkJvcmRlclN0eWxlIjpudWxsLCJQYXJlbnRTdHlsZSI6bnVsbH0sIlJlY3RhbmdsZVN0eWxlIjp7IiRpZCI6IjU3OSIsIk1hcmdpbiI6eyIkaWQiOiI1ODAiLCJUb3AiOjAuMCwiTGVmdCI6MC4wLCJSaWdodCI6MC4wLCJCb3R0b20iOjAuMH0sIlBhZGRpbmciOnsiJGlkIjoiNTgxIiwiVG9wIjowLjAsIkxlZnQiOjAuMCwiUmlnaHQiOjAuMCwiQm90dG9tIjowLjB9LCJCYWNrZ3JvdW5kIjp7IiRpZCI6IjU4MiIsIkNvbG9yIjp7IiRpZCI6IjU4MyIsIkEiOjYzLCJSIjo5MSwiRyI6MTU1LCJCIjoyMTN9fSwiSXNWaXNpYmxlIjp0cnVlLCJXaWR0aCI6MC4wLCJIZWlnaHQiOjAuMCwiQm9yZGVyU3R5bGUiOnsiJGlkIjoiNTg0IiwiTGluZUNvbG9yIjp7IiRpZCI6IjU4NSIsIiR0eXBlIjoiTkxSRS5Db21tb24uRG9tLlNvbGlkQ29sb3JCcnVzaCwgTkxSRS5Db21tb24iLCJDb2xvciI6eyIkaWQiOiI1ODYiLCJBIjoyNTUsIlIiOjI1NSwiRyI6MCwiQiI6MH19LCJMaW5lV2VpZ2h0IjowLjAsIkxpbmVUeXBlIjowLCJQYXJlbnRTdHlsZSI6bnVsbH0sIlBhcmVudFN0eWxlIjpudWxsfSwiTWFyZ2luIjp7IiRpZCI6IjU4NyIsIlRvcCI6MC4wLCJMZWZ0IjowLjAsIlJpZ2h0IjowLjAsIkJvdHRvbSI6MC4wfSwiUGFkZGluZyI6eyIkaWQiOiI1ODgiLCJUb3AiOjAuMCwiTGVmdCI6MC4wLCJSaWdodCI6MC4wLCJCb3R0b20iOjAuMH0sIkJhY2tncm91bmQiOm51bGwsIklzVmlzaWJsZSI6dHJ1ZSwiV2lkdGgiOjAuMCwiSGVpZ2h0IjowLjAsIkJvcmRlclN0eWxlIjpudWxsLCJQYXJlbnRTdHlsZSI6bnVsbH0sIkJhY2tncm91bmRTdHlsZSI6eyIkaWQiOiI1ODkiLCJNYXJnaW4iOnsiJGlkIjoiNTkwIiwiVG9wIjowLjAsIkxlZnQiOjAuMCwiUmlnaHQiOjAuMCwiQm90dG9tIjowLjB9LCJQYWRkaW5nIjp7IiRpZCI6IjU5MSIsIlRvcCI6MC4wLCJMZWZ0IjowLjAsIlJpZ2h0IjowLjAsIkJvdHRvbSI6MC4wfSwiQmFja2dyb3VuZCI6eyIkaWQiOiI1OTIiLCJDb2xvciI6eyIkaWQiOiI1OTMiLCJBIjo1MSwiUiI6MTY1LCJHIjoxNjUsIkIiOjE2NX19LCJJc1Zpc2libGUiOnRydWUsIldpZHRoIjowLjAsIkhlaWdodCI6MC4wLCJCb3JkZXJTdHlsZSI6eyIkaWQiOiI1OTQiLCJMaW5lQ29sb3IiOnsiJGlkIjoiNTk1IiwiJHR5cGUiOiJOTFJFLkNvbW1vbi5Eb20uU29saWRDb2xvckJydXNoLCBOTFJFLkNvbW1vbiIsIkNvbG9yIjp7IiRpZCI6IjU5NiIsIkEiOjI1NSwiUiI6MjU1LCJHIjowLCJCIjowfX0sIkxpbmVXZWlnaHQiOjAuMCwiTGluZVR5cGUiOjAsIlBhcmVudFN0eWxlIjpudWxsfSwiUGFyZW50U3R5bGUiOm51bGx9LCJNYXJnaW4iOnsiJGlkIjoiNTk3IiwiVG9wIjowLjAsIkxlZnQiOjAuMCwiUmlnaHQiOjAuMCwiQm90dG9tIjowLjB9LCJQYWRkaW5nIjp7IiRpZCI6IjU5OCIsIlRvcCI6MC4wLCJMZWZ0IjowLjAsIlJpZ2h0IjowLjAsIkJvdHRvbSI6MC4wfSwiSXNWaXNpYmxlIjpmYWxzZSwiV2lkdGgiOjAuMCwiSGVpZ2h0IjowLjAsIkJvcmRlclN0eWxlIjpudWxsLCJQYXJlbnRTdHlsZSI6bnVsbH19XSwiSWQiOiJkMmQwODRhMC1hZjgwLTQ2NmMtOWI5MC1jYTJhNTI5YmFkMjAiLCJJbmRleCI6MTQsIkhlYWRlclRleHQiOiJEb2N1bWVudGFjacOzbiIsIlN0eWxlIjp7IiRpZCI6IjU5OSIsIkhlYWRlclN0eWxlIjp7IiRpZCI6IjYwMCIsIlRleHRJc1ZlcnRpY2FsIjpmYWxzZSwiVGV4dFN0eWxlIjp7IiRpZCI6IjYwMSIsIkZvbnRTZXR0aW5ncyI6eyIkaWQiOiI2MDIiLCJGb250U2l6ZSI6MTIsIkZvbnROYW1lIjoiQ2FsaWJyaSIsIklzQm9sZCI6ZmFsc2UsIklzSXRhbGljIjpmYWxzZSwiSXNVbmRlcmxpbmVkIjpmYWxzZSwiUGFyZW50U3R5bGUiOm51bGx9LCJBdXRvU2l6ZSI6MCwiRm9yZWdyb3VuZCI6eyIkcmVmIjoiMTI2In0sIk1heFdpZHRoIjoiSW5maW5pdHki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jAzIiwiTWFyZ2luIjp7IiRpZCI6IjYwNCIsIlRvcCI6MC4wLCJMZWZ0IjowLjAsIlJpZ2h0IjowLjAsIkJvdHRvbSI6MC4wfSwiUGFkZGluZyI6eyIkaWQiOiI2MDUiLCJUb3AiOjAuMCwiTGVmdCI6MC4wLCJSaWdodCI6MC4wLCJCb3R0b20iOjAuMH0sIkJhY2tncm91bmQiOnsiJGlkIjoiNjA2IiwiQ29sb3IiOnsiJGlkIjoiNjA3IiwiQSI6MjU1LCJSIjo5MSwiRyI6MTU1LCJCIjoyMTN9fSwiSXNWaXNpYmxlIjp0cnVlLCJXaWR0aCI6MC4wLCJIZWlnaHQiOjAuMCwiQm9yZGVyU3R5bGUiOnsiJGlkIjoiNjA4IiwiTGluZUNvbG9yIjp7IiRpZCI6IjYwOSIsIiR0eXBlIjoiTkxSRS5Db21tb24uRG9tLlNvbGlkQ29sb3JCcnVzaCwgTkxSRS5Db21tb24iLCJDb2xvciI6eyIkaWQiOiI2MTAiLCJBIjoyNTUsIlIiOjI1NSwiRyI6MCwiQiI6MH19LCJMaW5lV2VpZ2h0IjowLjAsIkxpbmVUeXBlIjowLCJQYXJlbnRTdHlsZSI6bnVsbH0sIlBhcmVudFN0eWxlIjpudWxsfSwiTWFyZ2luIjp7IiRpZCI6IjYxMSIsIlRvcCI6MC4wLCJMZWZ0IjowLjAsIlJpZ2h0IjowLjAsIkJvdHRvbSI6MC4wfSwiUGFkZGluZyI6eyIkaWQiOiI2MTIiLCJUb3AiOjAuMCwiTGVmdCI6MC4wLCJSaWdodCI6MC4wLCJCb3R0b20iOjAuMH0sIkJhY2tncm91bmQiOm51bGwsIklzVmlzaWJsZSI6dHJ1ZSwiV2lkdGgiOjAuMCwiSGVpZ2h0IjowLjAsIkJvcmRlclN0eWxlIjpudWxsLCJQYXJlbnRTdHlsZSI6bnVsbH0sIkJhY2tncm91bmRTdHlsZSI6eyIkaWQiOiI2MTMiLCJNYXJnaW4iOnsiJGlkIjoiNjE0IiwiVG9wIjowLjAsIkxlZnQiOjAuMCwiUmlnaHQiOjAuMCwiQm90dG9tIjowLjB9LCJQYWRkaW5nIjp7IiRpZCI6IjYxNSIsIlRvcCI6MC4wLCJMZWZ0IjowLjAsIlJpZ2h0IjowLjAsIkJvdHRvbSI6MC4wfSwiQmFja2dyb3VuZCI6eyIkaWQiOiI2MTYiLCJDb2xvciI6eyIkaWQiOiI2MTciLCJBIjo1MSwiUiI6MTY1LCJHIjoxNjUsIkIiOjE2NX19LCJJc1Zpc2libGUiOnRydWUsIldpZHRoIjowLjAsIkhlaWdodCI6MC4wLCJCb3JkZXJTdHlsZSI6eyIkaWQiOiI2MTgiLCJMaW5lQ29sb3IiOnsiJGlkIjoiNjE5IiwiJHR5cGUiOiJOTFJFLkNvbW1vbi5Eb20uU29saWRDb2xvckJydXNoLCBOTFJFLkNvbW1vbiIsIkNvbG9yIjp7IiRpZCI6IjYyMCIsIkEiOjI1NSwiUiI6MjU1LCJHIjowLCJCIjowfX0sIkxpbmVXZWlnaHQiOjAuMCwiTGluZVR5cGUiOjAsIlBhcmVudFN0eWxlIjpudWxsfSwiUGFyZW50U3R5bGUiOm51bGx9LCJJc0Fib3ZlVGltZWJhbmQiOmZhbHNlLCJNYXJnaW4iOnsiJGlkIjoiNjIxIiwiVG9wIjowLjAsIkxlZnQiOjAuMCwiUmlnaHQiOjAuMCwiQm90dG9tIjowLjB9LCJQYWRkaW5nIjp7IiRpZCI6IjYyMiIsIlRvcCI6MC4wLCJMZWZ0IjowLjAsIlJpZ2h0IjowLjAsIkJvdHRvbSI6MC4wfSwiSXNWaXNpYmxlIjpmYWxzZSwiV2lkdGgiOjAuMCwiSGVpZ2h0IjowLjAsIkJvcmRlclN0eWxlIjp7IiRpZCI6IjYyMyIsIkxpbmVDb2xvciI6bnVsbCwiTGluZVdlaWdodCI6MC4wLCJMaW5lVHlwZSI6MCwiUGFyZW50U3R5bGUiOm51bGx9LCJQYXJlbnRTdHlsZSI6bnVsbH19XSwiQ3VsdHVyZUluZm9OYW1lIjoiZW4tVVMiLCJTdHlsZU5hbWUiOm51bGwsIlZlcnNpb24iOnsiJGlkIjoiNjI0IiwiVmVyc2lvbiI6IjMuNC4yIiwiT3JpZ2luYWxBc3NlbWJseVZlcnNpb24iOiI2LjAwLjAyLjAwIiwiRWRpdGlvbiI6bnVsbCwiTGFzdFNhdmVkRWRpdGlvbiI6MCwiSXNQbHVzRWRpdGlvbiI6ZmFsc2UsIklzUHJvRWRpdGlvbiI6ZmFsc2V9LCJFZmZlY3QiOjEsIlN0eWxlIjp7IiRpZCI6IjYyNSIsIlRpbWViYW5kU3R5bGUiOnsiJGlkIjoiNjI2IiwiU2NhbGVNYXJraW5nIjoxLCJTaGFwZSI6MCwiU2hhcGVTdHlsZSI6eyIkaWQiOiI2MjciLCJNYXJnaW4iOnsiJGlkIjoiNjI4IiwiVG9wIjowLjAsIkxlZnQiOjEwLjAsIlJpZ2h0IjoxMC4wLCJCb3R0b20iOjAuMH0sIlBhZGRpbmciOnsiJGlkIjoiNjI5IiwiVG9wIjozLjAsIkxlZnQiOjAuMCwiUmlnaHQiOjAuMCwiQm90dG9tIjozLjB9LCJCYWNrZ3JvdW5kIjp7IiRpZCI6IjYzMCIsIkNvbG9yIjp7IiRpZCI6IjYzMSIsIkEiOjI1NSwiUiI6NjgsIkciOjg0LCJCIjoxMDZ9fSwiSXNWaXNpYmxlIjp0cnVlLCJXaWR0aCI6ODU4LjAsIkhlaWdodCI6MjAuMCwiQm9yZGVyU3R5bGUiOnsiJGlkIjoiNjMyIiwiTGluZUNvbG9yIjp7IiRpZCI6IjYzMyIsIiR0eXBlIjoiTkxSRS5Db21tb24uRG9tLlNvbGlkQ29sb3JCcnVzaCwgTkxSRS5Db21tb24iLCJDb2xvciI6eyIkaWQiOiI2MzQiLCJBIjoyNTUsIlIiOjI1NSwiRyI6MCwiQiI6MH19LCJMaW5lV2VpZ2h0IjowLjAsIkxpbmVUeXBlIjowLCJQYXJlbnRTdHlsZSI6bnVsbH0sIlBhcmVudFN0eWxlIjpudWxsfSwiTWlkZGxlVGllclNoYXBlU3R5bGUiOnsiJGlkIjoiNjM1IiwiTWFyZ2luIjp7IiRpZCI6IjYzNiIsIlRvcCI6MC4wLCJMZWZ0IjoxMC4wLCJSaWdodCI6MTAuMCwiQm90dG9tIjowLjB9LCJQYWRkaW5nIjp7IiRpZCI6IjYzNyIsIlRvcCI6My4wLCJMZWZ0IjowLjAsIlJpZ2h0IjowLjAsIkJvdHRvbSI6My4wfSwiQmFja2dyb3VuZCI6eyIkaWQiOiI2MzgiLCJDb2xvciI6eyIkaWQiOiI2MzkiLCJBIjoyNTUsIlIiOjY4LCJHIjo4NCwiQiI6MTA2fX0sIklzVmlzaWJsZSI6dHJ1ZSwiV2lkdGgiOjg1OC4wLCJIZWlnaHQiOjIwLjAsIkJvcmRlclN0eWxlIjp7IiRpZCI6IjY0MCIsIkxpbmVDb2xvciI6eyIkaWQiOiI2NDEiLCIkdHlwZSI6Ik5MUkUuQ29tbW9uLkRvbS5Tb2xpZENvbG9yQnJ1c2gsIE5MUkUuQ29tbW9uIiwiQ29sb3IiOnsiJGlkIjoiNjQyIiwiQSI6MjU1LCJSIjoyNTUsIkciOjAsIkIiOjB9fSwiTGluZVdlaWdodCI6MC4wLCJMaW5lVHlwZSI6MCwiUGFyZW50U3R5bGUiOm51bGx9LCJQYXJlbnRTdHlsZSI6bnVsbH0sIkJvdHRvbVRpZXJTaGFwZVN0eWxlIjp7IiRpZCI6IjY0MyIsIk1hcmdpbiI6eyIkaWQiOiI2NDQiLCJUb3AiOjAuMCwiTGVmdCI6MTAuMCwiUmlnaHQiOjEwLjAsIkJvdHRvbSI6MC4wfSwiUGFkZGluZyI6eyIkaWQiOiI2NDUiLCJUb3AiOjMuMCwiTGVmdCI6MC4wLCJSaWdodCI6MC4wLCJCb3R0b20iOjMuMH0sIkJhY2tncm91bmQiOnsiJGlkIjoiNjQ2IiwiQ29sb3IiOnsiJGlkIjoiNjQ3IiwiQSI6MjU1LCJSIjo2OCwiRyI6ODQsIkIiOjEwNn19LCJJc1Zpc2libGUiOnRydWUsIldpZHRoIjo4NTguMCwiSGVpZ2h0IjoyMC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SaWdodEVuZENhcHNTdHlsZSI6eyIkaWQiOiI2NTEiLCJGb250U2V0dGluZ3MiOnsiJGlkIjoiNjUyIiwiRm9udFNpemUiOjE4LCJGb250TmFtZSI6IkNhbGlicmkiLCJJc0JvbGQiOnRydWUsIklzSXRhbGljIjpmYWxzZSwiSXNVbmRlcmxpbmVkIjpmYWxzZSwiUGFyZW50U3R5bGUiOm51bGx9LCJBdXRvU2l6ZSI6MCwiRm9yZWdyb3VuZCI6eyIkaWQiOiI2NTMiLCJDb2xvciI6eyIkaWQiOiI2NT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Y1NSIsIlRvcCI6MC4wLCJMZWZ0IjowLjAsIlJpZ2h0IjoyMC4wLCJCb3R0b20iOjAuMH0sIlBhZGRpbmciOnsiJGlkIjoiNjU2IiwiVG9wIjowLjAsIkxlZnQiOjAuMCwiUmlnaHQiOjAuMCwiQm90dG9tIjowLjB9LCJCYWNrZ3JvdW5kIjp7IiRpZCI6IjY1NyIsIkNvbG9yIjp7IiRyZWYiOiIxNSJ9fSwiSXNWaXNpYmxlIjp0cnVlLCJXaWR0aCI6MC4wLCJIZWlnaHQiOjAuMCwiQm9yZGVyU3R5bGUiOm51bGwsIlBhcmVudFN0eWxlIjpudWxsfSwiTGVmdEVuZENhcHNTdHlsZSI6eyIkaWQiOiI2NTgiLCJGb250U2V0dGluZ3MiOnsiJGlkIjoiNjU5IiwiRm9udFNpemUiOjE4LCJGb250TmFtZSI6IkNhbGlicmkiLCJJc0JvbGQiOnRydWUsIklzSXRhbGljIjpmYWxzZSwiSXNVbmRlcmxpbmVkIjpmYWxzZSwiUGFyZW50U3R5bGUiOm51bGx9LCJBdXRvU2l6ZSI6MCwiRm9yZWdyb3VuZCI6eyIkaWQiOiI2NjAiLCJDb2xvciI6eyIkaWQiOiI2Nj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Y2MiIsIlRvcCI6MC4wLCJMZWZ0IjozOS41MDY2NjY2NjY2NjY2NjEsIlJpZ2h0IjowLjAsIkJvdHRvbSI6MC4wfSwiUGFkZGluZyI6eyIkaWQiOiI2NjMiLCJUb3AiOjAuMCwiTGVmdCI6MC4wLCJSaWdodCI6MC4wLCJCb3R0b20iOjAuMH0sIkJhY2tncm91bmQiOnsiJGlkIjoiNjY0IiwiQ29sb3IiOnsiJHJlZiI6IjE1In19LCJJc1Zpc2libGUiOmZhbHNlLCJXaWR0aCI6MC4wLCJIZWlnaHQiOjAuMCwiQm9yZGVyU3R5bGUiOm51bGwsIlBhcmVudFN0eWxlIjpudWxsfSwiVG9kYXlUZXh0U3R5bGUiOnsiJGlkIjoiNjY1IiwiRm9udFNldHRpbmdzIjp7IiRpZCI6IjY2NiIsIkZvbnRTaXplIjoxMi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yZWYiOiIxNSJ9fSwiSXNWaXNpYmxlIjp0cnVlLCJXaWR0aCI6MC4wLCJIZWlnaHQiOjAuMCwiQm9yZGVyU3R5bGUiOm51bGwsIlBhcmVudFN0eWxlIjpudWxsfSwiVG9kYXlNYXJrZXJTdHlsZSI6eyIkaWQiOiI2NzIiLCJNYXJnaW4iOnsiJGlkIjoiNjczIiwiVG9wIjowLjAsIkxlZnQiOjAuMCwiUmlnaHQiOjAuMCwiQm90dG9tIjowLjB9LCJQYWRkaW5nIjp7IiRpZCI6IjY3NCIsIlRvcCI6MC4wLCJMZWZ0IjowLjAsIlJpZ2h0IjowLjAsIkJvdHRvbSI6MC4wfSwiQmFja2dyb3VuZCI6eyIkaWQiOiI2NzUiLCJDb2xvciI6eyIkaWQiOiI2NzYiLCJBIjoyNTUsIlIiOjI1NSwiRyI6MCwiQiI6MH19LCJJc1Zpc2libGUiOnRydWUsIldpZHRoIjowLjAsIkhlaWdodCI6MC4wLCJCb3JkZXJTdHlsZSI6bnVsbCwiUGFyZW50U3R5bGUiOm51bGx9LCJTY2FsZVN0eWxlIjp7IiRpZCI6IjY3NyIsIlNoYXBlIjozLCJTaG93U2VnbWVudFNlcGFyYXRvcnMiOmZhbHNlLCJTZWdtZW50U2VwYXJhdG9yT3BhY2l0eSI6MzAsIkhhc0JlZW5WaXNpYmxlQmVmb3JlIjp0cnVlLCJGb250U2V0dGluZ3MiOnsiJGlkIjoiNjc4IiwiRm9udFNpemUiOjEyLCJGb250TmFtZSI6IkNhbGlicmkiLCJJc0JvbGQiOmZhbHNlLCJJc0l0YWxpYyI6ZmFsc2UsIklzVW5kZXJsaW5lZCI6ZmFsc2UsIlBhcmVudFN0eWxlIjpudWxsfSwiQXV0b1NpemUiOjAsIkZvcmVncm91bmQiOnsiJGlkIjoiNjc5IiwiQ29sb3IiOnsiJGlkIjoiNjg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MSIsIlRvcCI6MC4wLCJMZWZ0Ijo1LjAsIlJpZ2h0IjowLjAsIkJvdHRvbSI6MC4wfSwiUGFkZGluZyI6eyIkaWQiOiI2ODIiLCJUb3AiOjAuMCwiTGVmdCI6MC4wLCJSaWdodCI6MC4wLCJCb3R0b20iOjAuMH0sIkJhY2tncm91bmQiOnsiJGlkIjoiNjgzIiwiQ29sb3IiOnsiJHJlZiI6IjE1In19LCJJc1Zpc2libGUiOnRydWUsIldpZHRoIjowLjAsIkhlaWdodCI6MC4wLCJCb3JkZXJTdHlsZSI6bnVsbCwiUGFyZW50U3R5bGUiOm51bGx9LCJTaW5nbGVTY2FsZVNoYXBlU3R5bGUiOnsiJGlkIjoiNjg0IiwiU2hhcGUiOjAsIkhlaWdodCI6MC4wfSwiTWlkZGxlVGllclNjYWxlU3R5bGUiOnsiJGlkIjoiNjg1IiwiU2hhcGUiOjMsIlNob3dTZWdtZW50U2VwYXJhdG9ycyI6ZmFsc2UsIlNlZ21lbnRTZXBhcmF0b3JPcGFjaXR5IjozMCwiSGFzQmVlblZpc2libGVCZWZvcmUiOmZhbHNlLCJGb250U2V0dGluZ3MiOnsiJGlkIjoiNjg2IiwiRm9udFNpemUiOjEyLCJGb250TmFtZSI6IkNhbGlicmkiLCJJc0JvbGQiOmZhbHNlLCJJc0l0YWxpYyI6ZmFsc2UsIklzVW5kZXJsaW5lZCI6ZmFsc2UsIlBhcmVudFN0eWxlIjpudWxsfSwiQXV0b1NpemUiOjAsIkZvcmVncm91bmQiOnsiJGlkIjoiNjg3IiwiQ29sb3IiOnsiJGlkIjoiNjg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OSIsIlRvcCI6MC4wLCJMZWZ0Ijo1LjAsIlJpZ2h0IjowLjAsIkJvdHRvbSI6MC4wfSwiUGFkZGluZyI6eyIkaWQiOiI2OTAiLCJUb3AiOjAuMCwiTGVmdCI6MC4wLCJSaWdodCI6MC4wLCJCb3R0b20iOjAuMH0sIkJhY2tncm91bmQiOnsiJGlkIjoiNjkxIiwiQ29sb3IiOnsiJGlkIjoiNjkyIiwiQSI6MCwiUiI6MCwiRyI6MCwiQiI6MH19LCJJc1Zpc2libGUiOmZhbHNlLCJXaWR0aCI6MC4wLCJIZWlnaHQiOjAuMCwiQm9yZGVyU3R5bGUiOm51bGwsIlBhcmVudFN0eWxlIjpudWxsfSwiQm90dG9tVGllclNjYWxlU3R5bGUiOnsiJGlkIjoiNjkzIiwiU2hhcGUiOjMsIlNob3dTZWdtZW50U2VwYXJhdG9ycyI6ZmFsc2UsIlNlZ21lbnRTZXBhcmF0b3JPcGFjaXR5IjozMCwiSGFzQmVlblZpc2libGVCZWZvcmUiOmZhbHNlLCJGb250U2V0dGluZ3MiOnsiJGlkIjoiNjk0IiwiRm9udFNpemUiOjEyLCJGb250TmFtZSI6IkNhbGlicmkiLCJJc0JvbGQiOmZhbHNlLCJJc0l0YWxpYyI6ZmFsc2UsIklzVW5kZXJsaW5lZCI6ZmFsc2UsIlBhcmVudFN0eWxlIjpudWxsfSwiQXV0b1NpemUiOjAsIkZvcmVncm91bmQiOnsiJGlkIjoiNjk1IiwiQ29sb3IiOnsiJGlkIjoiN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NyIsIlRvcCI6MC4wLCJMZWZ0Ijo1LjAsIlJpZ2h0IjowLjAsIkJvdHRvbSI6MC4wfSwiUGFkZGluZyI6eyIkaWQiOiI2OTgiLCJUb3AiOjAuMCwiTGVmdCI6MC4wLCJSaWdodCI6MC4wLCJCb3R0b20iOjAuMH0sIkJhY2tncm91bmQiOnsiJGlkIjoiNjk5IiwiQ29sb3IiOnsiJGlkIjoiNzAwIiwiQSI6MCwiUiI6MCwiRyI6MCwiQiI6MH19LCJJc1Zpc2libGUiOmZhbHNlLCJXaWR0aCI6MC4wLCJIZWlnaHQiOjAuMCwiQm9yZGVyU3R5bGUiOm51bGwsIlBhcmVudFN0eWxlIjpudWxsfSwiRWxhcHNlZFRpbWVCYWNrZ3JvdW5kIjp7IiRpZCI6IjcwMSIsIkNvbG9yIjp7IiRpZCI6IjcwMiIsIkEiOjE5MSwiUiI6MjU1LCJHIjowLCJCIjowfX0sIkFwcGVuZFllYXJPblllYXJDaGFuZ2UiOmZhbHNlLCJFbGFwc2VkVGltZUZvcm1hdCI6MCwiVG9kYXlNYXJrZXJQb3NpdGlvbiI6MCwiUXVpY2tQb3NpdGlvbiI6MywiQWJzb2x1dGVQb3NpdGlvbiI6MjAxLjYxODU3NiwiTWFyZ2luIjp7IiRpZCI6IjcwMyIsIlRvcCI6MC4wLCJMZWZ0IjoxMC4wLCJSaWdodCI6MTAuMCwiQm90dG9tIjowLjB9LCJQYWRkaW5nIjp7IiRpZCI6IjcwNCIsIlRvcCI6MC4wLCJMZWZ0IjowLjAsIlJpZ2h0IjowLjAsIkJvdHRvbSI6MC4wfSwiQmFja2dyb3VuZCI6eyIkaWQiOiI3MDUiLCJDb2xvciI6eyIkaWQiOiI3MDYiLCJBIjoyNTUsIlIiOjQ3LCJHIjo1NCwiQiI6MTUzfX0sIklzVmlzaWJsZSI6dHJ1ZSwiV2lkdGgiOjAuMCwiSGVpZ2h0IjowLjAsIkJvcmRlclN0eWxlIjpudWxsLCJQYXJlbnRTdHlsZSI6bnVsbH0sIkRlZmF1bHRNaWxlc3RvbmVTdHlsZSI6eyIkaWQiOiI3MDciLCJTaGFwZSI6MiwiQ29ubmVjdG9yTWFyZ2luIjp7IiRpZCI6IjcwOCIsIlRvcCI6MC4wLCJMZWZ0IjoyLjAsIlJpZ2h0IjoyLjAsIkJvdHRvbSI6MC4wfSwiQ29ubmVjdG9yU3R5bGUiOnsiJGlkIjoiNzA5IiwiTGluZUNvbG9yIjp7IiRpZCI6IjcxMCIsIiR0eXBlIjoiTkxSRS5Db21tb24uRG9tLlNvbGlkQ29sb3JCcnVzaCwgTkxSRS5Db21tb24iLCJDb2xvciI6eyIkaWQiOiI3MTEiLCJBIjoxMjcsIlIiOjc5LCJHIjoxMjksIkIiOjE4OX19LCJMaW5lV2VpZ2h0IjoxLjAsIkxpbmVUeXBlIjowLCJQYXJlbnRTdHlsZSI6bnVsbH0sIklzQmVsb3dUaW1lYmFuZCI6ZmFsc2UsIlBvc2l0aW9uT25UYXNrIjowLCJIaWRlRGF0ZSI6ZmFsc2UsIlNoYXBlU2l6ZSI6MSwiU3BhY2luZyI6Mi4wLCJQYWRkaW5nIjp7IiRpZCI6IjcxMiIsIlRvcCI6Ny4wLCJMZWZ0IjozLjAsIlJpZ2h0IjowLjAsIkJvdHRvbSI6Mi4wfSwiU2hhcGVTdHlsZSI6eyIkaWQiOiI3MTMiLCJNYXJnaW4iOnsiJGlkIjoiNzE0IiwiVG9wIjowLjAsIkxlZnQiOjAuMCwiUmlnaHQiOjAuMCwiQm90dG9tIjowLjB9LCJQYWRkaW5nIjp7IiRpZCI6IjcxNSIsIlRvcCI6MC4wLCJMZWZ0IjowLjAsIlJpZ2h0IjowLjAsIkJvdHRvbSI6MC4wfSwiQmFja2dyb3VuZCI6eyIkaWQiOiI3MTYiLCJDb2xvciI6eyIkaWQiOiI3MTciLCJBIjoyNTUsIlIiOjAsIkciOjExNCwiQiI6MTg4fX0sIklzVmlzaWJsZSI6dHJ1ZSwiV2lkdGgiOjEzLjAsIkhlaWdodCI6MTMuMCwiQm9yZGVyU3R5bGUiOnsiJGlkIjoiNzE4IiwiTGluZUNvbG9yIjp7IiRpZCI6IjcxOSIsIiR0eXBlIjoiTkxSRS5Db21tb24uRG9tLlNvbGlkQ29sb3JCcnVzaCwgTkxSRS5Db21tb24iLCJDb2xvciI6eyIkaWQiOiI3MjAiLCJBIjoyNTUsIlIiOjI1NSwiRyI6MCwiQiI6MH19LCJMaW5lV2VpZ2h0IjowLjAsIkxpbmVUeXBlIjowLCJQYXJlbnRTdHlsZSI6bnVsbH0sIlBhcmVudFN0eWxlIjpudWxsfSwiVGl0bGVTdHlsZSI6eyIkaWQiOiI3MjEiLCJGb250U2V0dGluZ3MiOnsiJGlkIjoiNzIyIiwiRm9udFNpemUiOjExLCJGb250TmFtZSI6IkNhbGlicmkiLCJJc0JvbGQiOnRydWUsIklzSXRhbGljIjpmYWxzZSwiSXNVbmRlcmxpbmVkIjpmYWxzZSwiUGFyZW50U3R5bGUiOm51bGx9LCJBdXRvU2l6ZSI6MCwiRm9yZWdyb3VuZCI6eyIkaWQiOiI3MjMiLCJDb2xvciI6eyIkaWQiOiI3Mj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cmVmIjoiMTUifX0sIklzVmlzaWJsZSI6dHJ1ZSwiV2lkdGgiOjAuMCwiSGVpZ2h0IjowLjAsIkJvcmRlclN0eWxlIjpudWxsLCJQYXJlbnRTdHlsZSI6bnVsbH0sIkRhdGVTdHlsZSI6eyIkaWQiOiI3MjgiLCJGb250U2V0dGluZ3MiOnsiJGlkIjoiNzI5IiwiRm9udFNpemUiOjEwLCJGb250TmFtZSI6IkNhbGlicmkiLCJJc0JvbGQiOmZhbHNlLCJJc0l0YWxpYyI6ZmFsc2UsIklzVW5kZXJsaW5lZCI6ZmFsc2UsIlBhcmVudFN0eWxlIjpudWxsfSwiQXV0b1NpemUiOjAsIkZvcmVncm91bmQiOnsiJGlkIjoiNzMwIiwiQ29sb3IiOnsiJGlkIjoiNz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MzIiLCJUb3AiOjAuMCwiTGVmdCI6MC4wLCJSaWdodCI6MC4wLCJCb3R0b20iOjAuMH0sIlBhZGRpbmciOnsiJGlkIjoiNzMzIiwiVG9wIjowLjAsIkxlZnQiOjAuMCwiUmlnaHQiOjAuMCwiQm90dG9tIjowLjB9LCJCYWNrZ3JvdW5kIjp7IiRpZCI6IjczNCIsIkNvbG9yIjp7IiRyZWYiOiIxNSJ9fSwiSXNWaXNpYmxlIjp0cnVlLCJXaWR0aCI6MC4wLCJIZWlnaHQiOjAuMCwiQm9yZGVyU3R5bGUiOm51bGwsIlBhcmVudFN0eWxlIjpudWxsfSwiRGF0ZUZvcm1hdCI6eyIkaWQiOiI3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M2IiwiRm9ybWF0IjowLCJJc1Zpc2libGUiOmZhbHNlLCJMYXN0S25vd25WaXNpYmlsaXR5U3RhdGUiOmZhbHNlfSwiSXNWaXNpYmxlIjp0cnVlLCJQYXJlbnRTdHlsZSI6bnVsbH0sIkRlZmF1bHRUYXNrU3R5bGUiOnsiJGlkIjoiNzM3IiwiU2hhcGUiOjEsIlNoYXBlVGhpY2tuZXNzIjowLCJEdXJhdGlvbkZvcm1hdCI6MCwiSW5jbHVkZU5vbldvcmtpbmdEYXlzSW5EdXJhdGlvbiI6ZmFsc2UsIlBlcmNlbnRhZ2VDb21wbGV0ZVN0eWxlIjp7IiRpZCI6IjczOCIsIkZvbnRTZXR0aW5ncyI6eyIkaWQiOiI3Mzk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zQwIiwiRm9udFNldHRpbmdzIjp7IiRpZCI6Ijc0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c0MiIsIkxpbmVDb2xvciI6eyIkcmVmIjoiMjYifSwiTGluZVdlaWdodCI6MS4wLCJMaW5lVHlwZSI6MCwiUGFyZW50U3R5bGUiOm51bGx9LCJWZXJ0aWNhbENvbm5lY3RvclN0eWxlIjp7IiRpZCI6Ijc0My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3NDQiLCJNYXJnaW4iOnsiJHJlZiI6IjMyIn0sIlBhZGRpbmciOnsiJHJlZiI6IjMzIn0sIkJhY2tncm91bmQiOnsiJGlkIjoiNzQ1IiwiQ29sb3IiOnsiJGlkIjoiNzQ2IiwiQSI6MjU1LCJSIjowLCJHIjoxMTQsIkIiOjE4OH19LCJJc1Zpc2libGUiOnRydWUsIldpZHRoIjowLjAsIkhlaWdodCI6MTAuMCwiQm9yZGVyU3R5bGUiOnsiJGlkIjoiNzQ3IiwiTGluZUNvbG9yIjp7IiRpZCI6Ijc0OCIsIiR0eXBlIjoiTkxSRS5Db21tb24uRG9tLlNvbGlkQ29sb3JCcnVzaCwgTkxSRS5Db21tb24iLCJDb2xvciI6eyIkaWQiOiI3NDkiLCJBIjoyNTUsIlIiOjI1NSwiRyI6MCwiQiI6MH19LCJMaW5lV2VpZ2h0IjowLjAsIkxpbmVUeXBlIjowLCJQYXJlbnRTdHlsZSI6bnVsbH0sIlBhcmVudFN0eWxlIjpudWxsfSwiVGl0bGVTdHlsZSI6eyIkaWQiOiI3NTAiLCJGb250U2V0dGluZ3MiOnsiJGlkIjoiNzUxIiwiRm9udFNpemUiOjExLCJGb250TmFtZSI6IkNhbGlicmkiLCJJc0JvbGQiOnRydWUsIklzSXRhbGljIjpmYWxzZSwiSXNVbmRlcmxpbmVkIjpmYWxzZSwiUGFyZW50U3R5bGUiOm51bGx9LCJBdXRvU2l6ZSI6MCwiRm9yZWdyb3VuZCI6eyIkaWQiOiI3NTIiLCJDb2xvciI6eyIkaWQiOiI3NTM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zU0IiwiQ29sb3IiOnsiJHJlZiI6IjE1In19LCJJc1Zpc2libGUiOnRydWUsIldpZHRoIjowLjAsIkhlaWdodCI6MC4wLCJCb3JkZXJTdHlsZSI6bnVsbCwiUGFyZW50U3R5bGUiOm51bGx9LCJEYXRl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zU5IiwiQ29sb3IiOnsiJHJlZiI6IjE1In19LCJJc1Zpc2libGUiOnRydWUsIldpZHRoIjowLjAsIkhlaWdodCI6MC4wLCJCb3JkZXJTdHlsZSI6bnVsbCwiUGFyZW50U3R5bGUiOm51bGx9LCJEYXRlRm9ybWF0Ijp7IiRpZCI6Ijc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jEiLCJGb3JtYXQiOjAsIklzVmlzaWJsZSI6ZmFsc2UsIkxhc3RLbm93blZpc2liaWxpdHlTdGF0ZSI6ZmFsc2V9LCJJc1Zpc2libGUiOnRydWUsIlBhcmVudFN0eWxlIjpudWxsLCJfZXhwbGljaXRseVNldCI6eyIkaWQiOiI3NjI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NzYzIiwiR3JpZGxpbmVTdHlsZSI6eyIkaWQiOiI3NjQiLCJMaW5lQ29sb3IiOnsiJGlkIjoiNzY1IiwiJHR5cGUiOiJOTFJFLkNvbW1vbi5Eb20uU29saWRDb2xvckJydXNoLCBOTFJFLkNvbW1vbiIsIkNvbG9yIjp7IiRpZCI6Ijc2NiIsIkEiOjM4LCJSIjo5MSwiRyI6MTU1LCJCIjoyMTN9fSwiTGluZVdlaWdodCI6MS4wLCJMaW5lVHlwZSI6MCwiUGFyZW50U3R5bGUiOm51bGx9LCJNYXJnaW4iOnsiJGlkIjoiNzY3IiwiVG9wIjowLjAsIkxlZnQiOjAuMCwiUmlnaHQiOjAuMCwiQm90dG9tIjowLjB9LCJQYWRkaW5nIjp7IiRpZCI6Ijc2OCIsIlRvcCI6MC4wLCJMZWZ0IjowLjAsIlJpZ2h0IjowLjAsIkJvdHRvbSI6MC4wfSwiQmFja2dyb3VuZCI6bnVsbCwiSXNWaXNpYmxlIjp0cnVlLCJXaWR0aCI6MC4wLCJIZWlnaHQiOjAuMCwiQm9yZGVyU3R5bGUiOnsiJGlkIjoiNzY5IiwiTGluZUNvbG9yIjpudWxsLCJMaW5lV2VpZ2h0IjowLjAsIkxpbmVUeXBlIjowLCJQYXJlbnRTdHlsZSI6bnVsbH0sIlBhcmVudFN0eWxlIjpudWxsfSwiQWN0aXZpdHlMaW5lUGFuZWxTdHlsZSI6eyIkaWQiOiI3NzAiLCJBY3Rpdml0eUxpbmVTdHlsZSI6eyIkaWQiOiI3NzEiLCJMaW5lQ29sb3IiOnsiJGlkIjoiNzcyIiwiJHR5cGUiOiJOTFJFLkNvbW1vbi5Eb20uU29saWRDb2xvckJydXNoLCBOTFJFLkNvbW1vbiIsIkNvbG9yIjp7IiRpZCI6Ijc3MyIsIkEiOjM4LCJSIjo2OCwiRyI6MTE0LCJCIjoxOTZ9fSwiTGluZVdlaWdodCI6MS4wLCJMaW5lVHlwZSI6MCwiUGFyZW50U3R5bGUiOm51bGx9LCJNYXJnaW4iOnsiJGlkIjoiNzc0IiwiVG9wIjowLjAsIkxlZnQiOjAuMCwiUmlnaHQiOjAuMCwiQm90dG9tIjowLjB9LCJQYWRkaW5nIjp7IiRpZCI6Ijc3NSIsIlRvcCI6MC4wLCJMZWZ0IjowLjAsIlJpZ2h0IjowLjAsIkJvdHRvbSI6MC4wfSwiQmFja2dyb3VuZCI6bnVsbCwiSXNWaXNpYmxlIjp0cnVlLCJXaWR0aCI6MC4wLCJIZWlnaHQiOjAuMCwiQm9yZGVyU3R5bGUiOnsiJGlkIjoiNzc2IiwiTGluZUNvbG9yIjpudWxsLCJMaW5lV2VpZ2h0IjowLjAsIkxpbmVUeXBlIjowLCJQYXJlbnRTdHlsZSI6bnVsbH0sIlBhcmVudFN0eWxlIjpudWxsfSwiU2hvd0VsYXBzZWRUaW1lR3JhZGllbnRTdHlsZSI6ZmFsc2UsIlRpbWViYW5kUmVzZXJ2ZWRMZWZ0QXJlYVN0eWxlIjp7IiRpZCI6Ijc3NyIsIkFjdGl2aXR5SGVhZGVyV2lkdGgiOjAuMCwiSXNTZXQiOmZhbHNlfSwiRGVmYXVsdFN3aW1sYW5lU3R5bGUiOm51bGx9LCJTY2FsZSI6bnVsbCwiU2NhbGVWMiI6eyIkaWQiOiI3NzgiLCJTdGFydERhdGUiOiIyMDIwLTEwLTIzVDAwOjAwOjAwIiwiRW5kRGF0ZSI6IjIwMjEtMDctMDdUMjM6NTk6MDAiLCJBdXRvRGF0ZVJhbmdlIjpmYWxzZSwiV29ya2luZ0RheXMiOjMxLCJGaXNjYWxZZWFyIjp7IiRpZCI6Ijc3OSIsIlN0YXJ0TW9udGgiOjEsIlVzZVN0YXJ0aW5nWWVhckZvck51bWJlcmluZyI6dHJ1ZSwiU2hvd0Zpc2NhbFllYXJMYWJlbCI6dHJ1ZX0sIlRvZGF5TWFya2VyVGV4dCI6IlRvZGF5IiwiQXV0b1NjYWxlVHlwZSI6dHJ1ZSwiVGltZWJhbmRTY2FsZXMiOnsiJGlkIjoiNzgwIiwiVG9wU2NhbGVMYXllciI6eyIkaWQiOiI3ODEiLCJGb3JtYXQiOiJNTU0iLCJUeXBlIjoyfSwiTWlkZGxlU2NhbGVMYXllciI6eyIkaWQiOiI3ODIiLCJGb3JtYXQiOm51bGwsIlR5cGUiOjB9LCJCb3R0b21TY2FsZUxheWVyIjp7IiRpZCI6Ijc4MyIsIkZvcm1hdCI6bnVsbCwiVHlwZSI6MH19fSwiTWlsZXN0b25lcyI6W10sIlRhc2tzIjpbeyIkaWQiOiI3ODQiLCJHcm91cE5hbWUiOm51bGwsIlN0YXJ0RGF0ZSI6IjIwMjAtMTAtMjNUMDA6MDA6MDBaIiwiRW5kRGF0ZSI6IjIwMjEtMDctMDdUMjM6NTk6MDBaIiwiUGVyY2VudGFnZUNvbXBsZXRlIjpudWxsLCJTdHlsZSI6eyIkaWQiOiI3ODUiLCJTaGFwZSI6MSwiU2hhcGVUaGlja25lc3MiOjAsIkR1cmF0aW9uRm9ybWF0IjowLCJJbmNsdWRlTm9uV29ya2luZ0RheXNJbkR1cmF0aW9uIjpmYWxzZSwiUGVyY2VudGFnZUNvbXBsZXRlU3R5bGUiOnsiJGlkIjoiNzg2IiwiRm9udFNldHRpbmdzIjp7IiRpZCI6Ijc4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3ODgiLCJUb3AiOjAuMCwiTGVmdCI6MC4wLCJSaWdodCI6MC4wLCJCb3R0b20iOjAuMH0sIlBhZGRpbmciOnsiJGlkIjoiNzg5IiwiVG9wIjowLjAsIkxlZnQiOjAuMCwiUmlnaHQiOjAuMCwiQm90dG9tIjowLjB9LCJCYWNrZ3JvdW5kIjp7IiRpZCI6Ijc5MCIsIkNvbG9yIjp7IiRpZCI6Ijc5MSIsIkEiOjAsIlIiOjAsIkciOjAsIkIiOjB9fSwiSXNWaXNpYmxlIjp0cnVlLCJXaWR0aCI6MC4wLCJIZWlnaHQiOjAuMCwiQm9yZGVyU3R5bGUiOnsiJGlkIjoiNzkyIiwiTGluZUNvbG9yIjpudWxsLCJMaW5lV2VpZ2h0IjowLjAsIkxpbmVUeXBlIjowLCJQYXJlbnRTdHlsZSI6bnVsbH0sIlBhcmVudFN0eWxlIjpudWxsfSwiRHVyYXRpb25TdHlsZSI6eyIkaWQiOiI3OTMiLCJGb250U2V0dGluZ3MiOnsiJGlkIjoiNzk0IiwiRm9udFNpemUiOjEwLCJGb250TmFtZSI6IkNhbGlicmkiLCJJc0JvbGQiOmZhbHNlLCJJc0l0YWxpYyI6ZmFsc2UsIklzVW5kZXJsaW5lZCI6ZmFsc2UsIlBhcmVudFN0eWxlIjpudWxsfSwiQXV0b1NpemUiOjAsIkZvcmVncm91bmQiOnsiJGlkIjoiNzk1IiwiQ29sb3IiOnsiJGlkIjoiNzk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k3IiwiVG9wIjowLjAsIkxlZnQiOjAuMCwiUmlnaHQiOjAuMCwiQm90dG9tIjowLjB9LCJQYWRkaW5nIjp7IiRpZCI6Ijc5OCIsIlRvcCI6MC4wLCJMZWZ0IjowLjAsIlJpZ2h0IjowLjAsIkJvdHRvbSI6MC4wfSwiQmFja2dyb3VuZCI6eyIkaWQiOiI3OTkiLCJDb2xvciI6eyIkcmVmIjoiNzkxIn19LCJJc1Zpc2libGUiOnRydWUsIldpZHRoIjowLjAsIkhlaWdodCI6MC4wLCJCb3JkZXJTdHlsZSI6eyIkaWQiOiI4MDAiLCJMaW5lQ29sb3IiOm51bGwsIkxpbmVXZWlnaHQiOjAuMCwiTGluZVR5cGUiOjAsIlBhcmVudFN0eWxlIjpudWxsfSwiUGFyZW50U3R5bGUiOm51bGx9LCJIb3Jpem9udGFsQ29ubmVjdG9yU3R5bGUiOnsiJGlkIjoiODAxIiwiTGluZUNvbG9yIjp7IiRpZCI6IjgwMiIsIiR0eXBlIjoiTkxSRS5Db21tb24uRG9tLlNvbGlkQ29sb3JCcnVzaCwgTkxSRS5Db21tb24iLCJDb2xvciI6eyIkaWQiOiI4MDMiLCJBIjoyNTUsIlIiOjIwNCwiRyI6MjA0LCJCIjoyMDR9fSwiTGluZVdlaWdodCI6MS4wLCJMaW5lVHlwZSI6MCwiUGFyZW50U3R5bGUiOm51bGx9LCJWZXJ0aWNhbENvbm5lY3RvclN0eWxlIjp7IiRpZCI6IjgwNCIsIkxpbmVDb2xvciI6eyIkaWQiOiI4MDUiLCIkdHlwZSI6Ik5MUkUuQ29tbW9uLkRvbS5Tb2xpZENvbG9yQnJ1c2gsIE5MUkUuQ29tbW9uIiwiQ29sb3IiOnsiJGlkIjoiODA2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ODA3IiwiTWFyZ2luIjp7IiRpZCI6IjgwOCIsIlRvcCI6MC4wLCJMZWZ0Ijo0LjAsIlJpZ2h0Ijo0LjAsIkJvdHRvbSI6MC4wfSwiUGFkZGluZyI6eyIkaWQiOiI4MDkiLCJUb3AiOjAuMCwiTGVmdCI6MC4wLCJSaWdodCI6MC4wLCJCb3R0b20iOjAuMH0sIkJhY2tncm91bmQiOnsiJGlkIjoiODEwIiwiQ29sb3IiOnsiJGlkIjoiODExIiwiQSI6MjU1LCJSIjo2OCwiRyI6MTE0LCJCIjoxOTZ9fSwiSXNWaXNpYmxlIjp0cnVlLCJXaWR0aCI6MC4wLCJIZWlnaHQiOjEwLjAsIkJvcmRlclN0eWxlIjp7IiRpZCI6IjgxMiIsIkxpbmVDb2xvciI6eyIkaWQiOiI4MTMiLCIkdHlwZSI6Ik5MUkUuQ29tbW9uLkRvbS5Tb2xpZENvbG9yQnJ1c2gsIE5MUkUuQ29tbW9uIiwiQ29sb3IiOnsiJGlkIjoiODE0IiwiQSI6MjU1LCJSIjoyNTUsIkciOjAsIkIiOjB9fSwiTGluZVdlaWdodCI6MC4wLCJMaW5lVHlwZSI6MCwiUGFyZW50U3R5bGUiOm51bGx9LCJQYXJlbnRTdHlsZSI6bnVsbH0sIlRpdGxlU3R5bGUiOnsiJGlkIjoiODE1IiwiRm9udFNldHRpbmdzIjp7IiRpZCI6IjgxNiIsIkZvbnRTaXplIjoxMSwiRm9udE5hbWUiOiJDYWxpYnJpIiwiSXNCb2xkIjp0cnVlLCJJc0l0YWxpYyI6ZmFsc2UsIklzVW5kZXJsaW5lZCI6ZmFsc2UsIlBhcmVudFN0eWxlIjpudWxsfSwiQXV0b1NpemUiOjAsIkZvcmVncm91bmQiOnsiJGlkIjoiODE3IiwiQ29sb3IiOnsiJGlkIjoiODE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xOSIsIlRvcCI6MC4wLCJMZWZ0IjowLjAsIlJpZ2h0IjowLjAsIkJvdHRvbSI6MC4wfSwiUGFkZGluZyI6eyIkaWQiOiI4MjAiLCJUb3AiOjAuMCwiTGVmdCI6MC4wLCJSaWdodCI6MC4wLCJCb3R0b20iOjAuMH0sIkJhY2tncm91bmQiOnsiJGlkIjoiODIxIiwiQ29sb3IiOnsiJHJlZiI6Ijc5MSJ9fSwiSXNWaXNpYmxlIjp0cnVlLCJXaWR0aCI6MC4wLCJIZWlnaHQiOjAuMCwiQm9yZGVyU3R5bGUiOnsiJGlkIjoiODIyIiwiTGluZUNvbG9yIjpudWxsLCJMaW5lV2VpZ2h0IjowLjAsIkxpbmVUeXBlIjowLCJQYXJlbnRTdHlsZSI6bnVsbH0sIlBhcmVudFN0eWxlIjpudWxsfSwiRGF0ZVN0eWxlIjp7IiRpZCI6IjgyMyIsIkZvbnRTZXR0aW5ncyI6eyIkaWQiOiI4MjQiLCJGb250U2l6ZSI6MTAsIkZvbnROYW1lIjoiQ2FsaWJyaSIsIklzQm9sZCI6ZmFsc2UsIklzSXRhbGljIjpmYWxzZSwiSXNVbmRlcmxpbmVkIjpmYWxzZSwiUGFyZW50U3R5bGUiOm51bGx9LCJBdXRvU2l6ZSI6MCwiRm9yZWdyb3VuZCI6eyIkaWQiOiI4MjUiLCJDb2xvciI6eyIkaWQiOiI4Mj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yNyIsIlRvcCI6MC4wLCJMZWZ0IjowLjAsIlJpZ2h0IjowLjAsIkJvdHRvbSI6MC4wfSwiUGFkZGluZyI6eyIkaWQiOiI4MjgiLCJUb3AiOjAuMCwiTGVmdCI6MC4wLCJSaWdodCI6MC4wLCJCb3R0b20iOjAuMH0sIkJhY2tncm91bmQiOnsiJGlkIjoiODI5IiwiQ29sb3IiOnsiJHJlZiI6Ijc5MSJ9fSwiSXNWaXNpYmxlIjp0cnVlLCJXaWR0aCI6MC4wLCJIZWlnaHQiOjAuMCwiQm9yZGVyU3R5bGUiOnsiJGlkIjoiODMwIiwiTGluZUNvbG9yIjpudWxsLCJMaW5lV2VpZ2h0IjowLjAsIkxpbmVUeXBlIjowLCJQYXJlbnRTdHlsZSI6bnVsbH0sIlBhcmVudFN0eWxlIjpudWxsfSwiRGF0ZUZvcm1hdCI6eyIkaWQiOiI4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MyIiwiRm9ybWF0IjowLCJJc1Zpc2libGUiOmZhbHNlLCJMYXN0S25vd25WaXNpYmlsaXR5U3RhdGUiOmZhbHNlfSwiSXNWaXNpYmxlIjp0cnVlLCJQYXJlbnRTdHlsZSI6bnVsbH0sIkluZGV4IjowLCJTbWFydER1cmF0aW9uQWN0aXZhdGVkIjpmYWxzZSwiRGF0ZUZvcm1hdCI6eyIkcmVmIjoiODMxIn0sIldlZWtOdW1iZXJpbmciOnsiJGlkIjoiODMzIiwiRm9ybWF0IjowLCJJc1Zpc2libGUiOmZhbHNlLCJMYXN0S25vd25WaXNpYmlsaXR5U3RhdGUiOmZhbHNlfSwiSWQiOiJiOTAzNTQ0NS1kZTZkLTRmYWUtYmQ0NS1mOWZkYWZlODllYmMiLCJJbXBvcnRJZCI6bnVsbCwiVGl0bGUiOm51bGwsIk5vdGUiOm51bGwsIkh5cGVybGluayI6eyIkaWQiOiI4MzQiLCJBZGRyZXNzIjoiIiwiU3ViQWRkcmVzcyI6IiJ9LCJJc0NoYW5nZWQiOmZhbHNlLCJJc05ldyI6ZmFsc2V9XSwiU3dpbWxhbmVzIjpbXSwiTXNQcm9qZWN0SXRlbXNUcmVlIjp7IiRpZCI6IjgzNSIsIlJvb3QiOnsiSW1wb3J0SWQiOm51bGwsIklzSW1wb3J0ZWQiOmZhbHNlLCJDaGlsZHJlbiI6W119fSwiTWV0YWRhdGEiOnsiJGlkIjoiODM2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ZBNUE1QTVcIixcIiNGRkZGQzAwMFwiLFwiI0ZGRUQ3RDMxXCIsXCIjRkYxQUFBNDJcIl0ifSwiU2V0dGluZ3MiOnsiJGlkIjoiODM3IiwiSW1wYU9wdGlvbnMiOnsiJGlkIjoiODM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M5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CULTUREINFO" val="en-US"/>
  <p:tag name="OTLTIMEBANDTHREEDEFFECTS" val="Gel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Custom"/>
  <p:tag name="OTLTIMEBANDSCALETYPE" val="Months"/>
  <p:tag name="OTLTIMEBANDSCALEFORMAT" val="MMM"/>
  <p:tag name="OTLTIMEBANDENDDATE" val="2021-07-07T23:59:00.0000000"/>
  <p:tag name="OTLTIMEBANDAUTODATERANGE" val="False"/>
  <p:tag name="OTLTIMEBANDSTARTDATE" val="2020-10-23T00:00:00.0000000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0-10-23T00:00:00.0000000Z"/>
  <p:tag name="OTLENDDATE" val="2021-06-24T23:59:00.0000000Z"/>
  <p:tag name="OTLSHAPETHICKNESSTYPE" val="Thick"/>
  <p:tag name="OTLSPACING" val="5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0-10-23T00:00:00.0000000Z"/>
  <p:tag name="OTLENDDATE" val="2021-01-15T23:59:00.0000000Z"/>
  <p:tag name="OTLSHAPETHICKNESSTYPE" val="Thick"/>
  <p:tag name="OTLSPACING" val="5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0-11-07T00:00:00.0000000Z"/>
  <p:tag name="OTLENDDATE" val="2021-06-24T23:59:00.0000000Z"/>
  <p:tag name="OTLSHAPETHICKNESSTYPE" val="Thick"/>
  <p:tag name="OTLSPACING" val="5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0-11-27T00:00:00.0000000Z"/>
  <p:tag name="OTLENDDATE" val="2020-12-11T23:59:00.0000000Z"/>
  <p:tag name="OTLSHAPETHICKNESSTYPE" val="Thick"/>
  <p:tag name="OTLSPACING" val="5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1-01-16T00:00:00.0000000Z"/>
  <p:tag name="OTLENDDATE" val="2021-01-30T23:59:00.0000000Z"/>
  <p:tag name="OTLSHAPETHICKNESSTYPE" val="Thick"/>
  <p:tag name="OTLSPACING" val="5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1-01-12T00:00:00.0000000Z"/>
  <p:tag name="OTLENDDATE" val="2021-06-24T23:59:00.0000000Z"/>
  <p:tag name="OTLSHAPETHICKNESSTYPE" val="Thick"/>
  <p:tag name="OTLSPACING" val="5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0-11-21T00:00:00.0000000Z"/>
  <p:tag name="OTLENDDATE" val="2021-06-25T23:59:00.0000000Z"/>
  <p:tag name="OTLSHAPETHICKNESSTYPE" val="Thick"/>
  <p:tag name="OTLSPACING" val="5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TARTDATE" val="2021-06-19T00:00:00.0000000Z"/>
  <p:tag name="OTLENDDATE" val="2021-07-07T23:59:00.0000000Z"/>
  <p:tag name="OTLSHAPETHICKNESSTYPE" val="Thick"/>
  <p:tag name="OTLSPACING" val="5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86</Words>
  <Application>Microsoft Office PowerPoint</Application>
  <PresentationFormat>Panorámica</PresentationFormat>
  <Paragraphs>44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Asensio</dc:creator>
  <cp:lastModifiedBy>Alfredo Asensio</cp:lastModifiedBy>
  <cp:revision>5</cp:revision>
  <dcterms:created xsi:type="dcterms:W3CDTF">2021-06-29T14:54:17Z</dcterms:created>
  <dcterms:modified xsi:type="dcterms:W3CDTF">2021-06-29T18:23:16Z</dcterms:modified>
</cp:coreProperties>
</file>