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107E39-3148-14DE-1415-65EA303C8984}" v="755" dt="2020-05-08T12:51:22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танас Атанасов Вълчанов" userId="S::aavalchanov18@codingburgas.bg::0201be41-0641-49d3-bf8a-fcee2652bc9f" providerId="AD" clId="Web-{EA107E39-3148-14DE-1415-65EA303C8984}"/>
    <pc:docChg chg="addSld modSld">
      <pc:chgData name="Атанас Атанасов Вълчанов" userId="S::aavalchanov18@codingburgas.bg::0201be41-0641-49d3-bf8a-fcee2652bc9f" providerId="AD" clId="Web-{EA107E39-3148-14DE-1415-65EA303C8984}" dt="2020-05-08T12:51:22.331" v="751"/>
      <pc:docMkLst>
        <pc:docMk/>
      </pc:docMkLst>
      <pc:sldChg chg="addSp modSp mod setBg">
        <pc:chgData name="Атанас Атанасов Вълчанов" userId="S::aavalchanov18@codingburgas.bg::0201be41-0641-49d3-bf8a-fcee2652bc9f" providerId="AD" clId="Web-{EA107E39-3148-14DE-1415-65EA303C8984}" dt="2020-05-08T12:30:14.158" v="401"/>
        <pc:sldMkLst>
          <pc:docMk/>
          <pc:sldMk cId="109857222" sldId="256"/>
        </pc:sldMkLst>
        <pc:spChg chg="mod">
          <ac:chgData name="Атанас Атанасов Вълчанов" userId="S::aavalchanov18@codingburgas.bg::0201be41-0641-49d3-bf8a-fcee2652bc9f" providerId="AD" clId="Web-{EA107E39-3148-14DE-1415-65EA303C8984}" dt="2020-05-08T12:30:14.158" v="40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Атанас Атанасов Вълчанов" userId="S::aavalchanov18@codingburgas.bg::0201be41-0641-49d3-bf8a-fcee2652bc9f" providerId="AD" clId="Web-{EA107E39-3148-14DE-1415-65EA303C8984}" dt="2020-05-08T12:30:14.158" v="40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Атанас Атанасов Вълчанов" userId="S::aavalchanov18@codingburgas.bg::0201be41-0641-49d3-bf8a-fcee2652bc9f" providerId="AD" clId="Web-{EA107E39-3148-14DE-1415-65EA303C8984}" dt="2020-05-08T12:30:14.158" v="401"/>
          <ac:spMkLst>
            <pc:docMk/>
            <pc:sldMk cId="109857222" sldId="256"/>
            <ac:spMk id="8" creationId="{0E42565C-E3CC-4EF0-8093-88FCC788A3C2}"/>
          </ac:spMkLst>
        </pc:spChg>
        <pc:spChg chg="add">
          <ac:chgData name="Атанас Атанасов Вълчанов" userId="S::aavalchanov18@codingburgas.bg::0201be41-0641-49d3-bf8a-fcee2652bc9f" providerId="AD" clId="Web-{EA107E39-3148-14DE-1415-65EA303C8984}" dt="2020-05-08T12:30:14.158" v="401"/>
          <ac:spMkLst>
            <pc:docMk/>
            <pc:sldMk cId="109857222" sldId="256"/>
            <ac:spMk id="10" creationId="{02F429C4-ABC9-46FC-818A-B5429CDE4A96}"/>
          </ac:spMkLst>
        </pc:spChg>
        <pc:spChg chg="add">
          <ac:chgData name="Атанас Атанасов Вълчанов" userId="S::aavalchanov18@codingburgas.bg::0201be41-0641-49d3-bf8a-fcee2652bc9f" providerId="AD" clId="Web-{EA107E39-3148-14DE-1415-65EA303C8984}" dt="2020-05-08T12:30:14.158" v="401"/>
          <ac:spMkLst>
            <pc:docMk/>
            <pc:sldMk cId="109857222" sldId="256"/>
            <ac:spMk id="12" creationId="{2CEF98E4-3709-4952-8F42-2305CCE34FA3}"/>
          </ac:spMkLst>
        </pc:spChg>
        <pc:spChg chg="add">
          <ac:chgData name="Атанас Атанасов Вълчанов" userId="S::aavalchanov18@codingburgas.bg::0201be41-0641-49d3-bf8a-fcee2652bc9f" providerId="AD" clId="Web-{EA107E39-3148-14DE-1415-65EA303C8984}" dt="2020-05-08T12:30:14.158" v="401"/>
          <ac:spMkLst>
            <pc:docMk/>
            <pc:sldMk cId="109857222" sldId="256"/>
            <ac:spMk id="14" creationId="{F10BCCF5-D685-47FF-B675-647EAEB72C8E}"/>
          </ac:spMkLst>
        </pc:spChg>
        <pc:spChg chg="add">
          <ac:chgData name="Атанас Атанасов Вълчанов" userId="S::aavalchanov18@codingburgas.bg::0201be41-0641-49d3-bf8a-fcee2652bc9f" providerId="AD" clId="Web-{EA107E39-3148-14DE-1415-65EA303C8984}" dt="2020-05-08T12:30:14.158" v="401"/>
          <ac:spMkLst>
            <pc:docMk/>
            <pc:sldMk cId="109857222" sldId="256"/>
            <ac:spMk id="16" creationId="{B0EE8A42-107A-4D4C-8D56-BBAE95C7FC0D}"/>
          </ac:spMkLst>
        </pc:spChg>
      </pc:sldChg>
      <pc:sldChg chg="addSp delSp modSp new mod setBg">
        <pc:chgData name="Атанас Атанасов Вълчанов" userId="S::aavalchanov18@codingburgas.bg::0201be41-0641-49d3-bf8a-fcee2652bc9f" providerId="AD" clId="Web-{EA107E39-3148-14DE-1415-65EA303C8984}" dt="2020-05-08T12:30:00.768" v="400"/>
        <pc:sldMkLst>
          <pc:docMk/>
          <pc:sldMk cId="2292489195" sldId="257"/>
        </pc:sldMkLst>
        <pc:spChg chg="mod">
          <ac:chgData name="Атанас Атанасов Вълчанов" userId="S::aavalchanov18@codingburgas.bg::0201be41-0641-49d3-bf8a-fcee2652bc9f" providerId="AD" clId="Web-{EA107E39-3148-14DE-1415-65EA303C8984}" dt="2020-05-08T12:30:00.768" v="400"/>
          <ac:spMkLst>
            <pc:docMk/>
            <pc:sldMk cId="2292489195" sldId="257"/>
            <ac:spMk id="2" creationId="{1B0C544D-61FC-40FD-AA6A-BDAF85895135}"/>
          </ac:spMkLst>
        </pc:spChg>
        <pc:spChg chg="mod">
          <ac:chgData name="Атанас Атанасов Вълчанов" userId="S::aavalchanov18@codingburgas.bg::0201be41-0641-49d3-bf8a-fcee2652bc9f" providerId="AD" clId="Web-{EA107E39-3148-14DE-1415-65EA303C8984}" dt="2020-05-08T12:30:00.768" v="400"/>
          <ac:spMkLst>
            <pc:docMk/>
            <pc:sldMk cId="2292489195" sldId="257"/>
            <ac:spMk id="3" creationId="{B5575B66-24D9-4B88-9543-30E5D9F17365}"/>
          </ac:spMkLst>
        </pc:spChg>
        <pc:spChg chg="del mod">
          <ac:chgData name="Атанас Атанасов Вълчанов" userId="S::aavalchanov18@codingburgas.bg::0201be41-0641-49d3-bf8a-fcee2652bc9f" providerId="AD" clId="Web-{EA107E39-3148-14DE-1415-65EA303C8984}" dt="2020-05-08T12:29:43.736" v="397"/>
          <ac:spMkLst>
            <pc:docMk/>
            <pc:sldMk cId="2292489195" sldId="257"/>
            <ac:spMk id="4" creationId="{BA9F74BD-3ABB-4193-A887-A35354A9EB8D}"/>
          </ac:spMkLst>
        </pc:spChg>
        <pc:spChg chg="add">
          <ac:chgData name="Атанас Атанасов Вълчанов" userId="S::aavalchanov18@codingburgas.bg::0201be41-0641-49d3-bf8a-fcee2652bc9f" providerId="AD" clId="Web-{EA107E39-3148-14DE-1415-65EA303C8984}" dt="2020-05-08T12:30:00.768" v="400"/>
          <ac:spMkLst>
            <pc:docMk/>
            <pc:sldMk cId="2292489195" sldId="257"/>
            <ac:spMk id="7" creationId="{201CC55D-ED54-4C5C-95E6-10947BD1103B}"/>
          </ac:spMkLst>
        </pc:spChg>
        <pc:spChg chg="add del">
          <ac:chgData name="Атанас Атанасов Вълчанов" userId="S::aavalchanov18@codingburgas.bg::0201be41-0641-49d3-bf8a-fcee2652bc9f" providerId="AD" clId="Web-{EA107E39-3148-14DE-1415-65EA303C8984}" dt="2020-05-08T12:30:00.752" v="399"/>
          <ac:spMkLst>
            <pc:docMk/>
            <pc:sldMk cId="2292489195" sldId="257"/>
            <ac:spMk id="10" creationId="{A7AE9375-4664-4DB2-922D-2782A6E439AC}"/>
          </ac:spMkLst>
        </pc:spChg>
        <pc:spChg chg="add del">
          <ac:chgData name="Атанас Атанасов Вълчанов" userId="S::aavalchanov18@codingburgas.bg::0201be41-0641-49d3-bf8a-fcee2652bc9f" providerId="AD" clId="Web-{EA107E39-3148-14DE-1415-65EA303C8984}" dt="2020-05-08T12:30:00.752" v="399"/>
          <ac:spMkLst>
            <pc:docMk/>
            <pc:sldMk cId="2292489195" sldId="257"/>
            <ac:spMk id="14" creationId="{9DD005C1-8C51-42D6-9BEE-B9B83849743D}"/>
          </ac:spMkLst>
        </pc:spChg>
        <pc:spChg chg="add">
          <ac:chgData name="Атанас Атанасов Вълчанов" userId="S::aavalchanov18@codingburgas.bg::0201be41-0641-49d3-bf8a-fcee2652bc9f" providerId="AD" clId="Web-{EA107E39-3148-14DE-1415-65EA303C8984}" dt="2020-05-08T12:30:00.768" v="400"/>
          <ac:spMkLst>
            <pc:docMk/>
            <pc:sldMk cId="2292489195" sldId="257"/>
            <ac:spMk id="16" creationId="{3873B707-463F-40B0-8227-E8CC6C67EB25}"/>
          </ac:spMkLst>
        </pc:spChg>
        <pc:spChg chg="add">
          <ac:chgData name="Атанас Атанасов Вълчанов" userId="S::aavalchanov18@codingburgas.bg::0201be41-0641-49d3-bf8a-fcee2652bc9f" providerId="AD" clId="Web-{EA107E39-3148-14DE-1415-65EA303C8984}" dt="2020-05-08T12:30:00.768" v="400"/>
          <ac:spMkLst>
            <pc:docMk/>
            <pc:sldMk cId="2292489195" sldId="257"/>
            <ac:spMk id="18" creationId="{C13237C8-E62C-4F0D-A318-BD6FB6C2D138}"/>
          </ac:spMkLst>
        </pc:spChg>
        <pc:spChg chg="add">
          <ac:chgData name="Атанас Атанасов Вълчанов" userId="S::aavalchanov18@codingburgas.bg::0201be41-0641-49d3-bf8a-fcee2652bc9f" providerId="AD" clId="Web-{EA107E39-3148-14DE-1415-65EA303C8984}" dt="2020-05-08T12:30:00.768" v="400"/>
          <ac:spMkLst>
            <pc:docMk/>
            <pc:sldMk cId="2292489195" sldId="257"/>
            <ac:spMk id="20" creationId="{19C9EAEA-39D0-4B0E-A0EB-51E7B26740B1}"/>
          </ac:spMkLst>
        </pc:spChg>
        <pc:grpChg chg="add">
          <ac:chgData name="Атанас Атанасов Вълчанов" userId="S::aavalchanov18@codingburgas.bg::0201be41-0641-49d3-bf8a-fcee2652bc9f" providerId="AD" clId="Web-{EA107E39-3148-14DE-1415-65EA303C8984}" dt="2020-05-08T12:30:00.768" v="400"/>
          <ac:grpSpMkLst>
            <pc:docMk/>
            <pc:sldMk cId="2292489195" sldId="257"/>
            <ac:grpSpMk id="8" creationId="{1DE889C7-FAD6-4397-98E2-05D503484459}"/>
          </ac:grpSpMkLst>
        </pc:grpChg>
        <pc:picChg chg="add mod ord">
          <ac:chgData name="Атанас Атанасов Вълчанов" userId="S::aavalchanov18@codingburgas.bg::0201be41-0641-49d3-bf8a-fcee2652bc9f" providerId="AD" clId="Web-{EA107E39-3148-14DE-1415-65EA303C8984}" dt="2020-05-08T12:30:00.768" v="400"/>
          <ac:picMkLst>
            <pc:docMk/>
            <pc:sldMk cId="2292489195" sldId="257"/>
            <ac:picMk id="5" creationId="{C896FAAE-2DBE-4CCF-98E3-9A79028074A0}"/>
          </ac:picMkLst>
        </pc:picChg>
        <pc:cxnChg chg="add del">
          <ac:chgData name="Атанас Атанасов Вълчанов" userId="S::aavalchanov18@codingburgas.bg::0201be41-0641-49d3-bf8a-fcee2652bc9f" providerId="AD" clId="Web-{EA107E39-3148-14DE-1415-65EA303C8984}" dt="2020-05-08T12:30:00.752" v="399"/>
          <ac:cxnSpMkLst>
            <pc:docMk/>
            <pc:sldMk cId="2292489195" sldId="257"/>
            <ac:cxnSpMk id="12" creationId="{EE504C98-6397-41C1-A8D8-2D9C4ED307E0}"/>
          </ac:cxnSpMkLst>
        </pc:cxnChg>
      </pc:sldChg>
      <pc:sldChg chg="addSp delSp modSp new mod setBg">
        <pc:chgData name="Атанас Атанасов Вълчанов" userId="S::aavalchanov18@codingburgas.bg::0201be41-0641-49d3-bf8a-fcee2652bc9f" providerId="AD" clId="Web-{EA107E39-3148-14DE-1415-65EA303C8984}" dt="2020-05-08T12:48:17.063" v="535"/>
        <pc:sldMkLst>
          <pc:docMk/>
          <pc:sldMk cId="2407838037" sldId="258"/>
        </pc:sldMkLst>
        <pc:spChg chg="mod">
          <ac:chgData name="Атанас Атанасов Вълчанов" userId="S::aavalchanov18@codingburgas.bg::0201be41-0641-49d3-bf8a-fcee2652bc9f" providerId="AD" clId="Web-{EA107E39-3148-14DE-1415-65EA303C8984}" dt="2020-05-08T12:46:41.093" v="456"/>
          <ac:spMkLst>
            <pc:docMk/>
            <pc:sldMk cId="2407838037" sldId="258"/>
            <ac:spMk id="2" creationId="{D02133AA-C147-4194-B814-7A7A17A46154}"/>
          </ac:spMkLst>
        </pc:spChg>
        <pc:spChg chg="add del mod">
          <ac:chgData name="Атанас Атанасов Вълчанов" userId="S::aavalchanov18@codingburgas.bg::0201be41-0641-49d3-bf8a-fcee2652bc9f" providerId="AD" clId="Web-{EA107E39-3148-14DE-1415-65EA303C8984}" dt="2020-05-08T12:46:30.874" v="453"/>
          <ac:spMkLst>
            <pc:docMk/>
            <pc:sldMk cId="2407838037" sldId="258"/>
            <ac:spMk id="3" creationId="{12CAA936-0DBC-4D41-8E42-E6F5B68BB7C4}"/>
          </ac:spMkLst>
        </pc:spChg>
        <pc:spChg chg="add del">
          <ac:chgData name="Атанас Атанасов Вълчанов" userId="S::aavalchanov18@codingburgas.bg::0201be41-0641-49d3-bf8a-fcee2652bc9f" providerId="AD" clId="Web-{EA107E39-3148-14DE-1415-65EA303C8984}" dt="2020-05-08T12:46:23.374" v="448"/>
          <ac:spMkLst>
            <pc:docMk/>
            <pc:sldMk cId="2407838037" sldId="258"/>
            <ac:spMk id="6" creationId="{62542EEC-4F7C-4AE2-933E-EAC8EB3FA378}"/>
          </ac:spMkLst>
        </pc:spChg>
        <pc:spChg chg="add del">
          <ac:chgData name="Атанас Атанасов Вълчанов" userId="S::aavalchanov18@codingburgas.bg::0201be41-0641-49d3-bf8a-fcee2652bc9f" providerId="AD" clId="Web-{EA107E39-3148-14DE-1415-65EA303C8984}" dt="2020-05-08T12:46:23.374" v="448"/>
          <ac:spMkLst>
            <pc:docMk/>
            <pc:sldMk cId="2407838037" sldId="258"/>
            <ac:spMk id="7" creationId="{B81933D1-5615-42C7-9C0B-4EB7105CCE2D}"/>
          </ac:spMkLst>
        </pc:spChg>
        <pc:spChg chg="add del">
          <ac:chgData name="Атанас Атанасов Вълчанов" userId="S::aavalchanov18@codingburgas.bg::0201be41-0641-49d3-bf8a-fcee2652bc9f" providerId="AD" clId="Web-{EA107E39-3148-14DE-1415-65EA303C8984}" dt="2020-05-08T12:46:17.920" v="444"/>
          <ac:spMkLst>
            <pc:docMk/>
            <pc:sldMk cId="2407838037" sldId="258"/>
            <ac:spMk id="9" creationId="{20D5D19D-0789-4518-B5DC-D47ADF69D25A}"/>
          </ac:spMkLst>
        </pc:spChg>
        <pc:spChg chg="add del">
          <ac:chgData name="Атанас Атанасов Вълчанов" userId="S::aavalchanov18@codingburgas.bg::0201be41-0641-49d3-bf8a-fcee2652bc9f" providerId="AD" clId="Web-{EA107E39-3148-14DE-1415-65EA303C8984}" dt="2020-05-08T12:46:23.374" v="448"/>
          <ac:spMkLst>
            <pc:docMk/>
            <pc:sldMk cId="2407838037" sldId="258"/>
            <ac:spMk id="13" creationId="{19C9EAEA-39D0-4B0E-A0EB-51E7B26740B1}"/>
          </ac:spMkLst>
        </pc:spChg>
        <pc:spChg chg="add del">
          <ac:chgData name="Атанас Атанасов Вълчанов" userId="S::aavalchanov18@codingburgas.bg::0201be41-0641-49d3-bf8a-fcee2652bc9f" providerId="AD" clId="Web-{EA107E39-3148-14DE-1415-65EA303C8984}" dt="2020-05-08T12:46:17.920" v="444"/>
          <ac:spMkLst>
            <pc:docMk/>
            <pc:sldMk cId="2407838037" sldId="258"/>
            <ac:spMk id="16" creationId="{B81933D1-5615-42C7-9C0B-4EB7105CCE2D}"/>
          </ac:spMkLst>
        </pc:spChg>
        <pc:spChg chg="add del">
          <ac:chgData name="Атанас Атанасов Вълчанов" userId="S::aavalchanov18@codingburgas.bg::0201be41-0641-49d3-bf8a-fcee2652bc9f" providerId="AD" clId="Web-{EA107E39-3148-14DE-1415-65EA303C8984}" dt="2020-05-08T12:46:17.920" v="444"/>
          <ac:spMkLst>
            <pc:docMk/>
            <pc:sldMk cId="2407838037" sldId="258"/>
            <ac:spMk id="18" creationId="{19C9EAEA-39D0-4B0E-A0EB-51E7B26740B1}"/>
          </ac:spMkLst>
        </pc:spChg>
        <pc:spChg chg="add del mod">
          <ac:chgData name="Атанас Атанасов Вълчанов" userId="S::aavalchanov18@codingburgas.bg::0201be41-0641-49d3-bf8a-fcee2652bc9f" providerId="AD" clId="Web-{EA107E39-3148-14DE-1415-65EA303C8984}" dt="2020-05-08T12:46:35.530" v="455"/>
          <ac:spMkLst>
            <pc:docMk/>
            <pc:sldMk cId="2407838037" sldId="258"/>
            <ac:spMk id="22" creationId="{F616372A-E7E8-48AB-8BE5-EE3B062445A2}"/>
          </ac:spMkLst>
        </pc:spChg>
        <pc:spChg chg="add mod">
          <ac:chgData name="Атанас Атанасов Вълчанов" userId="S::aavalchanov18@codingburgas.bg::0201be41-0641-49d3-bf8a-fcee2652bc9f" providerId="AD" clId="Web-{EA107E39-3148-14DE-1415-65EA303C8984}" dt="2020-05-08T12:47:25.796" v="534"/>
          <ac:spMkLst>
            <pc:docMk/>
            <pc:sldMk cId="2407838037" sldId="258"/>
            <ac:spMk id="27" creationId="{2F5D05E5-F6D7-4496-BDA2-25E1933847E4}"/>
          </ac:spMkLst>
        </pc:spChg>
        <pc:grpChg chg="add del">
          <ac:chgData name="Атанас Атанасов Вълчанов" userId="S::aavalchanov18@codingburgas.bg::0201be41-0641-49d3-bf8a-fcee2652bc9f" providerId="AD" clId="Web-{EA107E39-3148-14DE-1415-65EA303C8984}" dt="2020-05-08T12:46:17.920" v="444"/>
          <ac:grpSpMkLst>
            <pc:docMk/>
            <pc:sldMk cId="2407838037" sldId="258"/>
            <ac:grpSpMk id="11" creationId="{032D8612-31EB-44CF-A1D0-14FD4C705424}"/>
          </ac:grpSpMkLst>
        </pc:grpChg>
        <pc:grpChg chg="add del">
          <ac:chgData name="Атанас Атанасов Вълчанов" userId="S::aavalchanov18@codingburgas.bg::0201be41-0641-49d3-bf8a-fcee2652bc9f" providerId="AD" clId="Web-{EA107E39-3148-14DE-1415-65EA303C8984}" dt="2020-05-08T12:46:23.374" v="448"/>
          <ac:grpSpMkLst>
            <pc:docMk/>
            <pc:sldMk cId="2407838037" sldId="258"/>
            <ac:grpSpMk id="15" creationId="{032D8612-31EB-44CF-A1D0-14FD4C705424}"/>
          </ac:grpSpMkLst>
        </pc:grpChg>
        <pc:picChg chg="add del mod ord">
          <ac:chgData name="Атанас Атанасов Вълчанов" userId="S::aavalchanov18@codingburgas.bg::0201be41-0641-49d3-bf8a-fcee2652bc9f" providerId="AD" clId="Web-{EA107E39-3148-14DE-1415-65EA303C8984}" dt="2020-05-08T12:46:24.077" v="449"/>
          <ac:picMkLst>
            <pc:docMk/>
            <pc:sldMk cId="2407838037" sldId="258"/>
            <ac:picMk id="4" creationId="{D239C820-A665-4B54-839B-FBDC597E2927}"/>
          </ac:picMkLst>
        </pc:picChg>
        <pc:picChg chg="add del mod ord">
          <ac:chgData name="Атанас Атанасов Вълчанов" userId="S::aavalchanov18@codingburgas.bg::0201be41-0641-49d3-bf8a-fcee2652bc9f" providerId="AD" clId="Web-{EA107E39-3148-14DE-1415-65EA303C8984}" dt="2020-05-08T12:46:31.655" v="454"/>
          <ac:picMkLst>
            <pc:docMk/>
            <pc:sldMk cId="2407838037" sldId="258"/>
            <ac:picMk id="19" creationId="{FF4F4227-6BE5-4B0F-B7F9-C48928B96A10}"/>
          </ac:picMkLst>
        </pc:picChg>
        <pc:picChg chg="add mod ord">
          <ac:chgData name="Атанас Атанасов Вълчанов" userId="S::aavalchanov18@codingburgas.bg::0201be41-0641-49d3-bf8a-fcee2652bc9f" providerId="AD" clId="Web-{EA107E39-3148-14DE-1415-65EA303C8984}" dt="2020-05-08T12:46:41.093" v="456"/>
          <ac:picMkLst>
            <pc:docMk/>
            <pc:sldMk cId="2407838037" sldId="258"/>
            <ac:picMk id="23" creationId="{9F3D7254-7516-4784-BA48-04860D8C67E4}"/>
          </ac:picMkLst>
        </pc:picChg>
      </pc:sldChg>
      <pc:sldChg chg="modSp new mod setBg">
        <pc:chgData name="Атанас Атанасов Вълчанов" userId="S::aavalchanov18@codingburgas.bg::0201be41-0641-49d3-bf8a-fcee2652bc9f" providerId="AD" clId="Web-{EA107E39-3148-14DE-1415-65EA303C8984}" dt="2020-05-08T12:51:22.331" v="751"/>
        <pc:sldMkLst>
          <pc:docMk/>
          <pc:sldMk cId="2629586863" sldId="259"/>
        </pc:sldMkLst>
        <pc:spChg chg="mod">
          <ac:chgData name="Атанас Атанасов Вълчанов" userId="S::aavalchanov18@codingburgas.bg::0201be41-0641-49d3-bf8a-fcee2652bc9f" providerId="AD" clId="Web-{EA107E39-3148-14DE-1415-65EA303C8984}" dt="2020-05-08T12:48:52.126" v="597" actId="20577"/>
          <ac:spMkLst>
            <pc:docMk/>
            <pc:sldMk cId="2629586863" sldId="259"/>
            <ac:spMk id="2" creationId="{728C4A54-9466-4C4A-938D-77269364D095}"/>
          </ac:spMkLst>
        </pc:spChg>
        <pc:spChg chg="mod">
          <ac:chgData name="Атанас Атанасов Вълчанов" userId="S::aavalchanov18@codingburgas.bg::0201be41-0641-49d3-bf8a-fcee2652bc9f" providerId="AD" clId="Web-{EA107E39-3148-14DE-1415-65EA303C8984}" dt="2020-05-08T12:51:22.019" v="749" actId="20577"/>
          <ac:spMkLst>
            <pc:docMk/>
            <pc:sldMk cId="2629586863" sldId="259"/>
            <ac:spMk id="3" creationId="{F2AE4E0C-B41B-4674-91B5-F9A8CAC8FF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9620" y="1471351"/>
            <a:ext cx="7108911" cy="4016621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cs typeface="Calibri Light"/>
              </a:rPr>
              <a:t>IceCream Shop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3178" y="1845264"/>
            <a:ext cx="3000907" cy="3268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>
                <a:cs typeface="Calibri"/>
              </a:rPr>
              <a:t>Made by Atanas Valchanov 9v</a:t>
            </a:r>
            <a:endParaRPr lang="en-US" sz="2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C544D-61FC-40FD-AA6A-BDAF8589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About the Project</a:t>
            </a: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5B66-24D9-4B88-9543-30E5D9F17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I wanted to create a program which helps Ice Cream shop owners with orders. To do that I used C++ and some functions within it. The things you can do are simple:</a:t>
            </a:r>
          </a:p>
          <a:p>
            <a:pPr marL="514350"/>
            <a:r>
              <a:rPr lang="en-US" sz="2000"/>
              <a:t>Add kinds of Ice Cream to the menu.</a:t>
            </a:r>
          </a:p>
          <a:p>
            <a:pPr marL="514350"/>
            <a:r>
              <a:rPr lang="en-US" sz="2000"/>
              <a:t>Edit information about them.</a:t>
            </a:r>
          </a:p>
          <a:p>
            <a:pPr marL="514350"/>
            <a:r>
              <a:rPr lang="en-US" sz="2000"/>
              <a:t>Remove them from the menu.</a:t>
            </a:r>
          </a:p>
          <a:p>
            <a:pPr marL="514350"/>
            <a:r>
              <a:rPr lang="en-US" sz="2000"/>
              <a:t>And show all available Ice Cream at the moment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dessert on a plate&#10;&#10;Description generated with very high confidence">
            <a:extLst>
              <a:ext uri="{FF2B5EF4-FFF2-40B4-BE49-F238E27FC236}">
                <a16:creationId xmlns:a16="http://schemas.microsoft.com/office/drawing/2014/main" id="{C896FAAE-2DBE-4CCF-98E3-9A79028074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6759" r="1" b="2853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8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33AA-C147-4194-B814-7A7A17A4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The logical scheme of my Program</a:t>
            </a:r>
            <a:endParaRPr 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F5D05E5-F6D7-4496-BDA2-25E19338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This is the scheme of my program. It shows step by step how the how program works.</a:t>
            </a:r>
          </a:p>
        </p:txBody>
      </p:sp>
      <p:pic>
        <p:nvPicPr>
          <p:cNvPr id="23" name="Picture 2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F3D7254-7516-4784-BA48-04860D8C6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4464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3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4A54-9466-4C4A-938D-77269364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Possible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4E0C-B41B-4674-91B5-F9A8CAC8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Translate the Program into many different languages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Make the Program look cleaner.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Add more details in the Create Ice Cream option.</a:t>
            </a:r>
          </a:p>
        </p:txBody>
      </p:sp>
    </p:spTree>
    <p:extLst>
      <p:ext uri="{BB962C8B-B14F-4D97-AF65-F5344CB8AC3E}">
        <p14:creationId xmlns:p14="http://schemas.microsoft.com/office/powerpoint/2010/main" val="262958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IceCream Shop</vt:lpstr>
      <vt:lpstr>About the Project</vt:lpstr>
      <vt:lpstr>The logical scheme of my Program</vt:lpstr>
      <vt:lpstr>Possible 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93</cp:revision>
  <dcterms:created xsi:type="dcterms:W3CDTF">2020-05-08T12:21:05Z</dcterms:created>
  <dcterms:modified xsi:type="dcterms:W3CDTF">2020-05-08T12:51:22Z</dcterms:modified>
</cp:coreProperties>
</file>