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 xmlns:a="http://schemas.openxmlformats.org/drawingml/2006/main" xmlns:r="http://schemas.openxmlformats.org/officeDocument/2006/relationships" xmlns:p="http://schemas.openxmlformats.org/presentationml/2006/main">
    <p:sldId id="260" r:id="rId2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 snapToGrid="0">
      <p:cViewPr varScale="1">
        <p:scale>
          <a:sx n="109" d="100"/>
          <a:sy n="109" d="100"/>
        </p:scale>
        <p:origin x="61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1358-EAEB-46D3-9CF8-D73FFE6FB586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67007-518C-4DC0-9A6E-15AF49673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0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2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8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70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9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3859-723D-4393-B35D-DCD08A27A1B2}" type="datetimeFigureOut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D1D-5BE1-4C1A-9E97-E266F4EA7A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arallelogram 108">
            <a:extLst>
              <a:ext uri="{FF2B5EF4-FFF2-40B4-BE49-F238E27FC236}">
                <a16:creationId xmlns:a16="http://schemas.microsoft.com/office/drawing/2014/main" id="{BECB3BD8-F89D-47FB-B51C-0D10729C7601}"/>
              </a:ext>
            </a:extLst>
          </p:cNvPr>
          <p:cNvSpPr/>
          <p:nvPr/>
        </p:nvSpPr>
        <p:spPr>
          <a:xfrm>
            <a:off x="9513804" y="5576675"/>
            <a:ext cx="2074294" cy="1559620"/>
          </a:xfrm>
          <a:prstGeom prst="parallelogram">
            <a:avLst>
              <a:gd name="adj" fmla="val 88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arallelogram 109">
            <a:extLst>
              <a:ext uri="{FF2B5EF4-FFF2-40B4-BE49-F238E27FC236}">
                <a16:creationId xmlns:a16="http://schemas.microsoft.com/office/drawing/2014/main" id="{2BE3E253-0CDA-4211-803A-526B8032CB6F}"/>
              </a:ext>
            </a:extLst>
          </p:cNvPr>
          <p:cNvSpPr/>
          <p:nvPr/>
        </p:nvSpPr>
        <p:spPr>
          <a:xfrm>
            <a:off x="10958291" y="4856418"/>
            <a:ext cx="2074294" cy="1559620"/>
          </a:xfrm>
          <a:prstGeom prst="parallelogram">
            <a:avLst>
              <a:gd name="adj" fmla="val 885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80F31-651E-4357-8D62-0132788695A6}"/>
              </a:ext>
            </a:extLst>
          </p:cNvPr>
          <p:cNvSpPr txBox="1"/>
          <p:nvPr/>
        </p:nvSpPr>
        <p:spPr>
          <a:xfrm>
            <a:off x="2875959" y="542462"/>
            <a:ext cx="644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accent5">
                    <a:lumMod val="50000"/>
                  </a:schemeClr>
                </a:solidFill>
              </a:rPr>
              <a:t>Complete Guide to Automation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2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pc</dc:creator>
  <cp:lastModifiedBy/>
  <cp:revision>140</cp:revision>
  <dcterms:created xsi:type="dcterms:W3CDTF">2021-06-03T05:16:45Z</dcterms:created>
  <dcterms:modified xsi:type="dcterms:W3CDTF">2021-07-05T13:13:01Z</dcterms:modified>
</cp:coreProperties>
</file>