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8D0506-3CB0-4F24-842E-F06FF8E92C32}">
          <p14:sldIdLst>
            <p14:sldId id="256"/>
            <p14:sldId id="257"/>
            <p14:sldId id="258"/>
            <p14:sldId id="269"/>
            <p14:sldId id="259"/>
            <p14:sldId id="260"/>
            <p14:sldId id="261"/>
            <p14:sldId id="263"/>
            <p14:sldId id="262"/>
            <p14:sldId id="264"/>
            <p14:sldId id="265"/>
            <p14:sldId id="266"/>
            <p14:sldId id="267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959F4-44C1-4A19-B5C4-656BD4FB6C0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91849-8084-4987-B409-6F1552973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72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91849-8084-4987-B409-6F15529730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59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381259"/>
            <a:ext cx="8915399" cy="2262781"/>
          </a:xfrm>
        </p:spPr>
        <p:txBody>
          <a:bodyPr/>
          <a:lstStyle/>
          <a:p>
            <a:r>
              <a:rPr lang="bg-BG" dirty="0" smtClean="0"/>
              <a:t>Управление на Софтуерни Проекти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											Александър Василев - 17621642</a:t>
            </a:r>
          </a:p>
          <a:p>
            <a:r>
              <a:rPr lang="bg-BG" dirty="0" smtClean="0"/>
              <a:t>											Петър Георгиев - 17621647</a:t>
            </a:r>
          </a:p>
          <a:p>
            <a:r>
              <a:rPr lang="bg-BG" dirty="0" smtClean="0"/>
              <a:t>											Баръш Сеитоглу - 17621641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37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55" y="3404248"/>
            <a:ext cx="5553344" cy="3019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99" y="3404248"/>
            <a:ext cx="6185638" cy="3038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174" y="159711"/>
            <a:ext cx="56578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16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(VCS)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Създаване на профил в </a:t>
            </a:r>
            <a:r>
              <a:rPr lang="en-US" dirty="0" smtClean="0"/>
              <a:t>Eclipse</a:t>
            </a:r>
            <a:r>
              <a:rPr lang="bg-BG" dirty="0" smtClean="0"/>
              <a:t>, грижещ се за връзката с локалното хранилище</a:t>
            </a:r>
          </a:p>
          <a:p>
            <a:r>
              <a:rPr lang="bg-BG" dirty="0" smtClean="0"/>
              <a:t>Посочване на </a:t>
            </a:r>
            <a:r>
              <a:rPr lang="en-US" dirty="0" smtClean="0"/>
              <a:t>Windows Home Directory</a:t>
            </a:r>
          </a:p>
          <a:p>
            <a:r>
              <a:rPr lang="bg-BG" dirty="0" smtClean="0"/>
              <a:t>Създаване на локално хранилище и добавяне на необходимите файлове</a:t>
            </a:r>
          </a:p>
          <a:p>
            <a:r>
              <a:rPr lang="bg-BG" dirty="0" smtClean="0"/>
              <a:t>Създаване на онлайн хранилище и връзката му с локалното, използвайки ключ и профил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73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Управление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18" y="2337747"/>
            <a:ext cx="10345594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00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Управление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03" y="1905000"/>
            <a:ext cx="4878772" cy="4316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42" y="1900236"/>
            <a:ext cx="6241398" cy="432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91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3234" y="93648"/>
            <a:ext cx="8911687" cy="1280890"/>
          </a:xfrm>
        </p:spPr>
        <p:txBody>
          <a:bodyPr/>
          <a:lstStyle/>
          <a:p>
            <a:r>
              <a:rPr lang="en-US" dirty="0" smtClean="0"/>
              <a:t>MS Project </a:t>
            </a:r>
            <a:r>
              <a:rPr lang="bg-BG" dirty="0" smtClean="0"/>
              <a:t>Версия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7" y="734093"/>
            <a:ext cx="10805376" cy="585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95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Възможност за бъдещо развитие на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Добавяне на графичен интефейс</a:t>
            </a:r>
          </a:p>
          <a:p>
            <a:r>
              <a:rPr lang="bg-BG" dirty="0" smtClean="0"/>
              <a:t>Назначаване на екип Поддръжка</a:t>
            </a:r>
          </a:p>
          <a:p>
            <a:r>
              <a:rPr lang="bg-BG" dirty="0" smtClean="0"/>
              <a:t>Рекламиране</a:t>
            </a:r>
          </a:p>
          <a:p>
            <a:r>
              <a:rPr lang="bg-BG" dirty="0" smtClean="0"/>
              <a:t>Глобализация на Проекта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5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Изисквания на клиентът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sz="2000" b="1" i="1" dirty="0" smtClean="0"/>
              <a:t>Система предоставяща следните възможности:</a:t>
            </a:r>
          </a:p>
          <a:p>
            <a:pPr marL="0" indent="0">
              <a:buNone/>
            </a:pPr>
            <a:endParaRPr lang="bg-BG" sz="2000" b="1" i="1" dirty="0" smtClean="0"/>
          </a:p>
          <a:p>
            <a:pPr lvl="1"/>
            <a:r>
              <a:rPr lang="bg-BG" dirty="0" smtClean="0"/>
              <a:t>Съхраняване на записи за превозни средства в база от данни</a:t>
            </a:r>
          </a:p>
          <a:p>
            <a:pPr lvl="1"/>
            <a:r>
              <a:rPr lang="bg-BG" dirty="0" smtClean="0"/>
              <a:t>Достъп до съответните данни за корекция</a:t>
            </a:r>
          </a:p>
          <a:p>
            <a:pPr lvl="1"/>
            <a:r>
              <a:rPr lang="bg-BG" dirty="0" smtClean="0"/>
              <a:t>Справки за всички записи</a:t>
            </a:r>
          </a:p>
          <a:p>
            <a:pPr lvl="1"/>
            <a:r>
              <a:rPr lang="bg-BG" dirty="0" smtClean="0"/>
              <a:t>Справки по характеристика на превозно средство</a:t>
            </a:r>
          </a:p>
          <a:p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3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	и на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Улесняване работния процес на служителите на автокъща</a:t>
            </a:r>
          </a:p>
          <a:p>
            <a:r>
              <a:rPr lang="bg-BG" dirty="0" smtClean="0"/>
              <a:t>Достъпност</a:t>
            </a:r>
          </a:p>
          <a:p>
            <a:r>
              <a:rPr lang="bg-BG" dirty="0" smtClean="0"/>
              <a:t>Автоматизация</a:t>
            </a:r>
          </a:p>
          <a:p>
            <a:r>
              <a:rPr lang="bg-BG" dirty="0" smtClean="0"/>
              <a:t>Сигурен регистър на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5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Екип и роли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Екип</a:t>
            </a:r>
          </a:p>
          <a:p>
            <a:pPr marL="0" indent="0">
              <a:buNone/>
            </a:pPr>
            <a:r>
              <a:rPr lang="bg-BG" dirty="0" smtClean="0"/>
              <a:t>	Александър Василев</a:t>
            </a:r>
          </a:p>
          <a:p>
            <a:pPr marL="0" indent="0">
              <a:buNone/>
            </a:pPr>
            <a:r>
              <a:rPr lang="bg-BG" dirty="0" smtClean="0"/>
              <a:t>	Петър Георгиев</a:t>
            </a:r>
          </a:p>
          <a:p>
            <a:pPr marL="0" indent="0">
              <a:buNone/>
            </a:pPr>
            <a:r>
              <a:rPr lang="bg-BG" dirty="0" smtClean="0"/>
              <a:t>	Баръш Сеитоглу</a:t>
            </a:r>
          </a:p>
          <a:p>
            <a:pPr marL="0" indent="0">
              <a:buNone/>
            </a:pPr>
            <a:endParaRPr lang="bg-BG" dirty="0" smtClean="0"/>
          </a:p>
          <a:p>
            <a:r>
              <a:rPr lang="bg-BG" dirty="0"/>
              <a:t>Роли</a:t>
            </a:r>
          </a:p>
          <a:p>
            <a:pPr marL="0" indent="0">
              <a:buNone/>
            </a:pPr>
            <a:r>
              <a:rPr lang="bg-BG" dirty="0" smtClean="0"/>
              <a:t>	Разработчици на бизнес логика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bg-BG" dirty="0" smtClean="0"/>
              <a:t>Проектанти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1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Екипни задачи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Избор на програмен език, придобиване на подходящ софтуер</a:t>
            </a:r>
          </a:p>
          <a:p>
            <a:r>
              <a:rPr lang="bg-BG" dirty="0" smtClean="0"/>
              <a:t>Разпределяне на самостоятелни подзадачи</a:t>
            </a:r>
          </a:p>
          <a:p>
            <a:r>
              <a:rPr lang="bg-BG" dirty="0" smtClean="0"/>
              <a:t>Програмиране</a:t>
            </a:r>
          </a:p>
          <a:p>
            <a:r>
              <a:rPr lang="bg-BG" dirty="0" smtClean="0"/>
              <a:t>Провеждане на тестове</a:t>
            </a:r>
          </a:p>
          <a:p>
            <a:r>
              <a:rPr lang="bg-BG" dirty="0" smtClean="0"/>
              <a:t>Документиране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3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Софтуер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 IDE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MySQL Workbench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MS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045" y="2039691"/>
            <a:ext cx="1585373" cy="4164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004" y="2679477"/>
            <a:ext cx="759454" cy="759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900" y="3532840"/>
            <a:ext cx="1098865" cy="621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627" y="4248357"/>
            <a:ext cx="918761" cy="93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20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Разпределение на задачите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Изготвяне модели на необходимите класове</a:t>
            </a:r>
            <a:endParaRPr lang="en-US" dirty="0" smtClean="0"/>
          </a:p>
          <a:p>
            <a:r>
              <a:rPr lang="bg-BG" dirty="0" smtClean="0"/>
              <a:t>Изготвяне модел на база данни</a:t>
            </a:r>
          </a:p>
          <a:p>
            <a:r>
              <a:rPr lang="bg-BG" dirty="0" smtClean="0"/>
              <a:t>Изготвяне списък на необходимите функции</a:t>
            </a:r>
          </a:p>
          <a:p>
            <a:r>
              <a:rPr lang="bg-BG" dirty="0" smtClean="0"/>
              <a:t>Програмиране на класовете и функциите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7822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 Автомобил и База Данни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05000"/>
            <a:ext cx="5297883" cy="43224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885" y="1905000"/>
            <a:ext cx="25336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6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06" y="1474430"/>
            <a:ext cx="5623929" cy="29043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136" y="1455379"/>
            <a:ext cx="5705475" cy="2923437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bg-BG" dirty="0" smtClean="0"/>
              <a:t>Функции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6580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245</TotalTime>
  <Words>182</Words>
  <Application>Microsoft Office PowerPoint</Application>
  <PresentationFormat>Widescreen</PresentationFormat>
  <Paragraphs>60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Wisp</vt:lpstr>
      <vt:lpstr>Управление на Софтуерни Проекти</vt:lpstr>
      <vt:lpstr>Изисквания на клиентът</vt:lpstr>
      <vt:lpstr>Цел и на проекта</vt:lpstr>
      <vt:lpstr>Екип и роли</vt:lpstr>
      <vt:lpstr>Екипни задачи </vt:lpstr>
      <vt:lpstr>Софтуер</vt:lpstr>
      <vt:lpstr>Разпределение на задачите</vt:lpstr>
      <vt:lpstr>Клас Автомобил и База Данни</vt:lpstr>
      <vt:lpstr>Функции</vt:lpstr>
      <vt:lpstr>PowerPoint Presentation</vt:lpstr>
      <vt:lpstr>Github (VCS)</vt:lpstr>
      <vt:lpstr>Управление</vt:lpstr>
      <vt:lpstr>Управление</vt:lpstr>
      <vt:lpstr>MS Project Версия</vt:lpstr>
      <vt:lpstr>Възможност за бъдещо развитие на проекта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на Софтуерни Проекти</dc:title>
  <dc:creator>Aleksandar</dc:creator>
  <cp:lastModifiedBy>Aleksandar</cp:lastModifiedBy>
  <cp:revision>14</cp:revision>
  <dcterms:created xsi:type="dcterms:W3CDTF">2020-04-19T19:54:24Z</dcterms:created>
  <dcterms:modified xsi:type="dcterms:W3CDTF">2020-04-20T11:57:36Z</dcterms:modified>
</cp:coreProperties>
</file>