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0T01:55:46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970 1108 22810,'-351'-372'0,"24"3"-496,36 3-7924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0T01:55:46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2012 25564,'-23'-179'448,"16"4"-448,7-1-768,0 6-513,40 1-1376,13 5-4082,16 6 4994,14 13 1745,13 8 6003,19 3-4547,18 3-591,6-3-865,3-6-961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30T02:09:49.40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0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924 3595 879 0,'0'0'672'16,"0"0"-594"-16,0 0-28 16,0 0-5-16,0 0-2 15,0 0-14-15,0 0-8 16,8-6-4-16,-8 6-6 16,0 0-4-16,0 20-1 15,0 16-2-15,-5 22 9 16,-15 17-3-16,-7 7-6 15,-8 6-1-15,-1-4-3 16,0-7-1-16,2-11-1 16,5-10-8-16,8-10-10 0,0-10-18 15,13-12-35-15,5-16-76 16</inkml:trace>
  <inkml:trace contextRef="#ctx0" brushRef="#br0" timeOffset="525.48">786 3638 1293 0,'0'0'323'15,"0"0"-280"-15,0 0-13 16,0 0 3-16,110-104 2 16,-72 83-7-16,2 3-14 15,-1 6 2-15,2 8-3 16,-5 4-11-16,-5 9 5 16,-6 23-4-16,-8 8 1 15,-13 12 1-15,-4 2-1 16,-2 4 2-16,-29 3-3 15,-5 0-2-15,-1-9 2 16,1-4-3-16,5-15 0 0,8-10 0 16,7-12-1-16,10-8 0 15,4-3-1-15,2 0-1 16,0-8 0-16,0-4 2 16,0 4 0-16,0 4 0 15,0 4-2-15,0 0 2 16,11 0 0-16,5 15 1 15,4 6 0-15,-5 5 1 16,1 1-1-16,-1-1 0 16,-3-3-1-16,-3-4 0 15,-1-3-9-15,-1-6-7 16,2-4-9-16,4-6-44 16,6 0-62-16</inkml:trace>
  <inkml:trace contextRef="#ctx0" brushRef="#br0" timeOffset="900.56">1219 4110 735 0,'0'0'867'0,"0"0"-821"16,0 0-23-16,0 0 7 15,0 0-5-15,0 0-10 16,116-85 5-16,-94 66-9 15,3-3-5-15,-8 0 1 0,-6 2-1 16,-1 4 1 0,-8 4 3-16,-2-2 1 0,0 6-1 15,0 0 1-15,-18 4-3 16,-7 4-7-16,-1 0 2 16,-3 4-2-16,2 21-1 15,5 0 0-15,5 5 0 16,5-1-1-16,3 3 0 15,5 0 1-15,1-5-1 16,3 2-1-16,0-3 0 16,9-6-5-16,8-4-5 15,8-6 0-15,2-8-14 16,0-2-30-16,2 0-63 16</inkml:trace>
  <inkml:trace contextRef="#ctx0" brushRef="#br0" timeOffset="1104.75">1518 3996 1686 0,'0'0'59'0,"0"0"-23"16,0 0-17-16,0 0-8 16,0 0-4-16,0 0-2 15,-25 122-2-15,12-76-1 16,-1 1 0-16,1-3-4 15,-1-3 0-15,3-4-6 16,1-7-8-16,2-2-37 0,4-10-27 16,2-7-135-16</inkml:trace>
  <inkml:trace contextRef="#ctx0" brushRef="#br0" timeOffset="1396.6">1526 3840 1658 0,'0'0'41'0,"0"0"-19"16,0 0-6-16,0 0 12 0,125-35-11 15,-103 42-10 1,-5 21 0-16,-7 10-1 0,-10 5-2 15,0 3 6-15,0-3-7 16,-22-5 0-16,-3-3-1 16,-3-8-2-16,3-5 0 15,3-5-4-15,6-7-1 16,5-5-9-16,7-5-40 16,4 0-40-16</inkml:trace>
  <inkml:trace contextRef="#ctx0" brushRef="#br0" timeOffset="1584.49">1763 4159 1664 0,'0'0'60'16,"0"0"-37"-16,0 0-23 15,0 0-13-15,0 0-27 16,0 0-128-16</inkml:trace>
  <inkml:trace contextRef="#ctx0" brushRef="#br0" timeOffset="2160.14">2719 3962 1258 0,'0'0'372'15,"0"0"-309"-15,0 0-4 16,0 0-16-16,0 0-17 16,0 0-3-16,-78-28-11 0,55 42-4 15,-1 12-3-15,2 6-4 16,6 0 1-16,10 1-2 15,6-5-2-15,0-5 1 16,2-6-4-16,18-7 1 16,5-9 3-16,3-1-3 15,-1 0 3-15,-5-5-1 16,-3-11-1-16,-6-7-4 16,0-2-7-16,-6-4-16 15,-5-5-68-15</inkml:trace>
  <inkml:trace contextRef="#ctx0" brushRef="#br0" timeOffset="2605.96">2900 3447 1685 0,'0'0'43'16,"0"0"-19"-16,0 0 1 15,0 0-4-15,0 0-7 16,78 108 2-16,-68-45-2 16,-2 10-9-16,-6 6-2 15,-2 5-2-15,0 0 0 16,0-4 0-16,-12-6-1 16,-7-7 0-16,-4-9 1 15,-4-5 0-15,3-7-2 0,-3-8 1 16,3-13-2-16,1-9-1 15,3-11-1-15,1-5 0 16,3 0 2-16,3-23-4 16,3-5 6-16,8-2 0 15,2 4 2-15,0-3 1 16,0 6 0-16,16-3 0 16,6 2 0-16,2 1-2 15,5 5 0-15,0 5-1 16,0 3 0-16,-2 1 0 15,2 4-7-15,-4 2-11 16,0 3-32-16,-4 0-136 0</inkml:trace>
  <inkml:trace contextRef="#ctx0" brushRef="#br0" timeOffset="3384.67">3867 3625 674 0,'0'0'522'0,"0"0"-375"16,0 0-44-16,0 0-13 15,0 0-11-15,0 0-41 16,0-58 8-16,0 54-9 16,0 0-3-16,0 2-6 0,2 2-11 15,-2 0 2-15,3 0-4 16,-1 0-5-16,0 0-4 16,3 23-4-16,-1 14 8 15,-4 22 5-15,0 12-7 16,-9 12-2-16,-18 3-1 15,-4 0-5-15,0-12 3 16,4-11-3-16,5-15 0 16,11-14-1-16,4-14 1 15,7-8 0-15,0-6-1 16,0-2-4-16,9-4 3 16,16 0 2-16,6 0 1 15,4-10-1-15,1-10-2 0,-3-4-6 16,-2 0-9-16,1-2-3 15,-3-1-3-15,-3 1-10 16,-3-2-23-16,-6 2-15 16,-1 2-55-16,-1 0-110 15,-1 2-1004-15,-3 4 1240 16,-4 4 951-16,-2 5-548 16,-1 0-213-16,-4 7-106 15,0 2-25-15,0 0-19 16,0 0-16-16,0 5-17 15,-2 24-7-15,-10 6 4 16,2 4-2-16,1 1-2 0,-1-1-1 16,4-3-6-16,2-4-11 15,-1-8-27-15,3-4-45 16,2-11-283-16</inkml:trace>
  <inkml:trace contextRef="#ctx0" brushRef="#br0" timeOffset="3570.83">4157 3727 1728 0,'0'0'28'15,"0"0"-28"1,0 0-25-16,0 0-20 0,0 0-3 15,0 0-303-15</inkml:trace>
  <inkml:trace contextRef="#ctx0" brushRef="#br0" timeOffset="3937.6">4277 3902 1628 0,'0'0'37'0,"0"0"10"15,0 0-20-15,0 0 5 16,0 0-7-16,9 123-10 16,-9-82-2-16,-7-4-5 0,-3-8-1 15,4-7-6-15,2-9 0 16,4-9 1-16,0-4-2 16,0 0 1-16,0 0 0 15,18-17 1-15,16-8 0 16,3-4 0-16,-3 3-2 15,-3 9 1-15,-9 6-1 16,-6 10 2-16,-5 1-1 16,-6 0 0-16,-1 5 2 15,-2 16-1-15,0 4 0 16,1 1 2-16,-3 2-4 16,0-3 0-16,3-5-5 15,1-2-7-15,7-6-18 0,5-4-46 16,1-8-139-16</inkml:trace>
  <inkml:trace contextRef="#ctx0" brushRef="#br0" timeOffset="4238.49">4651 4160 1651 0,'0'0'21'0,"0"0"7"16,0 0-10-16,0 0 3 15,0 0 1-15,0 0 1 16,133-79-7-16,-116 55-8 0,-3 4 2 16,-6-1-4-16,-5 7 2 15,-3 4 5-15,0 0-3 16,-9 2-2-16,-9 6-5 16,-5 2-3-16,0 0 2 15,-2 20-2-15,0 13-1 16,5 2 0-16,5 0 1 15,5 1 0-15,10-7-5 16,0 0-4-16,0-5-6 16,14-6-8-16,11-8-33 15,4-6-81-15</inkml:trace>
  <inkml:trace contextRef="#ctx0" brushRef="#br0" timeOffset="4939.14">5739 3974 1593 0,'0'0'66'16,"0"0"-1"-16,0 0-17 15,0 0-10-15,0 0-11 16,0 0-10-16,-12-7-5 0,12 7-8 16,12 0-2-16,20 15 4 15,15-1 3-15,4 0 1 16,9-6-7-16,-4-3-2 16,-3-3-1-16,-9-2-9 15,-5 0-7-15,-8 0-8 16,-7 0-23-16,-12 0-73 15</inkml:trace>
  <inkml:trace contextRef="#ctx0" brushRef="#br0" timeOffset="5190.49">6085 3870 1716 0,'0'0'30'0,"0"0"9"15,130 2-21-15,-86 14 3 16,-7 5-5-16,-10 4-1 16,-8 5-8-16,-13 6-2 15,-6 6 4-15,0 4-4 16,-29 0 1-16,-4-5-3 16,1-5-3-16,8-9 0 15,9-4-6-15,7-7-12 16,8-6-11-16,0-6-39 15,6-4-174-15</inkml:trace>
  <inkml:trace contextRef="#ctx0" brushRef="#br1" timeOffset="6921.29">7112 3645 1553 0,'0'0'103'15,"0"0"-42"-15,0 0-18 16,0 0-13-16,0 0-1 16,0 0-2-16,0-7-14 15,0 12-4-15,0 19-1 16,0 8-2-16,-8 11 4 16,3-1-7-16,5-2-3 0,0-1 0 15,11-10-3 1,16-7-3-16,9-15-1 0,2-7 1 15,2 0 2-15,-4-9 0 16,-7-11 0-16,-7-2 3 16,-7 2 0-16,-5 10 1 15,-6 1 1-15,-4 8 1 16,0 1 6-16,0 0 1 16,0 0-2-16,0 10-7 15,0 24-1-15,0 18 1 16,0 12 0-16,0 5 1 15,0 1-1-15,-9-4 1 0,-2 2 0 16,-2-6 2 0,-10-4-2-16,-1-6 0 0,-8-7 0 15,-3-9-1-15,-3-10 0 16,-5-8-1-16,3-14 0 16,3-4 0-16,0 0 1 15,6-21 0-15,7-1 1 16,4-6 0-16,7 1 0 15,3-2-1-15,8-1 0 16,2-2 0-16,2-1 0 16,25 0-1-16,9-1-1 15,7 2-4-15,5 4-2 16,4 5-7-16,-1 4-13 16,2 5-37-16,-1 5-206 15</inkml:trace>
  <inkml:trace contextRef="#ctx0" brushRef="#br1" timeOffset="7492.39">8111 3979 1463 0,'0'0'190'15,"0"0"-130"-15,0 0-13 16,0 0-35-16,0 0 12 15,0 0-11-15,89-21-2 0,-53 16-6 16,5-4-2 0,-4 3-3-16,1 0-5 0,-7 4-29 15,-13 2-110-15</inkml:trace>
  <inkml:trace contextRef="#ctx0" brushRef="#br1" timeOffset="7674.27">8174 4149 1666 0,'0'0'66'16,"0"0"-37"-16,0 0-4 16,0 0-22-16,0 0-3 15,153-15-22-15,-108 2-73 0</inkml:trace>
  <inkml:trace contextRef="#ctx0" brushRef="#br1" timeOffset="8551.4">9023 3892 1643 0,'0'0'49'0,"0"0"26"16,0 0-44-16,0 0-3 15,0 0-3-15,0 0-15 16,4 8-6-16,-4 20 0 16,0 14 3-16,0 1 1 15,-2 1-3-15,-11-1-4 16,-1-2 2-16,1-5-2 16,2-4-1-16,-2-10 0 15,4-6 0-15,2-6-1 16,3-6 1-16,4-2 0 15,0-2-2-15,0 0 4 0,0 0-2 16,0-16 1 0,15-16 0-16,12-16-1 0,9-10 0 15,7-5 0-15,-4 9-2 16,-3 12 2-16,-7 16 0 16,-9 11 0-16,-7 10-1 15,-4 5 0-15,0 0-1 16,-4 17-2-16,-1 10 4 15,-4 12 0-15,0-1 0 16,0-3 1-16,0-3-1 16,0-10 0-16,0-7-2 15,0-10 0-15,0-2 1 0,0-3-2 16,9 0 2 0,15-8 0-16,12-18 1 0,11-4 1 15,2 3-1-15,-2 4 0 16,-3 10-1-16,-8 9 2 15,-12 4 0-15,-6 0 2 16,-5 0-3-16,-3 19 2 16,-6 4-2-16,-4 3 1 15,0 0-1-15,0 1 0 16,0-5-3-16,0 0-7 16,0-2-22-16,0-6-46 15,2-2-348-15</inkml:trace>
  <inkml:trace contextRef="#ctx0" brushRef="#br1" timeOffset="9076.34">9926 3944 1616 0,'0'0'119'16,"0"0"-72"-16,0 0-22 15,0 0-22-15,0 0 10 0,0 0-6 16,127 14-3 0,-102 4 5-16,-9 6-1 0,-12 4 0 15,-4 10 0-15,-4 5 0 16,-25 1-3-16,-10-5-3 16,1-5-2-16,7-3 0 15,6-9-3-15,10-5-4 16,6-6-12-16,7-7-15 15,2-4-48-15,0 0-255 16</inkml:trace>
  <inkml:trace contextRef="#ctx0" brushRef="#br1" timeOffset="9338.28">10350 3970 1677 0,'0'0'32'16,"0"0"23"-16,0 0-23 16,0 0-13-16,0 0 5 15,-123-10-14-15,94 43-5 16,4 6 0-16,8 3-2 16,5-7-3-16,10-3 0 15,2-5 0-15,0-3-3 16,9-5-2-16,15-5-4 15,5-6-11-15,9-6-14 16,3-2-59-16,-1 0-265 0</inkml:trace>
  <inkml:trace contextRef="#ctx0" brushRef="#br1" timeOffset="9848.25">11170 4048 1692 0,'0'0'69'0,"0"0"-19"15,0 0-22-15,0 0-9 16,0 0-8-16,0 0-5 16,56-2-1-16,0 2 4 15,8-1-1-15,1-7-7 16,-3-4-1-16,-13 1-4 15,-11 1-12-15,-9 2-2 16,-12 0-17-16,-7-1-40 16,-10-3-374-16</inkml:trace>
  <inkml:trace contextRef="#ctx0" brushRef="#br1" timeOffset="10072.31">11484 3716 1704 0,'0'0'79'16,"0"0"-44"-16,0 0-17 15,0 0-13-15,-53 112 7 16,35-48-1-16,-3 6-3 16,2-2-3-16,1-7 0 15,3-10-5-15,3-8-1 16,8-7-7-16,4-4-21 15,0-8-40-15,20-5-351 16</inkml:trace>
  <inkml:trace contextRef="#ctx0" brushRef="#br1" timeOffset="10935.5">12416 3780 1486 0,'0'0'120'16,"0"0"-56"-16,0 0-9 16,0 0-15-16,0 0-3 15,0 0-9-15,-13-33-5 16,-5 33-9-16,-5 0-3 16,-6 9-3-16,-4 19-5 15,-1 16 1-15,-3 12 1 16,3 8 0-16,3 1 0 15,7-4-5-15,10-4 0 16,9-13 0-16,5-6-2 0,8-6 0 16,23-13-3-16,11-6-1 15,10-11-1-15,6-2-2 16,-1 0 1-16,-4-6-7 16,-10-3-7-16,-12 4-10 15,-11-1-40-15,-16 6-186 16</inkml:trace>
  <inkml:trace contextRef="#ctx0" brushRef="#br1" timeOffset="16076.95">7897 5037 1213 0,'0'0'96'0,"0"0"-17"16,0 0 19-16,0 0-58 16,0 0-5-16,0 0 10 15,0 0-15-15,9-3 5 16,-4 3-1-16,-1 0-5 0,1 0 1 16,1 0-10-16,-1 0-4 15,1 0-3-15,1 9-4 16,-2 14-3-16,-5 3 3 15,0 7 0-15,0 1-2 16,-5 3-2-16,-13-4-1 16,-2 2 0-16,0-3-4 15,4-6 1-15,3-4-1 16,5-8 1-16,2-4-2 16,2-6 1-16,4-4-1 15,0 0 1-15,0 0-3 16,0 0 3-16,0 0 0 15,0-12 2-15,2-11-1 0,19-7-1 16,3-6 0 0,3-2-1-16,7 4 2 0,-5 6-1 15,-2 7 0-15,-4 2 1 16,-4 7 2-16,-7 4-3 16,-2 4 0-16,-8 4 0 15,0 0-2-15,-2 0 2 16,0 4-3-16,0 16 3 15,0 12 2-15,0 3-2 16,0 0-1-16,-6-2 1 16,-2-10-3-16,6-7 2 15,2-7-3-15,0-9 0 16,0 0 2-16,0 0-1 16,23-9 3-16,4-12 3 0,8-9-2 15,3 4 0-15,-2-1-1 16,-2 11 0-16,-7 4 2 15,-10 6-1-15,-5 6 1 16,-6 0-2-16,-4 0 2 16,0 6-2-16,3 12 4 15,-1 4-2-15,-4 5 0 16,2-1-2-16,-2-3-1 16,0 0-1-16,4-3-9 15,2-6-2-15,0-2-14 16,5-7-37-16,5-5-51 15,8 0-1356-15</inkml:trace>
  <inkml:trace contextRef="#ctx0" brushRef="#br1" timeOffset="16342.95">8740 5147 960 0,'0'0'698'0,"0"0"-658"16,0 0 0-16,0 0-31 0,0 0 1 16,0 0 4-16,27-2-1 15,-2 2-5-15,2-2-1 16,1-2-7-16,-2 3 0 15,-1 1-5-15,-4 0-32 16,-4 0-32-16,-5 0-151 16</inkml:trace>
  <inkml:trace contextRef="#ctx0" brushRef="#br1" timeOffset="16578.36">8778 5274 1560 0,'0'0'148'0,"0"0"-91"0,0 0-25 16,0 0-18-16,0 0 3 15,0 0-6-15,18 0-1 16,1 0-2-16,4 0-3 16,2 0-4-16,-1-8-1 15,5-2-5-15,0-3-13 16,9 1-12-16,4 2-39 15,3 0-82-15</inkml:trace>
  <inkml:trace contextRef="#ctx0" brushRef="#br1" timeOffset="17122.41">9600 5007 1680 0,'0'0'53'0,"0"0"16"15,0 0-41-15,0 0-8 16,-129 20-1-16,121 6-12 16,5 2-5-16,3 4-1 15,0 0-1-15,9-2 1 16,4-4-1-16,-3-3 0 0,-8-2 1 16,-2 1 0-16,0 0 5 15,-27 3 0-15,-6-7-3 16,-3-2 0-16,0-6-2 15,7-8-1-15,7-2 0 16,6 0-3-16,9-6-4 16,7-12-8-16,0-4-13 15,9-1-34-15,16-1-138 16</inkml:trace>
  <inkml:trace contextRef="#ctx0" brushRef="#br1" timeOffset="17536.8">9957 4826 1680 0,'0'0'43'16,"0"0"18"-16,0 0-37 0,0 0-10 15,0 0-1-15,0 0 4 16,-9 123 0-16,-9-64-4 15,-2 0-9-15,3-2 1 16,-2-8-3-16,6-5-2 16,5-5 0-16,0-6-1 15,4-5-2-15,4-5-2 16,0-7-7-16,0-9-5 16,4-7-17-16,19 0-35 15,6-5-82-15</inkml:trace>
  <inkml:trace contextRef="#ctx0" brushRef="#br1" timeOffset="17866.9">10202 5119 1740 0,'0'0'36'16,"0"0"16"-16,0 0-27 15,0 0-11-15,0 0-3 16,0 0-3-16,-83 51-5 15,68-20 4-15,1 3-4 16,12-2-3-16,2-6 0 16,0-2-2-16,16-7 0 15,11-9-2-15,7-4-1 16,1-4 3-16,1 0-3 0,-7-17 3 16,-3-5 2-16,-9-3 1 15,-7-1 1-15,-10-2 2 16,0 3-3-16,0 6 1 15,-18 5 1-15,-1 6-3 16,0 1 0-16,9 2-10 16,0 5-9-16,8-3-26 15,2 3-106-15</inkml:trace>
  <inkml:trace contextRef="#ctx0" brushRef="#br1" timeOffset="18260.91">10586 5145 1629 0,'0'0'70'0,"0"0"-4"16,0 0-23-16,0 0-22 0,0 0-5 15,0 0 2-15,-27 116-5 16,5-61-7-16,1-1-3 15,4-3 1-15,3-5-4 16,3-7 0-16,5-7-3 16,4-10-8-16,2-6-1 15,0-9-11-15,0-7-16 16,0 0-41-16,10-7-180 16</inkml:trace>
  <inkml:trace contextRef="#ctx0" brushRef="#br1" timeOffset="18525.95">10588 5101 1203 0,'0'0'523'0,"0"0"-507"16,0 0 23-16,0 0-30 15,0 0 6-15,123-23 1 16,-104 26 0-16,-7 20-3 15,-10 2-8-15,-2 9 2 16,-4 2 1-16,-23 3-5 16,-2-3 0-16,0-6-3 15,4-6-1-15,8-8-2 16,7-9-11-16,10-7-6 0,0 0-27 16,10-2-113-16</inkml:trace>
  <inkml:trace contextRef="#ctx0" brushRef="#br1" timeOffset="18987.09">10898 5213 1480 0,'0'0'30'0,"0"0"80"15,0 0-71-15,0 0-15 16,0 0 12-16,0 0-11 16,64-5 3-16,-48-7-14 15,2-2 1-15,0-2-2 16,-5-3-1-16,-1 3-1 15,-6 0-3-15,-6 2-2 16,0 2 1-16,0 2-1 16,0 4 0-16,-14 4 2 15,-5 2-6-15,-6 0-1 16,0 21-1-16,-2 8-2 0,8 5 2 16,3 2 0-16,10 1 0 15,3-4 0-15,3-5-1 16,0 0-1-16,13-8-6 15,12-6-7-15,4-5-6 16,4-9-11-16,-1 0-41 16,-3 0-58-16</inkml:trace>
  <inkml:trace contextRef="#ctx0" brushRef="#br1" timeOffset="21406.69">11834 5203 1641 0,'0'0'51'15,"0"0"-15"-15,0 0-6 0,0 0-17 16,0 0 0-16,0 0-2 16,92-7-6-16,-59 5-4 15,0-3-2-15,-4 5 0 16,-4-2-17-16,-6 2-29 16,-9 0-50-16,-10 0-532 15</inkml:trace>
  <inkml:trace contextRef="#ctx0" brushRef="#br1" timeOffset="21595.58">11883 5332 1671 0,'0'0'22'0,"0"0"19"16,0 0-14-16,0 0-4 15,0 0-8-15,0 0-7 16,109 5-7-16,-78-5-1 15,3 0 0-15,1-5-15 16,-1-5-32-16,0 0-62 16</inkml:trace>
  <inkml:trace contextRef="#ctx0" brushRef="#br1" timeOffset="22773.47">13009 4812 1281 0,'0'0'308'0,"0"0"-239"15,0 0-16-15,0 0-18 16,0 0-5-16,0 0-3 15,-20-2-7-15,16 2-5 16,-3 31-4-16,-2 10-5 16,-7 18 0-16,2 5 0 15,-1 4-6-15,-1-3 1 16,1-5 0-16,-3-6 0 0,-2-10-1 16,0-4-1-1,-2-8 0-15,-1-12-5 0,4-6-4 16,0-10 3-16,6-4-8 15,2 0 8-15,6-11-1 16,5-12 4-16,0-3 4 16,0-3 0-16,27 0 0 15,4-2 0-15,5 3 0 16,5 2 1-16,1 5 2 16,4 2 0-16,6 1 5 15,-3 4-2-15,-7 0-5 16,-1 6 0-16,-15 3-1 0,-6 2 0 15,-11 3 2-15,-5 0-2 16,-4 0 1 0,0 0 6-16,0 0-2 0,0 3 0 15,-11 18-2-15,-9 7-2 16,0 3 1-16,2-2-2 16,7-2 0-16,5-3 0 15,6-9-3-15,0-1 1 16,0-3-5-16,13-8 1 15,11-3 3-15,3 0-4 16,7-7 0-16,-1-14 0 16,-6-1-2-16,-5 3 2 15,-6-3 3-15,-8 2 1 0,0 6-1 16,-6 2-7 0,-2 4 11-16,0 3 1 0,0 3 2 15,0 2 9-15,0 0-2 16,0 0-5-16,0 0-5 15,0 12-3-15,0 10 3 16,0-2 2-16,0 2-2 16,0-1-2-16,0-7-9 15,4-1-31-15,0-3-47 16,1-1-342-16</inkml:trace>
  <inkml:trace contextRef="#ctx0" brushRef="#br1" timeOffset="23175.27">13475 5124 1353 0,'0'0'349'15,"0"0"-323"-15,0 0 22 16,0 0-32-16,0 0 0 15,0 0 3-15,6 77-8 16,-6-47-5-16,-8-2-3 16,1-5-3-16,2-7 1 15,5-7-2-15,0-4-1 16,0-5-1-16,7 0 0 0,15 0-1 16,7-19 4-16,2 0-2 15,0-1 1-15,-6 8-1 16,-9 5 2-16,-3 5 0 15,-4 2 0-15,-4 0 0 16,-1 10 2-16,-2 11-2 16,-2 1 1-16,3-3-1 15,-1 0-1-15,2-6-1 16,3-4-8-16,2-4-9 16,4-5-6-16,5 0-25 15,4 0-49-15,5 0-380 16</inkml:trace>
  <inkml:trace contextRef="#ctx0" brushRef="#br1" timeOffset="23677.47">14054 5046 408 0,'0'0'1219'0,"0"0"-1178"16,0 0 30-16,0 0-37 15,0 0-12-15,0 0-5 16,-33 21-11-16,15 13-1 16,-2 6 4-16,4 3-7 15,1-3 1-15,6-3-2 0,6-2-1 16,3-6 0 0,0-5-2-16,3-5 0 0,17-9 1 15,3-5-3-15,3-5-1 16,6 0-1-16,-1-1-2 15,-2-18 7-15,0-4 0 16,-3-5-1-16,1-6 2 16,-3-2-3-16,-3-8 3 15,-6 3 0-15,-8 1 1 16,-5 4-1-16,-2 4 3 16,0 6 2-16,-11 6 6 15,-7 5-2-15,2 6 3 16,-1 3-4-16,1 6 0 15,-2 0-2-15,-2 8-6 0,2 18 0 16,3 6 3-16,1 0-3 16,10 1 2-16,-1-6-2 15,5-3-1-15,0-6 0 16,0-4-6-16,9-2-6 16,11-8-13-16,1-1-43 15,3-1-215-15</inkml:trace>
  <inkml:trace contextRef="#ctx0" brushRef="#br1" timeOffset="24270.36">14827 5131 1169 0,'0'0'452'0,"0"0"-419"15,0 0 5-15,0 0-12 16,0 0 5-16,0 0-8 16,64 0-9-16,-29 0-10 15,3 0-4-15,-7-2-1 16,-2 2-38-16,-9 0-41 16,-9 0-565-16</inkml:trace>
  <inkml:trace contextRef="#ctx0" brushRef="#br1" timeOffset="24480.23">14860 5224 1589 0,'0'0'91'16,"0"0"-47"-16,0 0 10 15,0 0-38-15,0 0-5 16,0 0-4-16,110 21-6 15,-70-21-1-15,5 0-17 16,7 0-59-16,-2-2-770 16</inkml:trace>
  <inkml:trace contextRef="#ctx0" brushRef="#br1" timeOffset="25157.36">16069 4981 1501 0,'0'0'82'0,"0"0"-21"15,0 0-16-15,0 0-13 16,0 0 7-16,0 0-12 16,2-16-11-16,-2 16-3 15,0 0-3-15,0 0-1 16,0 0 1-16,0 0 1 16,0 0-1-16,-4 18-3 15,-15 14-3-15,-10 10-2 0,-5 5 0 16,0-1 3-1,3 0-2-15,3-7-3 0,5-3 0 16,7-9 0-16,5-9-3 16,7-6-3-16,4-11-5 15,0 2-7-15,0-3-6 16,13 0-12-16,12-16-18 16,10-14-31-16,1-4-693 15</inkml:trace>
  <inkml:trace contextRef="#ctx0" brushRef="#br1" timeOffset="25492.16">16127 4909 1588 0,'0'0'65'0,"0"0"-18"15,0 0-6-15,0 0-15 16,0 0-2-16,0 0-5 16,10 7-13-16,-2 16 10 15,5 7-4-15,6 6-9 16,-2 2 1-16,3 0-4 16,1-2 0-16,-6-3 1 15,-1-4-1-15,-1-5-3 16,-5-6-1-16,4-4-4 0,-1-2 1 15,-5-5-1-15,2-4 1 16,-6-1-3-16,-2-2-6 16,0 0-12-16,0 0-22 15,0 0-101-15</inkml:trace>
  <inkml:trace contextRef="#ctx0" brushRef="#br1" timeOffset="25852.41">15855 5293 1625 0,'0'0'52'16,"0"0"6"-16,0 0-7 15,0 0-38-15,0 0-11 16,0 0 7-16,68 0 6 16,-22 0-3-16,4 0 0 15,0 0 0-15,-3 0-5 16,-5 0-6-16,-8 0-1 15,-7 0-5-15,-5-2 1 0,-1-1-6 16,-2-1-5-16,1-2-18 16,1-2-77-16</inkml:trace>
  <inkml:trace contextRef="#ctx0" brushRef="#br1" timeOffset="26318.6">16671 5034 1665 0,'0'0'20'15,"0"0"36"-15,0 0-25 16,0 0-18-16,0 0 7 0,129 12-4 15,-113 8 1-15,-5-1-5 16,-11 3-2-16,0 7 0 16,-13 1-3-16,-20-2-3 15,-5 2-1-15,-1-5-3 16,6-4-1-16,14-3-3 16,3-6-7-16,9-2-4 15,7-6-10-15,0-2-19 16,13-2-28-16,18 0-57 15,8 0-1112-15</inkml:trace>
  <inkml:trace contextRef="#ctx0" brushRef="#br1" timeOffset="26588.46">17072 5008 568 0,'0'0'1070'16,"0"0"-1055"-16,0 0 47 16,-115 63-37-16,86-27-1 15,7-2-3-15,3-2-8 16,13-2-6-16,6-5-7 16,0-4 0-16,22-4-5 15,10-8-7-15,7-5-13 16,-1-1-5-16,1-3 2 15,-6 0-13-15,-6 0-106 0</inkml:trace>
  <inkml:trace contextRef="#ctx0" brushRef="#br1" timeOffset="27114.21">15728 5518 1596 0,'0'0'31'0,"0"0"25"0,0 0-10 15,143 0-34-15,-74 0 11 16,16 0-6-16,13 0-8 16,14 0-4-16,8 0-3 15,5-5-1-15,2-4 3 16,-11 1-1-16,-12 4 0 16,-13 2 3-16,-12 0-6 15,-10 2 7-15,-11 0-5 16,-13 0-2-16,-14 0 0 15,-12 0-3-15,-7 0 3 16,-5 0-5-16,-7 0-15 16,0 0-25-16,-9 0-44 15</inkml:trace>
  <inkml:trace contextRef="#ctx0" brushRef="#br1" timeOffset="27600.79">16226 5663 1677 0,'0'0'28'16,"0"0"18"-16,0 0-4 16,0 0-33-16,0 0 5 15,0 0 2-15,-76 110-6 16,36-64-1-16,-1 2-6 0,-1-3-2 16,5-6-1-16,3-7-1 15,7-8 0-15,9-6-6 16,5-7-7-16,9-8-5 15,4-3-22-15,0 0-21 16,0 0-44-16,19-11-21 16,2-10-584-16</inkml:trace>
  <inkml:trace contextRef="#ctx0" brushRef="#br1" timeOffset="27913.81">16210 5666 284 0,'0'0'1384'16,"0"0"-1357"-16,0 0 29 15,0 0-23-15,0 0-16 16,0 0 8-16,25 58-11 15,-17-29-2-15,1 2-7 16,3 4-2-16,1 0-2 16,1-3-1-16,-4-2 0 15,1-9-1-15,1-3-7 0,-1-2 1 16,-5-4-6-16,-2-2-7 16,-4-4-7-16,0-1-32 15,0-3-72-15</inkml:trace>
  <inkml:trace contextRef="#ctx0" brushRef="#br1" timeOffset="28243.7">15863 6053 1645 0,'0'0'39'0,"0"0"38"16,0 0-45-16,0 0-14 15,131-5 1-15,-91 3-3 16,5-3-10-16,-3 2-6 16,3-6-1-16,-1 1-13 15,-2 1-18-15,3-3-60 16</inkml:trace>
  <inkml:trace contextRef="#ctx0" brushRef="#br1" timeOffset="29019.64">16673 5796 1614 0,'0'0'60'16,"0"0"11"-16,0 0-23 16,0 0-33-16,0 0-5 0,0 0 2 15,-2 58-5-15,2-41-4 16,0-2-3-16,9-8-3 15,15-5-4-15,8-2-2 16,3 0-5-16,-3 0 3 16,-6 0 1-16,-8 0 3 15,-11 0 5-15,-1 0-3 16,-6 2 1-16,0 17 4 16,0 2 2-16,-2 5 4 15,-9 6-6-15,5 12 1 16,6 1 2-16,0-4 18 15,0-2-8-15,0-9-13 0,-6 8 1 16,-8-2 2-16,-7 0 16 16,0-7-11-16,-11-13-8 15,-6-7-1-15,-6-4-1 16,0-5-2-16,3 0 1 16,7-10-2-16,12-10 2 15,13-1 3-15,9 0 0 16,0-2-4-16,9 4 3 15,18 4-1-15,4 1 2 16,10 4-1-16,3 3 1 16,1-2 0-16,3 3 0 15,-5 0-1-15,-5 4-5 16,-5 0-20-16,-8 2-40 0,-8 0-51 16</inkml:trace>
  <inkml:trace contextRef="#ctx0" brushRef="#br1" timeOffset="30900.99">8246 6282 247 0,'0'0'1398'0,"0"0"-1363"16,0 0 28-16,0 0-26 16,0 0-17-16,0 0 7 15,-59-7-12-15,33 7-7 16,-8 20-2-16,-1 7 0 16,-4 7-1-16,4 9-2 15,3 3 1-15,3 2 0 16,7 2-3-16,7-4 1 15,6-6-2-15,9-7 0 16,0-6-1-16,11-7-4 16,18-8-1-16,9-5 3 15,11-7-6-15,5 0-3 0,6-15-15 16,4-7-17 0,-5-2-77-16</inkml:trace>
  <inkml:trace contextRef="#ctx0" brushRef="#br1" timeOffset="31282.07">8568 6507 1402 0,'0'0'253'16,"0"0"-236"-16,0 0 36 16,0 0-32-16,0 0 2 15,0 0-9-15,103-8-11 16,-76 2-2-16,-1 1-1 0,1 0-11 16,-7 1-30-16,-5 1-70 15</inkml:trace>
  <inkml:trace contextRef="#ctx0" brushRef="#br1" timeOffset="31502.15">8593 6631 1700 0,'0'0'24'0,"0"0"6"16,0 0-20-16,0 0 0 0,0 0 2 15,0 0-8-15,116 2-4 16,-83-14-1-16,1 2-13 16,-3 0-29-16,-4 1-91 15</inkml:trace>
  <inkml:trace contextRef="#ctx0" brushRef="#br1" timeOffset="35443.1">9531 6430 1417 0,'0'0'75'15,"0"0"22"-15,0 0-49 16,0 0-18-16,0 0 9 16,0 0-13-16,0-14 0 15,0 14-3-15,0 0-8 16,0 0 1-16,0 0-2 15,0 0-3-15,0 0-3 16,0 16-5-16,0 9 0 16,-6 8 6-16,-8 4-7 15,1 1 0-15,-3-2-2 0,1-4 1 16,-1-2-2-16,3-8 0 16,-1-2-3-16,7-8-3 15,1-5-8-15,6-6-9 16,0-1-30-16,0 0-43 15,0 0-342-15</inkml:trace>
  <inkml:trace contextRef="#ctx0" brushRef="#br1" timeOffset="35700.03">9573 6140 1670 0,'0'0'43'0,"0"0"-29"15,0 0 0-15,0 0-14 16,0 0-13-16,0 0-9 15,25 17-30-15,-13 0-146 16</inkml:trace>
  <inkml:trace contextRef="#ctx0" brushRef="#br1" timeOffset="36343.9">9670 6450 1328 0,'0'0'201'16,"0"0"-107"-16,0 0-40 16,0 0-14-16,0 0-11 15,0 0 0-15,9-11-3 16,-9 11-11-16,0 18-8 15,0 6 6-15,2 6-6 16,-2 2-1-16,0 0-3 16,0-3-3-16,0-8 2 15,0-3-2-15,-2-11 1 0,-1-2-1 16,3-5 0-16,0 0 0 16,0 0-2-16,0 0-1 15,13-19 2-15,14-2 0 16,4-4 1-16,-1 4 0 15,-4 7-1-15,-5 5 1 16,-6 6 0-16,-3 3-1 16,-6 0 0-16,-2 0 1 15,1 0-1-15,-1 10 1 16,0 12 0-16,1 2 0 16,-2 2 0-16,-3-1-1 15,2-2 0-15,0-5-7 16,0-1-6-16,5-8-5 15,-1-2-29-15,6-7-21 0,1 0-117 16</inkml:trace>
  <inkml:trace contextRef="#ctx0" brushRef="#br1" timeOffset="36591.94">10258 6367 1649 0,'0'0'41'15,"0"0"-7"-15,0 0 13 0,0 0-30 16,0 118-4-16,0-74-3 16,0-2-1-16,0-2-7 15,-4-4-1-15,0-1-1 16,1-8-5-16,0-5-7 15,1-6-13-15,2-6-32 16,0-6-40-16,0-4-935 16</inkml:trace>
  <inkml:trace contextRef="#ctx0" brushRef="#br1" timeOffset="36832.8">10167 6575 492 0,'0'0'1194'0,"0"0"-1170"16,0 0 16-16,0 0-27 16,0 0 3-16,0 0 1 15,71-4-9-15,-40-1-6 16,0 2-2-16,2-3-7 15,4 0-19-15,-6 1-50 16,0 4-374-16</inkml:trace>
  <inkml:trace contextRef="#ctx0" brushRef="#br1" timeOffset="37072.66">10501 6520 1642 0,'0'0'88'16,"0"0"-51"-16,0 0-1 16,0 0-31-16,0 0 6 15,0 0-3-15,-27 127-1 16,25-95-3-16,2-3-4 16,0-6 0-16,0-5-1 15,0-3-9-15,0-8-2 16,0 0-14-16,7-7-26 15,-1 0-37-15,4-3-153 0</inkml:trace>
  <inkml:trace contextRef="#ctx0" brushRef="#br1" timeOffset="37311.72">10492 6483 1669 0,'0'0'30'0,"0"0"3"15,0 0-23-15,0 0 6 16,0 0 4-16,0 0-3 16,113-4-3-16,-101 22-3 15,-10 5-2-15,-2 6 1 0,0 0-7 16,-11-3 4-16,-11-5-6 16,-1-3-1-16,5-4 0 15,7-8-7-15,7-4-16 16,4-2-40-16,0 0-192 15</inkml:trace>
  <inkml:trace contextRef="#ctx0" brushRef="#br1" timeOffset="37998.92">10804 6733 1460 0,'0'0'57'0,"0"0"24"16,0 0-43-16,0 0-24 0,0 0 7 15,0 0 4-15,0 0-3 16,0 0-2-16,0 0-5 15,7-2 2-15,1-4-4 16,4-4-3-16,-3 0 0 16,-1-4-1-16,4-2 0 15,-1-2 1-15,0-8-2 16,3-8-2-16,-1-4 2 16,-2-1-4-16,0 0 0 15,-4 11 1-15,-7 7-4 16,0 12 6-16,0 2 1 15,-3 5 0-15,-12 2-6 0,1 0-2 16,4 2-1-16,3 17-2 16,7-1-3-16,0 1-1 15,9-3-2-15,18-1-2 16,2-5 2-16,-2-3-7 16,-3 4 8-16,-11 3 5 15,-6 6 2-15,-7 5 1 16,0 6 0-16,-15 1 1 15,-6-6 1-15,3-3-2 16,12-4 0-16,3-5-12 16,3-4-56-16,5-3-52 15</inkml:trace>
  <inkml:trace contextRef="#ctx0" brushRef="#br1" timeOffset="38429.97">11353 6449 1612 0,'0'0'56'0,"0"0"-3"16,0 0-6-16,0 0-27 16,0 0-6-16,-116 88 1 15,100-47-3-15,5-4-6 0,6-3-1 16,5-6-5-16,0-3 0 16,5-6-4-16,15-5-9 15,7-7-11-15,2-6-55 16,0-1-245-16</inkml:trace>
  <inkml:trace contextRef="#ctx0" brushRef="#br1" timeOffset="39201.98">11556 6581 1593 0,'0'0'72'0,"0"0"-16"0,0 0-28 16,0 0-14-16,0 0 0 15,0 0-7-15,13 0 4 16,5-3-5-16,-1-6-1 16,-3-1 0-16,1-3-1 15,-5 4 2-15,-6-3-2 16,-2 0-1-16,-2 2 1 15,0 2-1-15,0 1 0 16,-6 4 0-16,-12 3 1 16,-3 0-2-16,2 0-1 15,-2 5-1-15,3 13 0 0,5 5 0 16,5 3-1-16,8-2 1 16,0-1 0-16,0-2-1 15,2-5 1-15,15-4-7 16,6-3-6-16,3-8-19 15,1-1-43-15,0 0-90 16</inkml:trace>
  <inkml:trace contextRef="#ctx0" brushRef="#br1" timeOffset="39404.85">11789 6590 1725 0,'0'0'43'16,"0"0"-1"-16,0 0-29 0,0 0-6 15,-17 104 3-15,1-58-3 16,3 2-5-16,1-2-1 16,1-2-1-16,5-6 0 15,4-4-6-15,2-6-5 16,0-7-11-16,0-12-17 16,0-6-32-16,2-3-129 15</inkml:trace>
  <inkml:trace contextRef="#ctx0" brushRef="#br1" timeOffset="39673.68">11789 6589 1396 0,'0'0'320'15,"0"0"-286"-15,0 0 0 16,0 0-24-16,0 0 4 15,0 0 5-15,125-69-2 16,-107 69-9-16,-7 5-4 16,-4 15 0-16,-5 4-3 15,-2 4 3-15,0 0-4 16,-11 2 0-16,-9-3-3 16,-2-4-6-16,6-4-5 0,3-8-12 15,8-4-46 1,5-7-140-16</inkml:trace>
  <inkml:trace contextRef="#ctx0" brushRef="#br1" timeOffset="40006.83">12266 6266 1520 0,'0'0'128'0,"0"0"-78"16,0 0 13-16,0 0-40 15,0 0 1-15,-20 134-10 16,11-92-1-16,-1 2-8 15,-4 1-4-15,3-1-1 16,2-8 0-16,0-2-4 16,2-9-4-16,3-6-8 15,4-3-17-15,0-1-35 16,0-10-65-16</inkml:trace>
  <inkml:trace contextRef="#ctx0" brushRef="#br1" timeOffset="40445.78">12115 6503 1516 0,'0'0'140'16,"0"0"-106"-16,0 0 19 15,0 0-23-15,0 0-11 16,0 0-2-16,83 0-6 16,-64 0-4-16,-1 0-6 0,-5 0-1 15,-1 0-4 1,1 2-9-16,-3-2-6 0,0 0-35 15,-1 0-49 1</inkml:trace>
  <inkml:trace contextRef="#ctx0" brushRef="#br2" timeOffset="43619.65">13185 6220 1113 0,'0'0'174'0,"0"0"-82"16,0 0-11-16,0 0-40 15,0 0-9-15,0 0-9 16,4-12-7-16,-4 10 1 15,0-1-4-15,0 3 6 16,0 0-3-16,0 0-6 16,0 0 2-16,0 0 0 15,0 0 0-15,0 0 5 16,0 0-2-16,0-3-4 16,0 1 7-16,0 2-3 15,0 0 3-15,0 0 0 16,-9 0-4-16,-8 0 3 0,-6 2-13 15,-3 15 3-15,-8 12-2 16,1 9 1-16,0 6 1 16,-1 7-3-16,3 5 1 15,2 2 0-15,4 0-4 16,3 0 2-16,1-8-2 16,11-4-1-16,3-6 0 15,7-6-1-15,0-1-2 16,0-8-1-16,17-4-3 15,10-7 2-15,2-6-5 16,9-6-5-16,5-2-2 16,1-2-18-16,5-15-45 0,-4-2-196 15</inkml:trace>
  <inkml:trace contextRef="#ctx0" brushRef="#br2" timeOffset="45779.94">13386 6541 1373 0,'0'0'67'0,"0"0"0"16,0 0 6-16,0 0-46 16,0 0 3-16,0 0 9 0,4 34-5 15,-4-14-8 1,0 4-12-16,0 0-7 0,0 3 1 15,0-3-4-15,2-1-1 16,0-2-3-16,0-2 1 16,3-1-1-16,-2-4-2 15,3 0-8-15,3-3-10 16,0-3-15-16,5-2-22 16,-2-5-82-16,2-1-900 15</inkml:trace>
  <inkml:trace contextRef="#ctx0" brushRef="#br2" timeOffset="46326.06">13668 6578 1238 0,'0'0'152'0,"0"0"-51"16,0 0-21-16,0 0-26 15,0 0-17-15,0 0 7 16,3-5-7-16,-3 5-5 0,0 0-13 16,-5 14-3-1,-14 10-8-15,-4 8-4 0,-4 2 3 16,-2-2-1-16,5 1 0 16,3-8-5-16,6-1 1 15,7-3-2-15,3-9-6 16,5-2-7-16,0-7-19 15,0-3-42-15,15 0-89 16</inkml:trace>
  <inkml:trace contextRef="#ctx0" brushRef="#br2" timeOffset="46904.27">13882 6675 1216 0,'0'0'235'16,"0"0"-145"-16,0 0-18 0,0 0-33 15,0 0 0-15,0 0 3 16,-8-18-9-16,-1 18-6 16,-3 0-12-16,-3 5-3 15,1 12-4-15,1 6-6 16,3 0 1-16,4-3-3 15,4 1 0-15,2-5 0 16,0-7-4-16,5-2 0 16,15-7-5-16,7 0-2 15,2 0-2-15,-2-9-5 16,-3-6-4-16,-6-2 9 16,-2 0 6-16,-8 1 2 15,-1 3 5-15,-7 5 1 0,0 4 4 16,0 2 15-1,0 2-1-15,0 0-5 0,0 0-6 16,0 5-6-16,0 14 1 16,-5 5-3-16,3 1-1 15,2 1 1-15,0-7-9 16,0 0-23-16,5-7-15 16,13-6-69-16,-1-6-972 15</inkml:trace>
  <inkml:trace contextRef="#ctx0" brushRef="#br2" timeOffset="47286.31">14333 6346 1583 0,'0'0'73'0,"0"0"-34"16,0 0 5-16,0 0-22 0,0 0-11 15,0 0 18-15,0 115-15 16,-13-61-4-16,-3 0-6 16,-1-2 1-16,-2-2-4 15,4-8-2-15,3-3 0 16,4-9-9-16,3-9-2 16,5-4-28-16,0-12-36 15,0-5-131-15</inkml:trace>
  <inkml:trace contextRef="#ctx0" brushRef="#br2" timeOffset="47657.32">14447 6625 1631 0,'0'0'25'0,"0"0"27"16,0 0-14-16,0 0-21 16,0 0 2-16,0 104-10 15,0-81-8-15,0-5-1 0,15-9-4 16,7-4-3-1,10-5 5-15,-1 0-7 0,0-6 4 16,-2-13 3-16,-6-2 2 16,-5-4 1-16,-5 1 4 15,-9 2-4-15,-4 5 2 16,0 8-1-16,0 1-2 16,0 4-7-16,-6 0-58 15,-1 3-517-15</inkml:trace>
  <inkml:trace contextRef="#ctx0" brushRef="#br2" timeOffset="48455.8">14850 6729 1579 0,'0'0'36'16,"0"0"-4"-16,0 0 1 16,0 0-16-16,0 0 12 15,0 0-6-15,43-16-10 0,-32 5 3 16,-3 0-5-16,-1-1-5 15,-2 4 4-15,-5 2-2 16,0 0 1-16,0 2 1 16,-5 2-9-16,-10 2 4 15,-4 0-3-15,4 0-2 16,-1 4 2-16,1 18-2 16,3 2 0-16,4 2 1 15,8-1 0-15,0-4-2 16,0 2 0-16,12-6-6 15,13-7-5-15,16-6-17 16,8-4-72-16</inkml:trace>
  <inkml:trace contextRef="#ctx0" brushRef="#br2" timeOffset="49146.66">15733 6697 1449 0,'0'0'159'16,"0"0"-100"-16,0 0-2 16,0 0-21-16,0 0-7 15,0 0-2-15,9-24-6 16,-9 24-5-16,0 0-2 15,-9 0 0-15,-4 0-5 16,-3 0-3-16,-4 6-2 16,2 14-4-16,1 2 2 15,5-3-2-15,5-2 0 16,7-3-1-16,0-3-2 16,0-4-1-16,13 0-2 15,12-7 3-15,4 0 2 16,-2 0-1-16,-2-7 2 0,-8-7 0 15,-1 0 0-15,-5-4-1 16,-2 0 0-16,-2 1-2 16,-5-2 2-16,-2 3-6 15,0 0 0-15,0 2-7 16,0-4-23-16,0 0-33 16,-4-2-111-16</inkml:trace>
  <inkml:trace contextRef="#ctx0" brushRef="#br2" timeOffset="49514.6">15923 6272 1682 0,'0'0'17'0,"0"0"24"16,0 0-9-16,0 0-13 16,0 0-1-16,86 163 0 15,-84-87-6-15,-2 3-6 16,0 2-2-16,0 0-3 15,-13 1 2-15,-2-2-3 16,-8-4 3-16,-1-14-2 16,-3-10 0-16,2-15-1 15,4-15 2-15,2-10-2 16,3-10 0-16,3-2 0 16,0 0 1-16,4-20-1 15,2-10 1-15,5-1-1 16,2-5 1-16,0 4 0 0,9 3 0 15,11 0 0-15,5 3-1 16,0 2 0-16,0 4 0 16,5 2-1-16,-4 4-2 15,-1 2-9-15,0 3-8 16,-3 4-25-16,0 3-100 16</inkml:trace>
  <inkml:trace contextRef="#ctx0" brushRef="#br2" timeOffset="50667.63">16747 6523 1662 0,'0'0'49'15,"0"0"-10"-15,0 0-5 16,0 0-19-16,0 0-3 15,0 0 1-15,0 0-12 16,-47 101 0-16,54-96-2 16,20-3 1-16,6-2 0 0,6 0 0 15,0-2 0-15,-5-8-1 16,-7 2 0-16,-9 6 1 16,-5 2 0-16,-3 0 2 15,2 8-1-15,-7 22 3 16,-1 12 0-16,-2 7 0 15,-2 4-4-15,0 3 1 16,0-3-1-16,0-5 1 16,0-8 0-16,-13-8 2 15,-5-7-1-15,-5-6 1 16,-1-6-2-16,0-8 0 16,-5-5 3-16,0 0-4 15,4-4 1-15,0-15 2 16,8-12 0-16,3 3 2 15,10-5-5-15,4 4 1 0,0 0-1 16,6 3-1-16,15 4 0 16,6 3-2-16,4 2-5 15,2-1-2-15,5 4-5 16,2 0-13-16,3 5-28 16,-4-2-114-16</inkml:trace>
  <inkml:trace contextRef="#ctx0" brushRef="#br2" timeOffset="52120.82">17880 6425 1375 0,'0'0'217'0,"0"0"-178"16,0 0 19-16,0 0-8 15,0 0-19-15,-27 120-7 16,16-82-4-16,4-6-11 15,7-6-5-15,0-5-4 0,0-10-2 16,7-2 2 0,10-6-1-16,6-3 1 0,4 0 0 15,2-3 1-15,0-16-1 16,0-3 0-16,-7 0 1 16,-7 4-1-16,-6 6 1 15,-9 10-1-15,0 2 5 16,0 0 11-16,0 3-7 15,-11 14-9-15,3 0-2 16,5 0-1-16,3-3-5 16,0-2 2-16,15-4 0 15,10-8 1-15,9 0 5 16,-1 0 0-16,0-10 1 16,-6-8-1-16,-7 0 1 15,-4 0 3-15,-7-3-2 16,-2 4 0-16,-7-1-2 15,0 4-1-15,0 2-2 0,0 3-4 16,4 0-14-16,5 1-39 16,0 0-101-16</inkml:trace>
  <inkml:trace contextRef="#ctx0" brushRef="#br2" timeOffset="52499.32">18482 6319 1692 0,'0'0'16'0,"0"0"20"0,0 0-5 16,0 0-16-16,0 0 5 16,-5 135-2-16,-13-86-6 15,1-3-4-15,-1-5-2 16,-1-6-4-16,9-11 0 15,3-10-2-15,7-6-1 16,0-8 1-16,0 0-2 16,0 0 1-16,13-9 0 15,18-17 1-15,7-1-1 16,3 1-1-16,-6 6 2 0,-6 10-1 16,-6 6 1-1,-8 4 0-15,-3 0 2 16,-6 6-1-16,-4 14 1 0,0 2-2 15,-2 0 0-15,0-2 0 16,0-2 0-16,0-2-5 16,7-4-6-16,4-2-16 15,5-6-28-15,6-1-59 16</inkml:trace>
  <inkml:trace contextRef="#ctx0" brushRef="#br2" timeOffset="52844.37">18880 6643 1578 0,'0'0'82'16,"0"0"-68"-16,0 0 25 16,0 0-28-16,0 0-5 15,0 0 2-15,90-2 6 16,-75-6-3-16,-3-1-3 15,-2-8 1-15,-5-1-5 16,-3-2 0-16,-2 0 0 16,0 3-4-16,-9 5 7 15,-11 7 9-15,-4 5-6 16,-1 0 2-16,3 5-5 16,-1 18-4-16,8 3-1 0,3 2-2 15,8-1 3-15,4-2-3 16,0-4-2-1,0-4 0-15,16-5-10 0,9-6-20 16,2-6-39-16,4 0-285 16</inkml:trace>
  <inkml:trace contextRef="#ctx0" brushRef="#br2" timeOffset="53401.49">19246 6497 1674 0,'0'0'50'0,"0"0"2"16,0 0-17-16,0 0-19 15,0 0-6-15,0 0 3 16,2 92-1-16,-10-56-7 0,-1-6 0 15,1-6-4-15,4-8 0 16,2-8-2-16,2-3 1 16,0-5 0-16,0 0 0 15,0 0-1-15,16-9-1 16,10-13 2-16,8-8-1 16,4-2 0-16,-3 4-3 15,-1 7 3-15,-10 12 1 16,-6 9-1-16,-6 0 1 15,-4 0 1-15,-4 16-1 16,-1 6 3-16,-3 2-2 16,0 2-1-16,0-4 0 0,0-2 0 15,0-2-6-15,0-3-9 16,0-6-20-16,0 2-43 16,0-6-391-16</inkml:trace>
  <inkml:trace contextRef="#ctx0" brushRef="#br2" timeOffset="54043.74">20203 6442 601 0,'0'0'1116'16,"0"0"-1094"-16,0 0 28 0,131 0-30 15,-95 3-4 1,-10 14 1-16,-11 7-3 0,-11 10-8 15,-4 1 5-15,-6 2-1 16,-25 2-4-16,-4-5-3 16,-3-4-2-16,5-4-1 15,-1-4-2-15,7-6-6 16,5-4-2-16,5-4-7 16,7-3-9-16,8-5-9 15,2 0-28-15,0 0-85 16</inkml:trace>
  <inkml:trace contextRef="#ctx0" brushRef="#br2" timeOffset="54328.56">20625 6442 1652 0,'0'0'56'0,"0"0"-16"15,0 0 11-15,0 0-33 16,0 0-6-16,0 0 0 16,-135 55-4-16,112-20 1 15,6-1-4-15,3-1 0 16,6-5-4-16,8-5 0 16,0-2-2-16,4-5-1 0,31-6-6 15,13-5-2 1,8-5-6-16,4 0-23 0,-2 0-72 15</inkml:trace>
  <inkml:trace contextRef="#ctx0" brushRef="#br2" timeOffset="54673.72">20905 6578 1653 0,'0'0'39'16,"0"0"17"-16,0 0-11 16,0 0-33-16,0 0 0 15,0 0 1-15,73-15-9 16,-40 11-1-16,-1 2-3 0,1 0-2 16,-8 2-13-16,-5 0-18 15,-7 0-49-15,-9 4-193 16</inkml:trace>
  <inkml:trace contextRef="#ctx0" brushRef="#br2" timeOffset="54905.96">20837 6731 1643 0,'0'0'67'15,"0"0"-61"-15,0 0 30 16,0 0-2-16,0 0-15 16,0 0-3-16,106 7-5 0,-71-7-6 15,-2 0-5-15,1-7-5 16,-5 0-24-16,-2-4-59 16,-7 3-973-16</inkml:trace>
  <inkml:trace contextRef="#ctx0" brushRef="#br2" timeOffset="55683.23">21678 6416 1543 0,'0'0'93'0,"0"0"-39"0,0 0 0 16,0 0-22-16,0 0-15 15,0 0 6-15,-87 67-7 16,58-30-3-16,2 2-4 16,8-1-5-16,2-4 0 15,9-2-3-15,8-4 0 16,0-4-2-16,4-6 0 16,23-6-1-16,11-5 0 15,2-7-4-15,0 0 0 16,-4-3 5-16,-5-15-1 15,-9-2 2-15,-6-9 1 16,-7-8-1-16,-9-4 3 16,0-4-2-16,-7 6-1 0,-13 5 0 15,-2 10 1-15,1 11-1 16,2 6-2-16,3 6-16 16,7 1-13-16,3 0-66 15,6 0-247-15</inkml:trace>
  <inkml:trace contextRef="#ctx0" brushRef="#br2" timeOffset="56010.21">22039 5961 1732 0,'0'0'19'0,"89"125"34"16,-49-43-29-16,-11 6-4 15,-19 5-8-15,-10-1-5 16,-18-1-1-16,-24 1-1 15,-8-7-4-15,1-8-1 16,7-11 1-16,6-16-1 0,5-11 0 16,4-13-2-1,3-5-6-15,3-9-11 0,4-8-22 16,5-4-83-16</inkml:trace>
  <inkml:trace contextRef="#ctx0" brushRef="#br0" timeOffset="80700.87">6790 4664 1477 0,'0'0'103'16,"0"0"-41"-16,0 0-23 16,0 0-1-16,0 0-1 15,0 0-14-15,0 0-5 16,0 0 0-16,2-10-6 15,-2 10 3-15,0 0-4 16,0 0-3-16,0 0 0 0,0 0-2 16,0 0 0-1,0 0-2-15,0 5-4 0,0 16 2 16,-12 13 2-16,-7 6 0 16,-8 6-2-16,0 4 0 15,-2 3-1-15,-4 3 1 16,-3 2-1-16,-5 4 0 15,-1 4-1-15,-2 9 0 16,-3 5 0-16,3 6 0 16,-3-2 0-16,3-4 0 15,1-6-1-15,3-9 1 16,-1-4-2-16,6 0 0 16,-3-3 2-16,-2 2-3 15,1-8 1-15,2 1 2 16,3-5-2-16,5-5 2 0,5-2-1 15,4-9 0-15,4-6 1 16,3-8 0-16,4-6 0 16,4-5-1-16,1-7-1 15,2 3 2-15,2-3-2 16,0 2 2-16,0-2 0 16,-2 0 0-16,2 0 0 15,0 0 0-15,0 0 2 16,0 0-2-16,0 0 0 15,0 0 0-15,0 0 0 16,0 0 1-16,-2 0 0 16,-3-8 0-16,1-4 0 0,-4-8-2 15,0-6 1-15,1-8 0 16,1-4 0-16,-2-8 0 16,6-2 0-16,-2-3 0 15,4 0-1-15,0 0 1 16,0 5 0-16,0 10 0 15,0 7 0-15,4 8 0 16,-2 3 0-16,2 4 0 16,-2 1 1-16,-2 6-2 15,2 2 1-15,-2 4 0 16,0-1 1-16,2 2-1 16,-2 0 0-16,0 0 0 15,0 0 1-15,2 0-2 0,-2 0 1 16,0 0-1-1,0 0 0-15,0 0 2 0,2 0-1 16,1 0 0-16,1 0 1 16,2 2-1-16,2 7 0 15,3 2 1-15,1 7 1 16,2 2-1-16,-1 6 1 16,1 6 2-16,-3 3-3 15,-2 6 2-15,-2 1-3 16,-5 0 0-16,-2 0 1 15,0 1-1-15,0-1 1 16,0-3-1-16,0-1 0 16,-2-3-1-16,-3-7 1 15,1-6-3-15,4-10 2 0,0-2-2 0,0-6 3 16,0-4 0 0,0 0-2-16,0 0 2 15,0 0-1-15,0 2 1 16,0 1 0-16,0-2 0 15,0 3 0-15,0-1 0 16,0-2 1-16,0-1-1 16,0 0 0-16,0 0 0 15,0 0-1-15,0 0 2 16,0 0-1-16,0 0 0 16,0 2 0-16,0 4 0 15,0-1 0-15,0 2 0 16,0-2 0-16,0-2 0 0,0-1 0 15,0-2 0-15,0 0 0 16,0 0 0-16,0 0 0 16,0 0-2-16,0 0 2 15,0 0 0-15,0 0 0 16,0 0 1-16,0 0-1 16,13 0 0-16,17-17 1 15,20-12-1-15,20-11 2 16,12-9-1-16,5 3-1 15,0-5 0-15,-4 7 0 16,-12 10 3-16,-13 6-1 16,-16 11 1-16,-18 9 0 0,-12 6-2 15,-8 0-1-15,-1 2 2 16,-3 0 0-16,0 0 2 16,0 0-3-16,0 0 0 15,0 0-1-15,0 0-2 16,0 0-8-16,0 0-10 15,0-1-15-15,0 1-72 16</inkml:trace>
  <inkml:trace contextRef="#ctx0" brushRef="#br0" timeOffset="81594.05">3769 6546 1735 0,'0'0'54'16,"0"0"-12"-16,0 0-13 15,0 0-8-15,0 0 0 16,0 0-7-16,-7 171-3 16,-17-88-5-16,-3 3-4 15,-2 0-2-15,2-1 0 0,3-8-4 16,2-12-7-16,6-8-8 15,5-17-9-15,4-8-13 16,7-11-45-16,0-10-305 16</inkml:trace>
  <inkml:trace contextRef="#ctx0" brushRef="#br0" timeOffset="81946.23">3706 6505 1661 0,'0'0'63'0,"0"0"-16"15,0 0-25-15,0 0-2 16,0 0 0-16,130-84-2 15,-70 84-3-15,0 2-6 16,-9 32-2-16,-11 16 1 16,-15 9-3-16,-13 11-2 15,-12-1-1-15,0 0-2 16,-3-6 1-16,-15 2-1 16,-2-5-4-16,5-11-6 15,-1 0-7-15,1-9-9 16,1-8-32-16,5-1-154 0</inkml:trace>
  <inkml:trace contextRef="#ctx0" brushRef="#br0" timeOffset="82186.21">3662 7048 1731 0,'0'0'71'0,"0"0"-32"0,0 0-29 15,0 0-7-15,0 0 9 16,0 0 3-16,161-20-5 16,-115 10-10-16,-1-2-1 15,-1-6-8-15,5-8-13 16,3-4-22-16,-1-2-69 15</inkml:trace>
  <inkml:trace contextRef="#ctx0" brushRef="#br0" timeOffset="82455.77">4404 6507 1733 0,'0'0'68'16,"0"0"-25"-16,0 0-26 16,0 0-6-16,0 0 7 15,0 146-9-15,-4-90-4 16,-5 1-1-16,-3-1-3 16,4 0 0-16,1-4-1 15,3-4-4-15,4-6-4 16,0-8-11-16,0-6-4 15,0-6-7-15,4-6-34 16,14-9-80-16</inkml:trace>
  <inkml:trace contextRef="#ctx0" brushRef="#br0" timeOffset="82853.56">4899 6624 1722 0,'0'0'57'0,"0"0"-18"0,0 0-12 15,-136 39-6-15,107-8-2 16,13 3-9-16,16 4-10 15,0-2-1-15,18 6-1 16,16-3-2-16,3 2 4 16,0-3-1-16,-11-4 1 15,-12-2 0-15,-10-3 1 16,-4-4-1-16,-2 1 3 16,-27 0 0-16,-9-6-2 15,1-3-1-15,-2-10-1 16,10-4 0-16,7-3-4 15,8 0-4-15,10 0-4 0,4-17-5 16,7-1-23 0,24-6-62-16,12-2-701 0</inkml:trace>
  <inkml:trace contextRef="#ctx0" brushRef="#br0" timeOffset="83301.36">5318 6703 1331 0,'0'0'331'16,"0"0"-261"-16,0 0-20 0,0 0-18 15,0 0-2-15,0 0-11 16,-29-9-1-16,12 23-7 15,-6 11-4-15,-4 9 0 16,3 4-3-16,4 3 0 16,4 3-4-16,5-2 1 15,7-2-2-15,4-4 1 16,0-6-3-16,15-8 2 16,16-8-4-16,11-10 2 15,8-4-2-15,-1-6 5 16,-3-20 0-16,-5-9 2 15,-10-6 3-15,-9-5 4 16,-10 0-4-16,-10 4 3 16,-2 6-2-16,-2 10 0 15,-23 6-2-15,2 9-4 0,-1 6 0 16,4 5-6-16,2 0-17 16,-2 4-15-16,-2 20-42 15,-3 10-1468-15</inkml:trace>
  <inkml:trace contextRef="#ctx0" brushRef="#br0" timeOffset="84271.52">2837 7775 1682 0,'0'0'76'16,"0"0"-28"-16,0 0-23 0,0 0-7 15,0 0-2 1,0 0-2-16,0 122 1 0,0-54-7 15,-7 2-3-15,-10-2-4 16,-3-1-1-16,1-9 0 16,4-7-6-16,1-7-5 15,4-9-2-15,3-10-9 16,5-6-7-16,2-9-30 16,0-8-109-16</inkml:trace>
  <inkml:trace contextRef="#ctx0" brushRef="#br0" timeOffset="84881.28">2871 7761 1314 0,'0'0'226'16,"0"0"-132"-16,0 0-42 0,0 0-9 15,0 0-9-15,0 0-12 16,-5-111-4-16,19 101-7 15,10-2 2-15,5 2-1 16,5-2 2-16,6 5-4 16,-3 5-3-16,-1 2 0 15,-7 5-1-15,-11 25-1 16,-14 15-1-16,-4 10-1 16,-4 9-1-16,-27 3 2 15,-7-7-4-15,3-9 0 16,8-8 0-16,11-15-2 15,9-7 1-15,7-4-3 16,0-1-4-16,11 0 4 16,14 2 1-16,-1 5 1 15,1 3 2-15,-5 0-1 0,-4 6 1 16,-8-2 0-16,-6-4 2 16,-2 0 2-16,-4-1 1 15,-21-3 2-15,-6 1-3 16,-4-8-2-16,1-4 0 15,3-5-1-15,4-6-1 16,5 0-1-16,7 0-4 16,3-10-5-16,12-9-3 15,0-4-4-15,12-2-29 16,25 1-77-16</inkml:trace>
  <inkml:trace contextRef="#ctx0" brushRef="#br0" timeOffset="85343.56">3363 7953 1608 0,'0'0'75'0,"0"0"-15"16,0 0-22-16,0 0-14 15,0 0-3-15,0 0-12 16,3 41 4-16,-3-3 0 16,0 8-8-16,-3 0 0 15,-8 0-4-15,2-2 0 16,5-5-2-16,-1-4 1 16,5-9-2-16,0-7-3 0,0-3-6 15,0-7-1-15,11-3-3 16,5-5 0-16,4-1 1 15,2 0-14-15,3 0-6 16,-2-14-25-16,-2-1-85 16</inkml:trace>
  <inkml:trace contextRef="#ctx0" brushRef="#br0" timeOffset="85567.53">3417 8149 1500 0,'0'0'131'16,"0"0"-71"-16,0 0-22 16,0 0-16-16,0 0-12 15,0 0-10-15,115-52-1 16,-96 40-20-16,-4-2-33 15,-8 1-87-15</inkml:trace>
  <inkml:trace contextRef="#ctx0" brushRef="#br0" timeOffset="85784.5">3412 7936 1682 0,'0'0'69'15,"0"0"-32"-15,0 0-24 16,0 0 8-16,0 0-2 16,0 0-7-16,87-51-6 15,-58 47-6-15,2 1-8 16,0 3-19-16,-4 0-53 16,-2 0-570-16</inkml:trace>
  <inkml:trace contextRef="#ctx0" brushRef="#br0" timeOffset="86243.83">3903 7931 1726 0,'0'0'63'0,"0"0"-19"15,0 0-21-15,0 0-8 16,0 0-5-16,0 0-5 16,-87 130-5-16,87-87 0 15,15-2-1-15,3-1-2 16,-2-6 3-16,-5 0 0 16,-9-1 0-16,-2-8 3 15,0 1-1-15,-20-3 2 16,-7-2-3-16,-2-7 0 15,2-9-1-15,4-5 0 16,0 0-2-16,5-5-3 0,9-14-5 16,9-8-11-16,0 0-30 15,23-4-93-15</inkml:trace>
  <inkml:trace contextRef="#ctx0" brushRef="#br0" timeOffset="86655.57">4126 8057 1677 0,'0'0'78'0,"0"0"-27"15,0 0-24-15,0 0-13 0,69-114-6 16,-32 98-4 0,6 3-2-16,-1 6-1 0,-1 4-1 15,-8 3-1-15,-6 0-5 16,-7 0-13-16,-12 12-18 16,-8 11-62-16,0 0-1489 15</inkml:trace>
  <inkml:trace contextRef="#ctx0" brushRef="#br0" timeOffset="86963.58">4286 7972 1226 0,'0'0'333'16,"0"0"-255"-16,0 0-15 16,0 0-19-16,0 0-1 15,0 0-17-15,25 51-7 16,-25-21-7-16,0 6-4 16,0-1-3-16,0 4-1 15,-9 1-3-15,-1-5 0 16,4-6-2-16,2-3-3 15,1-8-12-15,3-1-14 16,0-5-49-16,0-8-376 0</inkml:trace>
  <inkml:trace contextRef="#ctx0" brushRef="#br0" timeOffset="88217.75">5552 7656 1498 0,'0'0'216'16,"0"0"-158"-16,0 0-21 16,0 0-14-16,0 0-6 15,0 0-4-15,5 58-8 0,-5 2 3 16,0 8 0 0,0 4-8-16,0-1 0 0,0-9 0 15,-5-8-2-15,-1-8-1 16,2-8-4-16,0-12 0 15,2-8 1-15,2-7-1 16,0-9 2-16,0-2 1 16,0 0 4-16,0-7 2 15,0-21-2-15,0-9 0 16,0-14 0-16,12-11 1 16,-3-6-2-16,5 0 1 15,-1 3 0-15,-3 9 1 16,4 10-1-16,-3 4 2 15,-2 8-1-15,-2 6 0 16,-3 3 1-16,-1 4 0 16,-1 0 2-16,0 2 3 15,0-2-3-15,2 3 0 0,3 0-3 16,7 1-1-16,6 1 0 16,2-1 1-16,7 5-1 15,2 4 0-15,4 0 0 16,4 2 1-16,-8 3 0 15,-6 0-1-15,-14 3 2 0,-7 0-1 16,-4 0 1 0,0 0 3-16,0 0-1 15,-22 12 2-15,-7 4-5 16,-7 4 0-16,1 0-1 0,6-6 0 16,4-2 0-16,8-3-1 15,3-5 0-15,3 1 0 16,2-1 0-16,2-1 0 15,2 0 1-15,1-1 0 16,2 0 0-16,0 3 0 16,0 4 1-16,-3 6-1 15,-2 7 2-15,0 9-2 16,-1 8 2-16,-3 7-2 16,-1 5 0-16,1 0 2 15,0 0-1-15,0-6 0 16,0-4 0-16,5-9-1 15,2-6 0-15,4-10 0 16,0-4-2-16,0-6 2 16,14 0-2-16,7-4 2 0,7-2 0 15,1 0 1-15,2 0 0 16,-4-6-1-16,-2-5 1 16,-7 2-1-16,-5 1-2 15,-5 0-3-15,0 0-3 16,-4-2-6-16,3-2-5 15,1-4-17-15,0 2-44 16,3 2-266-16</inkml:trace>
  <inkml:trace contextRef="#ctx0" brushRef="#br0" timeOffset="88485.75">5972 7800 1453 0,'0'0'212'0,"0"0"-134"15,0 0-24-15,0 0-22 16,0 0-4-16,0 0-12 16,2 19-10-16,-2 8 0 15,0 12 0-15,0 1-2 16,-4 2-3-16,-6-3-1 15,6-4-2-15,-3-3-5 16,5-2-2-16,2-6-8 0,0-6-14 16,0-6-36-16,2-6-160 15</inkml:trace>
  <inkml:trace contextRef="#ctx0" brushRef="#br0" timeOffset="88988.12">6217 7921 1326 0,'0'0'279'0,"0"0"-194"16,0 0-19-16,0 0-31 0,0 0-11 15,0 0-7-15,-10-89-1 16,31 65-3-16,10 0-5 16,6 1-3-16,11 6 2 15,1 1-3-15,0 6-1 16,-9 4-3-16,-8 6 1 15,-13 0-2-15,-5 0-6 16,-8 0-3-16,-4 8-5 16,-2 8-16-16,0 0-34 15,-8 4-147-15</inkml:trace>
  <inkml:trace contextRef="#ctx0" brushRef="#br0" timeOffset="89320.12">6381 7749 1447 0,'0'0'242'16,"0"0"-175"-16,0 0-18 15,0 0-21-15,0 0-12 16,0 0 1-16,2 67-4 0,-2-25-4 16,0 0-2-1,0 1-7-15,-2-7 0 0,-2-2 0 16,0-6-4-16,2-4-1 16,-1-2-4-16,3-5-8 15,0 1-11-15,0-4-36 16,0 1-120-16</inkml:trace>
  <inkml:trace contextRef="#ctx0" brushRef="#br0" timeOffset="90248.45">4344 8686 1516 0,'0'0'92'0,"0"0"-23"15,0 0-19-15,0 0-18 16,0 0-1-16,0 0-7 0,65-46-5 16,-59 46-2-16,1 0-5 15,4 21 1-15,0 18 1 16,-1 10-4-16,-6 9-4 16,-4 7-2-16,0-2-3 15,-4 9 0-15,-19 3-1 16,-8 0 0-16,0-4-1 15,2-9 1-15,4-10-2 16,10-13-1-16,3-11-2 16,8-11-1-16,4-11 2 15,0-2-1-15,0-1 4 16,0-3 0-16,8 0 1 16,13 0 2-16,4 0 1 15,1 0 2-15,-1-11-4 0,-1 4-1 16,1-3 0-16,1-4-3 15,-1-1-4-15,0-2-7 16,0-6-8-16,-2 0-22 16,2 0-60-16,-2-1-1159 15</inkml:trace>
  <inkml:trace contextRef="#ctx0" brushRef="#br0" timeOffset="90452.51">4776 9017 1703 0,'0'0'72'0,"0"0"-26"16,0 0-21-16,0 0-13 0,0 0-2 15,0 0-9-15,8 47 2 16,-8-7 4-16,0 1-6 16,0-2-1-16,0-3-3 15,0-2-8-15,-2-6-4 16,-2-3-9-16,4-2-1 15,0-9-60-15,0-4-131 16</inkml:trace>
  <inkml:trace contextRef="#ctx0" brushRef="#br0" timeOffset="90699.48">4850 8719 1701 0,'0'0'63'0,"0"0"-25"16,0 0-27-16,0 0-11 15,0 0-10-15,0 0-13 16,23 78-63-16,-17-38-280 15</inkml:trace>
  <inkml:trace contextRef="#ctx0" brushRef="#br0" timeOffset="91127.32">4982 9024 1627 0,'0'0'96'0,"0"0"-34"15,0 0-20-15,0 0-22 16,0 0-3-16,0 0-2 16,10 63-9-16,-10-26-2 0,0 1-2 15,0 0-1-15,0-3 0 16,-2-9-1-16,-4-6-1 15,4-8-1-15,-1-9 1 16,3-3-1-16,0 0 1 16,0 0-1-16,3-10 1 15,21-20 1-15,12-14 2 16,9-6-2-16,-1 7 0 16,-6 18 0-16,-9 13-1 15,-13 12 1-15,-5 0 1 16,-5 3-1-16,-2 18-1 15,-1 4-1-15,-3 0 0 16,0 1 0-16,3-5-7 16,1-2-5-16,2-6-11 0,3-1-21 15,3-10-68-15,5-2-738 16</inkml:trace>
  <inkml:trace contextRef="#ctx0" brushRef="#br0" timeOffset="91553.4">5579 9131 1323 0,'0'0'232'0,"0"0"-129"15,0 0-47-15,0 0-31 16,0 0-6-16,136-125-3 16,-114 90 0-16,-6 3 2 15,-7 8 1-15,-9 4-5 16,0 6 3-16,0 7-3 16,-23 2-3-16,-6 5-3 15,-2 0-6-15,0 17-2 16,2 16-1-16,0 12 1 15,6 2 0-15,6 2-1 16,5-3 1-16,12-4-1 0,0-4-10 16,6-6-7-1,21-6 12-15,6-6-7 0,5-8 10 16,6-2 1-16,9-6-5 16,8-1-20-16,5-3-34 15,1 0-58-15</inkml:trace>
  <inkml:trace contextRef="#ctx0" brushRef="#br2" timeOffset="99654.96">5046 10585 1629 0,'0'0'74'16,"0"0"-36"-16,0 0-4 0,0 0-4 16,0 0-9-16,0 0-3 15,0 0-5-15,0 0-3 16,0-10 2-16,0 10-6 15,0 0 0-15,0 0-2 16,0 21-4-16,0 11 6 16,-19 9-2-16,-6 8-1 15,0 1-2-15,-2-2 0 16,3-4-1-16,6-7 0 16,4-9-4-16,6-13 2 15,6-7-4-15,2-6 0 16,0-2 5-16,0 0-2 0,0 0 1 15,0-18 2-15,4-12 1 16,12-7 1-16,3 0-2 16,4 2 0-16,2 2-1 15,4 5 2-15,0 2-1 16,4 2 0-16,-4 2 0 16,-4 5 0-16,-8 7 0 15,-3 6 1-15,-5 4 1 16,-3 0-1-16,1 0 0 15,-1 2 1-15,4 15-1 16,-2 3 1-16,1 4-2 16,1-1 0-16,-2 4 0 15,1-5-3-15,0 0-8 0,0-3-7 16,-2 0-29-16,-7-4-53 16,0-3-1212-16</inkml:trace>
  <inkml:trace contextRef="#ctx0" brushRef="#br2" timeOffset="101636.32">5073 10730 1318 0,'0'0'222'15,"0"0"-140"-15,0 0-32 16,0 0-1-16,0 0-3 16,0 0-17-16,4-2-11 15,-4 2-3-15,2 0-2 16,1 0-5-16,4 7 4 0,-1 7-1 15,1 7 0-15,-1 2-2 16,2 0-2-16,-4 3 0 16,-2 4-1-16,-2 4-2 15,0 4 1-15,0 4-2 16,0-1 0-16,0 3-1 16,-6-2-2-16,1-2 1 15,2 0-1-15,3-2 1 16,0 0-2-16,0-2 1 15,0 2 0-15,0 0 0 16,0-1 1-16,0 1-1 16,0-2 0-16,0-2 0 15,0 0 0-15,0 2 0 0,0-2 0 16,0 7 0-16,0-4 0 16,0 8 0-16,0-1 0 15,0-1 0-15,0 2 1 16,0-3-1-16,0-2 0 15,0 1 0-15,0-1 1 16,0 4-1-16,0-3 0 16,0 2 0-16,0-1 1 15,0-2-1-15,0 0 0 16,0 1 0-16,-2-4 0 16,0 1-1-16,-2 1 1 15,2-2 0-15,-3 8-1 0,1-1 1 16,2 2 0-1,-3-3 0-15,5-2 0 0,0-1 0 16,0 0 0-16,0 3 0 16,0 1-1-16,0 0 1 15,0-5 0-15,0 4 0 16,0-2 0-16,0 0 0 16,2 3 0-16,3 2 0 15,1 5 0-15,-1-1 1 16,-3 6-1-16,0 2 0 15,-2-4 0-15,2 0 0 16,-2-2 0-16,2-9 0 16,3 1-1-16,0 0 1 15,2-3-1-15,1 0 1 16,-1 2 0-16,0-2 0 0,-3-1 0 16,3 3 0-16,-3-1-1 15,5-2 1-15,-2-1 0 16,0 0 0-16,-1 1-1 15,-2-1 0-15,1 2 1 16,-1 1 0-16,-1-2-1 16,2 6 2-16,-3-9-1 15,0 2 0-15,0 2 0 16,2-1 0-16,-1 0 0 16,-1 1 0-16,0-2-1 15,2 1 1-15,-2-3 0 16,1 4 0-16,0-1-2 0,-3-1 2 15,0 1-1-15,0 0-1 16,0 5 1-16,0 1 0 16,0 3 1-16,0 3-1 15,0-6 1-15,0-2-1 16,0 1 1-16,0-5 0 16,0 4 0-16,0-9 0 15,0 6-1-15,0-4 1 16,0 2 0-16,-3 1-1 15,0-5 0-15,3 1 0 16,0 0 1-16,-2 0-1 16,2-4 1-16,-2-1 0 15,0 0 0-15,2-4-1 0,-2 5 1 16,2-6 0-16,-2 6-1 16,2-6 1-16,0 6 0 15,0-6 0-15,-3-1 0 16,3 4 0-16,-2-3 0 15,2 2 0-15,-2 2 0 16,2 6 0-16,0 0 0 16,-2 4 0-16,2 1 1 15,0-6-1-15,0 0 0 16,0-3-1-16,0-1 1 16,0 3 0-16,0 3 0 15,0 5 0-15,0 2 0 0,0 0 1 16,0 11-1-1,0-8-1-15,0-2 1 0,0-5 0 16,2-5 0-16,0 2 0 16,0-5 0-16,3 3 0 15,-3 0 0-15,2-3 0 16,1 0 0-16,0 2 0 16,-1-5 0-16,-2 0 0 15,3 0 1-15,-1-4-2 16,-2 1 1-16,0-3 0 15,-2-3 0-15,0 0 0 16,0-2 0-16,0 0 0 16,0-4 1-16,0 4-1 15,0-4 0-15,0-6 0 0,0 1 0 16,0-9 0-16,0 5-1 16,0-1 1-16,0 0 0 15,0 0 0-15,0 2 0 16,0-2 0-16,0-4-1 15,0 5 2-15,0-5-2 16,2 0 1-16,-2 0-5 16,0 0-7-16,0 0-9 15,0 0-17-15,0-23-110 16</inkml:trace>
  <inkml:trace contextRef="#ctx0" brushRef="#br2" timeOffset="104816.62">5185 17409 1392 0,'0'0'222'0,"0"0"-178"16,0 0-6-16,0 0-3 0,0 0 7 15,0 0-18-15,0 0-7 16,0 0-3-16,0 0-5 16,2 0-5-16,6-3-3 15,9 3 0-15,4 0 2 16,8 0-1-16,4-5-2 15,4 1 2-15,5-2-1 16,5 2 0-16,-1-4-1 16,8-2 0-16,-2 3-1 15,-2-4 1-15,2 8-1 16,-6-6 1-16,-1 6-1 16,-1 0 1-16,4-1 0 15,1 0-1-15,2 4 1 16,5-4 0-16,2-1 0 0,4 0-1 15,9-4 1-15,7 2 0 16,10 2 0-16,3-4 0 16,0-2 0-16,3 8 0 15,-3-1 0-15,1-1 0 16,-7 5 0-16,2 0 0 16,-6-5 1-16,0 5-1 15,2 0 0-15,-1 0 1 16,2 0-1-16,1 0 3 15,2 0-2-15,7 0 1 16,8 0 4-16,8 0-5 16,2 0 2-16,3 5-3 15,-4-5 2-15,1 5 0 0,2-1-1 16,-1-4 1-16,1 3-2 16,-2-3 1-16,-1 0-1 15,0 0 0-15,1 0 1 16,-3 0-1-16,-4 0 0 15,2 0 0-15,0 0 0 16,0 0 0-16,-2 0 0 16,-5 0 0-16,-4 0 0 15,-5 0 0-15,0 5 0 16,1-3-1-16,-5-2 1 16,-2 0 0-16,-5 0 1 15,-2 0-1-15,-4 0 0 0,-1 0 0 16,-2 0 0-16,-1 0-2 15,1 0 3-15,0 0-1 16,-1 0 0-16,1 0 0 16,-3 0 0-16,7 0 0 15,4-2 1-15,4-3-2 16,2 2 1-16,0-1 0 16,-6-1-1-16,0 5 1 15,-2 0 0-15,2-5-1 16,-2-4 0-16,2 6 1 15,-1-3 0-15,2 2 0 16,2 0-1-16,3 0 2 16,0 0-1-16,1-3 0 0,4 4 1 15,-1-1-1 1,-4-1 0-16,-2 0 0 0,-4 5 0 16,0 0 1-16,3 0-1 15,3 0 0-15,-3 0-1 16,3 0 1-16,-2 0 0 15,2 0-1-15,1 0 1 16,3-4-1-16,0 4-1 16,5-5 1-16,-5 2-1 15,-2-1 1-15,-2 2 1 16,-7 2 0-16,-7-4 0 16,-6 4 0-16,-3 0 1 0,-6 0-1 15,0 0 1 1,0 0-2-16,-3-4 1 0,5 4 0 15,6 0 0-15,4 0 0 16,3 0 0-16,2 0 0 16,-3-4-1-16,-1 4 1 15,-5-4-1-15,-6 4 1 16,-2 0 0-16,-2 0 0 16,3 0 0-16,1 0 0 15,6 0 0-15,8 0-1 16,-3 0 1-16,5 0 0 15,2 0-1-15,0 0 2 16,1 0-1-16,4 0 0 16,-1 0 1-16,2 0-1 15,3 0 0-15,2 0 0 0,1 0 0 16,1 0 0-16,6 0 0 16,1 0 0-16,2 0 0 15,-2 0 0-15,-9 8 0 16,0-4 0-16,-4 0-1 15,-2-2 1-15,2 2 0 16,0-4 0-16,-3 3 0 16,0-3 0-16,1 0 0 15,-6 0 0-15,1 0 0 16,-3 0 1-16,-1 0-1 16,-5 0 0-16,-7 0 1 15,-4 0-2-15,-5 0 1 0,-4 0 0 16,-3 0 0-1,-1 5 0-15,-3-5 0 0,0 4 0 16,-2 1 1-16,2-5-2 16,-2 5 1-16,5-5 0 15,1 0 0-15,0 0 0 16,3 4 0-16,-3-4 0 16,1 3-1-16,-3-3 1 15,-1 0 0-15,-5 0 0 16,-3 5 0-16,0-5 0 15,-4 0 0-15,0 0 0 16,-6 2 0-16,-1-2 0 16,-4 0 0-16,0 0 0 15,-5 4 0-15,1-4 0 16,-3 0 0-16,-1 0 0 0,-3 0 0 16,-2 4 0-16,-3-4 0 15,-2 0 1-15,3 0-2 16,-3 0 2-16,0 0-1 15,2 0 1-15,-2 0-1 16,0 0 1-16,0 0-1 16,0 0 0-16,0 0 0 15,0 0 1-15,0-4-1 16,0 0 0-16,0-3 1 16,0 4-1-16,-7-1 0 15,0-1 0-15,0-4-1 16,-1 1 2-16,1 2-2 0,0 2 1 15,0 0 0-15,3 0 0 16,-2 0 0-16,-1-1 0 16,0 3 0-16,2-1 0 15,-1-1-1-15,2-1 1 16,-3 0 0-16,-3 1 0 16,6-1 1-16,-2 1-1 15,-1-1 0-15,-1-3 1 16,0 0-2-16,2 1 1 15,1 0 0-15,1 2 0 16,2 0 0-16,-2-4 0 16,-2 5 0-16,0 0 1 15,1-1-1-15,-1-4 0 0,-1 6 0 16,2-4 0-16,1 3 0 16,0 1 0-16,1 3 1 15,3 0 0-15,0 0-1 16,0 0 1-16,0 0-1 15,0 0 0-15,0 0-3 16,0 0 3-16,0 0-1 16,0 0 0-16,0 0 1 15,0 0 0-15,0 0-1 16,0 0 1-16,0 0 0 16,0 0 1-16,0 0 0 15,0 0-1-15,0 0 1 0,0 0 2 16,0 0 0-16,-2 0 1 15,2 0-3-15,0 0 1 16,0 0-1-16,0 0 0 16,0 0 0-16,0 0 0 15,0 0-1-15,0 0 0 16,0 0-1-16,0 0-1 16,2 0 1-16,11 3-1 15,8 8 2-15,3 6 0 16,3 5 0-16,2 0-1 15,3 0 1-15,-6 4-2 16,1-3-2-16,-5 0-3 16,-2-4 3-16,-2-3-3 0,-5-2 2 15,-4-5 3 1,-2 3-3-16,0-5 2 0,-1 1 1 16,-1 0 2-16,1-2-1 15,2-3 1-15,0 2-1 16,3-1 1-16,1-4 0 15,-4 5 1-15,1-5-1 16,-5 5 0-16,-1-5 2 16,-3 0-2-16,0 0 2 15,0 0 6-15,0 0-4 16,0 0 0-16,0 4 6 16,-5-4-2-16,-12 4-5 0,-8 6-2 15,-4-1 1 1,-4 0 2-16,-3 3-4 0,-7 2 6 15,2 0-4-15,-5 2 1 16,4-6 1-16,11 4-3 16,7-10 0-16,8 4 0 15,7-3 0-15,5-4-1 16,1-1 0-16,3 0-2 16,0 0-1-16,0 0-4 15,0 0-4-15,0 0-5 16,0 0-12-16,0 0-50 15,-2 0-1179-15</inkml:trace>
  <inkml:trace contextRef="#ctx0" brushRef="#br2" timeOffset="106293.42">7365 17062 1585 0,'0'0'71'0,"0"0"-58"16,0 0 27-16,0 0-9 0,0 0-4 15,0 0-6-15,13 129-11 16,-9-89 5-16,-2 6-1 16,1 2-4-16,-3 1-2 15,0-8-4-15,0-2-1 16,0-7-3-16,0-6-4 16,0-9-4-16,0 2-16 15,0-9-43-15,2-2-196 16</inkml:trace>
  <inkml:trace contextRef="#ctx0" brushRef="#br2" timeOffset="107217.48">9708 17052 1474 0,'0'0'223'15,"0"0"-173"-15,0 0-24 0,0 0-4 16,0 0 1-16,0 0-11 16,15 125-3-16,-8-71-7 15,-2-4 2-15,-1 2-2 16,-2-2-1-16,0-6-2 15,0 0-1-15,5-12-11 16,5-4-16-16,3-1-88 16</inkml:trace>
  <inkml:trace contextRef="#ctx0" brushRef="#br2" timeOffset="107937.69">12324 17070 1052 0,'0'0'662'16,"0"0"-596"-16,0 0-35 16,0 0-2-16,0 0-16 15,0 0-7-15,0 50 2 0,0-5-5 16,0 2 0-16,0-1-3 16,0-2 0-16,0 2-4 15,0-3-10-15,0-7-16 16,7 1-43-16,9-7-302 15</inkml:trace>
  <inkml:trace contextRef="#ctx0" brushRef="#br2" timeOffset="108641.59">14268 17048 1576 0,'0'0'101'0,"0"0"-50"15,0 0-8-15,0 0-9 16,0 0-12-16,0 0-14 15,13 36 9-15,-5 0-7 16,-2 9-2-16,-4 7-4 16,-2 1-1-16,0 2-2 15,0-6-1-15,0-3-9 0,5-7-15 16,9-3-39-16,7-9-333 16</inkml:trace>
  <inkml:trace contextRef="#ctx0" brushRef="#br2" timeOffset="109481.37">17082 17038 1592 0,'0'0'141'16,"0"0"-84"-16,0 0-32 16,0 0-5-16,0 0-5 15,0 0 0-15,2 123-4 16,2-61-11-16,-2 5 0 15,-2 0-3-15,3-4-9 16,3-2-12-16,4-6-2 16,3-7-55-16,-5-8-118 15</inkml:trace>
  <inkml:trace contextRef="#ctx0" brushRef="#br2" timeOffset="110870.54">5017 15194 1468 0,'0'0'77'16,"0"0"-40"-16,187 11 9 15,-90-11-14-15,3 0-2 16,0 0-8-16,-11 0-6 15,-15 0 9-15,-21 0-5 16,-22 0-17-16,-13 0-1 16,-15 0-2-16,-3 0-3 15,-7 0-31-15,-20 0-70 0</inkml:trace>
  <inkml:trace contextRef="#ctx0" brushRef="#br2" timeOffset="111830.58">4877 13104 1572 0,'0'0'49'0,"0"0"-26"16,0 0 16-16,121 0-6 16,-71 0-20-16,8 0 3 15,0 0 2-15,-2 0-4 16,-4 0-7-16,-12 0-1 16,-9 0-5-16,-11-3 0 15,-11 3-1-15,-3 0-3 0,-4 0 0 16,-2 0-12-16,5 0-10 15,0 0-20-15,2-3-53 16</inkml:trace>
  <inkml:trace contextRef="#ctx0" brushRef="#br2" timeOffset="112752.29">4875 11337 1596 0,'0'0'41'16,"0"0"11"-16,0 0-12 16,154-7-15-16,-92-5-7 15,3-1-6-15,-3 1-3 16,-10 0-2-16,-15 3-5 15,-12 2-1-15,-12 2 2 16,-7 2-2-16,-6 3 0 16,0 0 0-16,0 0-1 0,0 0-2 15,-4 0-49-15,-7 0-126 16</inkml:trace>
  <inkml:trace contextRef="#ctx0" brushRef="#br1" timeOffset="124187.36">5274 17379 1365 0,'0'0'217'0,"0"0"-174"16,0 0-9-16,0 0-5 16,0 0 4-16,0 0-10 15,0 0 4-15,0 0-8 16,0 0-5-16,0 0 2 16,0 0-4-16,-2 0 0 15,2 0-1-15,0 0-5 16,0 0 0-16,0 0-4 15,0 0-2-15,0 0 2 16,0-5-1-16,0 0 0 0,6-2 1 16,7-4-2-16,1-1 1 15,-1 6-1-15,3-6 1 16,-1 7-2-16,3-4 2 16,0-3 0-16,4 2-1 15,1 2 1-15,-1-6-2 16,4 4 1-16,1-2 0 15,2-6 0-15,2 0 1 16,1-1-1-16,-1-2 0 16,-2 3 1-16,0-5-1 15,-2 5 1-15,-3 5-1 16,5-6 1-16,3-3 0 16,1 4-1-16,2-4 1 0,1 0-1 15,3 0 1-15,0-5-1 16,1 1 0-16,-1-1 2 15,1 1-2-15,-1-2 1 16,-1 5-1-16,3-4 1 16,-4 5-1-16,5-4 0 15,-1-5-1-15,-1 3 0 16,5-2 2-16,-3-2-1 16,2 0 0-16,1-2 0 15,-3 5 0-15,1 4 0 16,-3-1-1-16,-2 2 1 15,2 2-1-15,0-4 1 0,4-1-1 16,2 3 2 0,-5-2-1-16,2-1 0 0,-3 0 0 15,-4 5-1-15,-3-4 2 16,3 2-1-16,-5 2 0 16,5-8 1-16,0 8-2 15,-1-6 1-15,3 2-1 16,0 4 0-16,2-9 2 15,-2 4-1-15,2-4 0 16,-2 3 0-16,2 0-1 16,-2 3 1-16,0-6 0 15,0 4 1-15,2 1-1 16,4-6 0-16,6 5 0 16,-1-4 0-16,-1 4 0 15,4-8 0-15,-3 8 0 0,-2-5-2 16,2 1 3-16,-3 3-1 15,6-5 0-15,-1 0 0 16,2 1 0-16,3 2 0 16,2-2 1-16,0 0 0 15,-6 2-1-15,-4-1 1 16,0 8-1-16,-9-3 0 16,4-1 1-16,-3 1 0 15,2-3 0-15,3-6 0 16,7 0 0-16,0-6 0 15,4 1 1-15,0 0 1 16,-2 4-1-16,-1-1-1 0,3 6-1 16,0-3 2-1,-1-1-2-15,6 3 0 0,1 0 0 16,5-4 1-16,5 0-1 16,-1-2 0-16,0 1 0 15,1 0 0-15,-4-2 2 16,-1 0-2-16,2-3 1 15,3 0 0-15,-3-4-1 16,4 5 1-16,-1-5-1 16,-1 0 0-16,0 4 0 15,-1-3 0-15,-2 1 0 16,-3 0 0-16,-5 4 0 16,-4 2 0-16,-9 4 0 15,-3 4 0-15,-4 1 1 16,1 2-1-16,-3 1 0 0,-1-2 0 15,1 0 1-15,3-4-1 16,5-5 0-16,6 2 0 16,4-6 0-16,10 1 0 15,-3-2 0-15,1 3 0 16,-4 0 0-16,-4 3 0 16,0 2 0-16,-4 2 0 15,0-1 0-15,4-2-1 16,11 0 1-16,7-4 0 15,4 0 0-15,0 0 0 16,-7-2 0-16,1 5 0 16,-8 0 0-16,-5 2-1 0,-11 5 1 15,-10 5-2-15,-4 4 2 16,-8 1-1-16,1 0 1 16,0-3 0-16,2-2 1 15,2 0-1-15,6-6 0 16,4 2 0-16,3-2 0 15,4 0 0-15,-4 2 0 16,3 0-1-16,-1 0-1 16,10 0 1-16,9-2-1 15,9-7 1-15,3 2 0 16,4-2-2-16,-4 1 2 16,2 0 0-16,-8-3 0 15,-9 6 0-15,-8 1 1 0,-9 5 0 16,-5 3 0-16,-7 2 0 15,-2 0 0-15,-2-1 0 16,0-2 1-16,2-1-2 16,3 1 1-16,1-4 0 15,4 0 0-15,1 3 0 16,2-3 0-16,5-3 0 16,1 0 1-16,4-2-1 15,4-2 0-15,4 0 0 16,5-1 0-16,1 2 0 15,-1-2 0-15,-5 5 0 16,-8 2 1-16,-9 5-1 0,-8 2 0 16,-2 2 0-1,-6 2 0-15,-2 3 1 0,-6 0-1 16,6-2 0-16,0-1 1 16,6-3-2-16,7-3 1 15,18-8 0-15,8 0 0 16,9-4 0-16,1-1 0 15,-11 4-1-15,-7 4 1 16,-10 4 0-16,-3 0 0 16,1 0 0-16,-6 2-1 15,2-1 2-15,-2-1-1 16,0 1 0-16,5-1 0 16,-4-1 0-16,1 5 0 15,-4 3 0-15,0-3 0 16,6-4 0-16,2 3 0 0,4 0 0 15,-3-2 1-15,-3 3-2 16,-5-1 1-16,-1 2 0 16,-1-1 0-16,2-2 0 15,5-4 0-15,3 2 0 16,-3-3 2-16,-2 5-3 16,-3 2 1-16,2-2 0 15,-1-2 0-15,-3 2 0 16,0 3 0-16,-3-2 0 15,1 1 1-15,4-5-1 16,4-2 0-16,1 0 0 0,4 4-1 16,-7 1 1-16,2 3 0 15,-1-1 0-15,-2 3 1 16,-5-2-2-16,0 3 1 16,1-4 0-16,2 0-1 15,2-2 2-15,-3 2-2 16,1-4 1-16,5 0 0 15,3 1-1-15,3-2 1 16,-7 8 0-16,-5 4-1 16,-10 1 1-16,-3 2 0 15,-6 2 0-15,-6 2 0 16,4-3 1-16,1 2-1 16,8-5 0-16,6-7 0 15,6-1 0-15,8-4-1 0,-3 4 0 16,-2 4 1-16,-9 4-1 15,-9 5-1-15,-5 2 2 16,-3 2-1-16,-1-2 2 16,5 1-1-16,-3-1 0 15,7-5 0-15,5-2 0 16,3-1 0-16,1-2 0 16,-4 3 0-16,-7 5 1 15,-7 1-1-15,-5 4 0 16,0 0 0-16,-2 0 0 15,2 0 0-15,3-2 0 16,3-2 0-16,5-1 0 0,-1 0 0 16,-3 1 0-16,1 2 0 15,-8 2-1-15,1 2 1 16,-5 0 0-16,0 2 0 16,0 0 1-16,-2 0-2 15,3-3 1-15,-1 2 0 16,0-3-1-16,3 2 1 15,-3 0 0-15,-2 2 0 16,0 0 2-16,0 0-2 16,0 0 0-16,0 0 1 15,0 0 0-15,0 0-1 16,0 0 0-16,0 0 0 16,0 0-1-16,0 0-2 0,0 0-4 15,0 0-8-15,-20-3-18 16,-7 0-52-16</inkml:trace>
  <inkml:trace contextRef="#ctx0" brushRef="#br0" timeOffset="138686.28">9087 13726 1594 0,'0'0'58'0,"0"0"-44"16,-71 111-11-16,49-74 4 16,5-7-7-16,3-5-4 15,7-8-11-15,1-6-15 16,1-6-39-16,3-3-180 15</inkml:trace>
  <inkml:trace contextRef="#ctx0" brushRef="#br0" timeOffset="138986.48">8869 13709 1635 0,'0'0'67'0,"0"0"-46"15,0 0 9-15,0 0 3 16,0 0-17-16,123 43-12 15,-86-28-2-15,0 2-2 16,-4-3-5-16,-4 0-13 0,-2-6-41 16,-3-3-77-16</inkml:trace>
  <inkml:trace contextRef="#ctx0" brushRef="#br0" timeOffset="139750.69">9926 13994 1390 0,'0'0'320'16,"0"0"-289"-16,0 0-14 15,0 0 0-15,-47 116-3 16,29-84-7-16,4-6-7 0,2-3-1 16,3-7-15-16,-1-6-22 15,4-2-28-15,-3-7-274 16</inkml:trace>
  <inkml:trace contextRef="#ctx0" brushRef="#br0" timeOffset="139963.66">9703 14083 1640 0,'0'0'57'0,"0"0"-10"0,0 0-12 16,0 0-24-16,136 37-6 15,-105-16-4-15,-2-8-1 16,2 1-16-16,0-3-31 15,5-7-76-15</inkml:trace>
  <inkml:trace contextRef="#ctx0" brushRef="#br0" timeOffset="140507.4">11705 13311 1659 0,'0'0'89'0,"0"0"-64"15,0 0-14-15,0 0-6 0,0 0-1 16,-96 139 3-16,66-86-5 16,5-5-2-16,0-2-5 15,5-10-12-15,7-10-32 16,8-10-105-16</inkml:trace>
  <inkml:trace contextRef="#ctx0" brushRef="#br0" timeOffset="140726.26">11442 13271 1550 0,'0'0'99'0,"0"0"-57"0,135 9-8 16,-79 16-18-16,-4 1-13 15,-10 3-3-15,-4 2-3 16,-4-4-36-16,-3-6-35 16,-2-10-843-16</inkml:trace>
  <inkml:trace contextRef="#ctx0" brushRef="#br0" timeOffset="141219.89">11616 12457 1719 0,'0'0'65'0,"0"0"-36"16,0 0-3-16,0 0-5 15,0 0-12-15,0 0-8 16,-62 114 1-16,30-63-2 15,3-2-2-15,5-6-12 16,3-10-18-16,8-10-29 0,6-14-110 16</inkml:trace>
  <inkml:trace contextRef="#ctx0" brushRef="#br0" timeOffset="141394.57">11413 12555 1652 0,'0'0'51'16,"0"0"-5"-16,0 0-11 0,118 32-31 15,-76-18-4 1,5-5-9-16,-3-2-40 0,4-5-71 16</inkml:trace>
  <inkml:trace contextRef="#ctx0" brushRef="#br0" timeOffset="141775.79">12804 11601 1743 0,'0'0'46'0,"0"0"-44"15,0 0-2-15,-54 116 1 0,34-68-1 16,3-1-10 0,1 1-55-16,-2-10-70 0</inkml:trace>
  <inkml:trace contextRef="#ctx0" brushRef="#br0" timeOffset="141970.75">12572 11740 1550 0,'0'0'173'15,"0"0"-158"-15,0 0 19 16,131 65-23-16,-75-36-9 15,4 6-2-15,2-7-39 0,3 5-190 16</inkml:trace>
  <inkml:trace contextRef="#ctx0" brushRef="#br0" timeOffset="142345.69">13336 12941 1621 0,'0'0'175'15,"0"0"-165"-15,-24 109 2 16,-2-51 3-16,-3 0-8 15,4-3-7-15,2-1-1 16,6-10-30-16,3-10-53 16,1-15-179-16</inkml:trace>
  <inkml:trace contextRef="#ctx0" brushRef="#br0" timeOffset="142495.69">13163 13221 1612 0,'0'0'71'0,"0"0"-39"16,181 72-29-16,-117-49-3 15,-11 4-47-15,-10-3-530 16</inkml:trace>
  <inkml:trace contextRef="#ctx0" brushRef="#br0" timeOffset="142967.57">11224 14397 1741 0,'0'0'47'0,"0"0"-24"15,0 119 2-15,-7-65-13 16,-13-2-10-16,-1-2-2 15,-1-10-8-15,2-8-23 16,0-10-53-16,0-16-160 16</inkml:trace>
  <inkml:trace contextRef="#ctx0" brushRef="#br0" timeOffset="143111.49">11041 14582 1545 0,'0'0'140'16,"0"0"-92"-16,0 0-2 15,135-4-22-15,-70 13-9 0,7 5-12 16,3 1-3-16,1-7-6 16,-2-6-22-16,-8-2-74 15</inkml:trace>
  <inkml:trace contextRef="#ctx0" brushRef="#br0" timeOffset="143628.44">15238 12170 1764 0,'0'0'43'0,"0"0"-40"16,0 0 2-16,-49 112 5 16,34-64-8-16,-2-4-2 15,2-2-10-15,1-5-22 16,-1-14-94-16</inkml:trace>
  <inkml:trace contextRef="#ctx0" brushRef="#br0" timeOffset="143802.37">14995 12290 1638 0,'0'0'81'0,"0"0"-37"16,125 38-21-16,-69-15-18 16,-3 2-5-16,-4-1-6 15,-8-6-42-15,-8-4-60 16</inkml:trace>
  <inkml:trace contextRef="#ctx0" brushRef="#br0" timeOffset="144304.14">13983 10865 1765 0,'0'0'33'0,"0"0"-15"15,0 0-4-15,0 0-7 16,-33 120-6-16,19-88-1 16,5-5-1-16,1-2-10 15,-4-4-19-15,1-4-60 16,-3-7-793-16</inkml:trace>
  <inkml:trace contextRef="#ctx0" brushRef="#br0" timeOffset="144504.09">13731 10953 955 0,'0'0'778'0,"0"0"-756"0,0 0 11 16,0 0-8-16,0 0-12 15,143 51-11-15,-98-30-2 16,5-3-5-16,8-6-15 16,1-8-42-16,-6-4-334 15</inkml:trace>
  <inkml:trace contextRef="#ctx0" brushRef="#br0" timeOffset="145059.14">13406 10078 1704 0,'0'0'72'15,"0"0"-61"-15,0 0 8 16,-68 137-10-16,45-85-4 16,-2-5-5-16,-2-1-2 15,0-3-9-15,2-2-11 16,3-14-24-16,5-9-72 15</inkml:trace>
  <inkml:trace contextRef="#ctx0" brushRef="#br0" timeOffset="145239.22">13189 10226 1614 0,'0'0'57'0,"0"0"-2"15,0 0-27-15,0 0-21 16,105 125-7-16,-67-107-26 16,5-8-14-16,3-10-14 15,10 0-443-15</inkml:trace>
  <inkml:trace contextRef="#ctx0" brushRef="#br0" timeOffset="145517.4">15033 9865 1367 0,'0'0'416'0,"0"0"-413"16,0 0 7-16,-85 117-5 15,56-85-2-15,1-6-3 0,7-2-16 16,1-10-48 0,1-8-230-16</inkml:trace>
  <inkml:trace contextRef="#ctx0" brushRef="#br0" timeOffset="145708.28">14714 9888 1778 0,'0'0'4'0,"0"0"19"16,0 0-7-16,117 12-12 15,-80 2-4-15,5 2 0 0,3 0-4 16,-3 0-15-1,0-6-39-15,-1-2-116 0</inkml:trace>
  <inkml:trace contextRef="#ctx0" brushRef="#br0" timeOffset="145923.15">15990 9603 1682 0,'0'0'76'16,"0"0"-72"-16,0 0-1 0,-70 111 11 16,46-72-13-16,6-3-1 15,-1-2-47-15,4-10-79 16</inkml:trace>
  <inkml:trace contextRef="#ctx0" brushRef="#br0" timeOffset="146110.22">15715 9601 1762 0,'0'0'30'15,"0"0"-26"-15,0 0 10 16,0 0-1-16,134 84-9 0,-81-46-4 15,-1 2 0-15,-4-3-12 16,2-2-40-16,-6 2-121 16</inkml:trace>
  <inkml:trace contextRef="#ctx0" brushRef="#br0" timeOffset="146529.32">16397 11035 1298 0,'0'0'463'0,"0"0"-436"16,0 0 3-16,0 0-3 16,-60 133-13-16,35-98-10 15,-4 0-4-15,5-6-1 16,0-4-5-16,1-12-14 16,-2-11-19-16,4-2-82 15</inkml:trace>
  <inkml:trace contextRef="#ctx0" brushRef="#br0" timeOffset="146686.34">16206 11119 1676 0,'0'0'46'0,"0"0"-18"16,0 0-18-16,153 49-7 0,-113-28-2 16,-4 1-1-16,-9-4-70 15,-9-4-201-15</inkml:trace>
  <inkml:trace contextRef="#ctx0" brushRef="#br0" timeOffset="146987.84">15564 10865 1765 0,'0'0'59'0,"0"0"-49"16,0 0 5-16,0 0-7 15,-106 125-3-15,80-88-5 16,4 0-2-16,4-2-10 16,3-5-14-16,1-6-38 15,-1-9-132-15</inkml:trace>
  <inkml:trace contextRef="#ctx0" brushRef="#br0" timeOffset="147163.95">15209 10902 1684 0,'0'0'54'0,"0"0"-1"15,165 37-24-15,-96-5-26 16,7 3-3-16,6 0-4 16,3-5-16-16,-5-4-42 15,-4-13-318-15</inkml:trace>
  <inkml:trace contextRef="#ctx0" brushRef="#br0" timeOffset="147625.07">17465 9818 1290 0,'0'0'473'0,"0"0"-459"16,0 0 0-16,-67 109-12 16,54-72-2-16,1-2-9 15,4-8-51-15,-1-5-121 16</inkml:trace>
  <inkml:trace contextRef="#ctx0" brushRef="#br0" timeOffset="147815.32">17269 9803 1632 0,'0'0'116'0,"0"0"-85"0,151 48-6 32,-92-23-21-32,-6-3-4 0,-9-6-4 15,-10-4-21-15,-10-11-25 16,-13-1-59-16</inkml:trace>
  <inkml:trace contextRef="#ctx0" brushRef="#br0" timeOffset="148119.48">17074 8903 1683 0,'0'0'87'16,"0"0"-77"-16,0 0-1 15,0 0-4-15,0 0-4 16,-106 114 1-16,83-74-2 16,2-1-1-16,3-4-9 15,1-4-53-15,-2-11-101 16</inkml:trace>
  <inkml:trace contextRef="#ctx0" brushRef="#br0" timeOffset="148317.54">16738 8971 1623 0,'0'0'127'0,"0"0"-109"16,0 0 8-16,0 0 1 16,157 89-20-16,-82-52-6 15,6 4-1-15,3 1-5 16,5 0-24-16,-4 8-91 0</inkml:trace>
  <inkml:trace contextRef="#ctx0" brushRef="#br0" timeOffset="148629.64">17637 10360 1785 0,'0'0'16'0,"0"0"-2"15,-56 113-1-15,27-69-1 16,-3 0-7-16,3 1-5 16,7-6-4-16,0-2-9 15,4-13-16-15,1-9-48 16,-4-12-217-16</inkml:trace>
  <inkml:trace contextRef="#ctx0" brushRef="#br0" timeOffset="148787.66">17317 10571 1551 0,'0'0'164'16,"0"0"-124"-16,119 23 2 15,-57 2-29-15,3 6-7 16,4-1-6-16,-2 2-2 16,-7-4-11-16,-6-4-52 15,-14-8-314-15</inkml:trace>
  <inkml:trace contextRef="#ctx0" brushRef="#br0" timeOffset="149747.7">11689 10802 1708 0,'0'0'83'0,"0"0"-56"15,0 0-4-15,0 0-13 16,0 0-3-16,-38 102 1 15,20-56-5-15,3-3-3 16,1-1 0-16,6-10-12 16,1-3-8-16,1-12-22 15,-2-8-52-15,2-4-401 16</inkml:trace>
  <inkml:trace contextRef="#ctx0" brushRef="#br0" timeOffset="149947.85">11442 10868 1683 0,'0'0'21'16,"0"0"17"-16,0 0-13 16,125 90-21-16,-65-62-4 15,4-1-20-15,5-3-23 16,3-6-95-16</inkml:trace>
  <inkml:trace contextRef="#ctx0" brushRef="#br0" timeOffset="150655.7">9910 11909 1510 0,'0'0'237'0,"0"0"-209"0,0 0 2 16,0 125-10-16,-2-81-11 15,-5-5-5-15,-1 2-4 16,1-8-8-16,-5 0-14 16,2-10-42-16,-7-3-106 15</inkml:trace>
  <inkml:trace contextRef="#ctx0" brushRef="#br0" timeOffset="150865.85">9654 12025 1672 0,'0'0'66'16,"0"0"-12"-16,149 32-33 15,-78-9-14-15,10-2-7 16,4 1-2-16,0-2-2 16,1-5-15-16,-8-3-49 15,-11-2-222-15</inkml:trace>
  <inkml:trace contextRef="#ctx0" brushRef="#br0" timeOffset="169261.3">5876 9571 1548 0,'0'0'92'0,"0"0"-42"0,0 0 8 16,0 0-22-16,0 0-11 15,0 0-4-15,0 0-7 16,0 0-6-16,73 123 3 16,-60-91-6-16,3 3-2 15,-3 5 2-15,3 1-4 16,-3-2 1-16,1-1 1 15,-1 1-2-15,1 0 0 16,1 2-1-16,3 1 0 16,2 5 7-16,2-1-6 15,1 3 0-15,-1 6 2 16,2-6-3-16,-1 2 2 16,-3-5-2-16,3-4 1 0,-6 0-1 15,3-3 1 1,-5 0-1-16,1 2 1 0,-1 1 0 15,-3 2 1 1,3 0-2-16,-3 2 0 0,1-4 3 16,0 0-2-16,1-2 0 15,-1 1-1-15,1-5 0 16,1-4 0-16,-1 4 0 16,1 0 0-16,1 0 1 15,-1 1-1-15,1 2 1 16,-1-1 0-16,1-2-1 15,2-1 1-15,-2-3-1 16,-1 0 0-16,3-2-1 16,-2 2 2-16,-1-1-1 0,1 2 0 15,-3-1 1 1,3 0-1-16,-3 1 0 0,2 2 0 16,1 5 1-16,5 5-1 15,-4 0 0-15,6 9 4 16,1 3-3-16,1 2 1 15,4 1-2-15,0-4 1 16,-1 0 1-16,1-1-2 16,-2 3 1-16,0 0 0 15,-2 3-1-15,-1 3 2 16,1 3-2-16,-1-5 0 16,3 0 2-16,-3-3-2 15,5-4 1-15,-4-3-1 16,4 3 0-16,-4-6 0 15,-1-3 0-15,0 0 0 0,-1-1 0 16,-1-3 1-16,-4-6-1 16,0-4 0-16,-3-2 0 15,1-2-1-15,-1-2 1 16,-1 1 0-16,-3-8 0 16,1 0 1-16,-2-1-2 15,3 3 2-15,-1 2-1 16,-1-2 0-16,-3 2 0 15,2-7 0-15,-1 2 0 16,-3 0 0-16,6-1 0 0,-3 9 0 16,-1-1 0-16,6 5 0 15,-1-2 0-15,3 2 0 16,4 0 0-16,2 6 0 16,1 3 0-16,4 2 1 15,-2 3-1-15,0-3 0 16,2 3 1-16,2 1-1 15,-6-4 0-15,3 1 0 16,-4-5 0-16,-4-5-1 16,-2-9 1-16,-1 1 0 15,4 1 0-15,-6-4 0 16,1 2 0-16,-4-11 0 16,-3-1-1-16,-3-2 1 15,4-1 0-15,-6-6 0 16,-2 0-1-16,0 0 1 0,0-2 0 15,0 0 2-15,0 0-2 16,0 0 0-16,0 0 0 16,0 0 1-16,0 0-1 15,0 0 0-15,2 0 0 16,-2 0 1-16,2 0-2 16,-2 0 1-16,0 0 0 15,2 2-1-15,0 2 0 16,1 0 1-16,-1 4-1 15,0-2 2-15,0 0-2 16,-2-1 0-16,2-2 1 16,-2-1-1-16,2 0 1 0,-2-2 0 15,0 0-1-15,0 0 1 16,0 0-1-16,0 2 1 16,0-2 0-16,0 0 0 15,0 0-2-15,0 3 1 16,0-3 1-16,0 0-2 15,0 0 2-15,0 0 0 16,0 0 0-16,0 0-1 16,0 0 2-16,0 0-1 15,0 0 0-15,0 0 0 16,0 0-1-16,-10-3 0 16,-1-6 1-16,-3 4-1 15,1-1 1-15,-3-2 0 0,1-2 0 16,-1 0 0-16,-2-2-1 15,0-2 1-15,-4 0 0 16,2-2-1-16,2 2 1 16,3-1 0-16,-1 1 1 15,5 4-1-15,-3 3 0 16,3 0-1-16,3 0 1 16,-2 1 0-16,4-1 0 15,-3 4 0-15,1-1 0 16,2-1 2-16,2 3-3 15,2 1 1-15,-1 1 0 16,1 0-1-16,0 0 2 0,2 0-1 16,-2-4 0-1,0 2 1-15,0 2-1 0,-4-3 0 16,4 1 0-16,0 2-1 16,0-2 2-16,0 2-1 15,2 0 0-15,0-1 1 16,0 1 0-16,0 0-1 15,0 0 0-15,0 0 1 16,0 0 0-16,0-2 1 16,0 2 0-16,0 0-1 15,0 0 1-15,0 0-2 16,0 0 1-16,0 0-1 16,0 0 0-16,0 0-1 15,0 0 0-15,6 2-1 16,12 12 1-16,3 4 1 0,6 4 0 15,-4-4 1-15,4 0 0 16,2 4-1-16,-4-4 0 16,0-4-1-16,-3 4 1 15,-2-4 0-15,-4 2-2 16,-1-4 2-16,-3 2-2 16,-2-4 1-16,-3-1 1 15,-1-4-2-15,0-3 2 16,-2 0-1-16,-2-2 0 15,-2 0 0-15,0 0 2 16,2 0-1-16,-2 4 0 16,2-4 0-16,3 2 0 0,-3 3 0 15,2-4 0 1,-2 3 0-16,0-4 0 0,-2 0 0 16,3 0 0-16,-3 0 1 15,3 0-1-15,-3 0 1 16,0 0-1-16,0 0 1 15,0 0-1-15,0 0 0 16,2 0 0-16,0 0-2 16,0 0 1-16,0 0 1 15,-2 0 0-15,0 0-1 16,0 0 2-16,0 0-1 16,0 0 1-16,3 0 0 15,-1-10 0-15,2-14-1 16,5-16 0-16,5-2 1 15,1-9 0-15,-1-4-1 0,1-3 0 16,-1 1 0-16,-1 7 0 16,-7 11 0-16,1 7 0 15,-4 9 1-15,-1 3-1 16,-2 2 1-16,2-2-1 16,0 4 0-16,0 0-1 15,0-1 1-15,3 8 0 16,-3-2 0-16,0 8 0 15,0 1 0-15,1 2 0 16,-3 0 0-16,0 0 0 16,0 0 0-16,0 0 0 15,0 0 1-15,0 0 0 0,0 0 0 16,0 0-1-16,0 0 0 16,0 0-1-16,0 0 1 15,0 0 0-15,0 0 1 16,0 0-1-16,0 0 0 15,0 0 0-15,0 0-2 16,0 0 1-16,0 0-3 16,0 0-3-16,0 0-6 15,0 12-10-15,-18 1-26 16,-9 4-195-16</inkml:trace>
  <inkml:trace contextRef="#ctx0" brushRef="#br2" timeOffset="207666.01">9393 14861 291 0,'0'0'694'15,"0"0"-614"-15,0 0-47 16,0 0 21-16,0 0 69 15,0 0-29-15,0 0-46 16,0 0 3-16,-2 0-11 16,-1 0-4-16,3 0 0 15,0 0-14-15,0 0-3 0,0 0-8 16,0 0-8-16,0 0 4 16,0 0-3-16,0 0 3 15,0 0 5-15,0 0-4 16,0 0 11-16,0 0-3 15,0 0-9-15,0 0 10 16,0 0 1-16,0 0-4 16,0 0 3-16,0 0-6 15,0 0-3-15,0 0 1 16,0 0-3-16,0 0 5 16,0 0-3-16,0 0-2 15,0 0 2-15,0 0-5 16,0 0 2-16,0 0-1 15,0 0-1-15,0 0 4 16,0 0-4-16,0 0-2 0,0 0 2 16,0 0-2-16,0 0-1 15,0 0 0-15,0 0-1 16,0 0 1-16,0 0 0 16,0 0 0-16,0 0 2 15,8 0-1-15,0-3 2 16,3 3-2-16,1 0-1 15,-1 0 2-15,0 0-2 16,0 0 0-16,2 0 1 16,-4 0 1-16,3 0-3 15,-4 0 1-15,1 0 0 16,-2 0 1-16,2 0-1 0,0 0 0 16,-1 0 3-16,4 0-2 15,-3 0-1-15,5 0 0 16,-1 0 0-16,0 0 2 15,0 0-2-15,-2 0 1 16,3 0-2-16,-1 0 4 16,5 0-4-16,-3 0 1 15,2 0 0-15,-2 0 0 16,1 0 0-16,-3 0 0 16,1 0 0-16,1 0 0 15,1 0 0-15,-1 0 0 16,3 0 0-16,-1 0 0 15,2 0 0-15,-1 0 0 0,-3 0 1 16,1 3 0-16,-1-3-1 16,-2 4 0-16,1-4 0 15,-1 0 0-15,1 0 0 16,-1 0 0-16,1 0-1 16,-1 4 3-16,1-4-3 15,-1 0 1-15,-1 0 0 16,5 0 0-16,-1 0 0 15,-1 0 0-15,1 1 0 16,-3 1 2-16,2 1-3 16,1-1 1-16,0-2 0 15,-1 0 0-15,3 0 0 0,2 0 0 16,0 0 0 0,1 0 1-16,-4 0-2 0,1 0 1 15,-1 0 0-15,-1 0 0 16,2 0 1-16,-2 0-1 15,2 0 0-15,-3 0 1 16,3 0-3-16,0 0 2 16,4 0 0-16,-2 0 0 15,4 0 1-15,3 0-1 16,-2 0 0-16,2 0-1 16,-5 0 1-16,0 0 0 15,-2 0 0-15,3 0-2 16,1 0 2-16,0 0 0 0,5 0 0 15,0 0-3-15,0 0 2 16,2 0 0-16,-2 0 1 16,-2 0-1-16,-2-2 1 15,-2-1 0-15,-2 1 0 16,2 1 1-16,-3 1-2 16,3 0 1-16,-2-4 0 15,2 4-1-15,1-4 3 16,1 0-2-16,-3 2 0 15,0 0 0-15,3 0-1 16,0-3 1-16,-3 5 0 16,0 0 0-16,5-3 0 15,0-1 0-15,2 2 0 0,2-2 1 16,-4 0-1-16,2 4 0 16,-2-4 0-16,-3 4-1 15,-2-4 1-15,0 4 0 16,-1-2 0-16,0-1 1 15,2 3-2-15,2-1 1 16,-5-2 0-16,2 2-1 16,0-3 3-16,-4-1-2 15,2 3 0-15,-4 0 0 16,-1 1 0-16,-1-1 0 16,1 0 0-16,-1-1-1 15,1 3 2-15,1-2-1 16,-1 2 2-16,-1-4-1 15,3 0 0-15,-1 3-1 0,2-2 1 16,0-1 0-16,0 2 0 16,-1-2-1-16,2 4 0 15,-2-4 2-15,1 3-2 16,0-3 0-16,-5 1 0 16,0 1 0-16,-1 2 2 15,-3 0-2-15,1-3 1 16,4 3-1-16,-1-5 2 15,3 3-1-15,-3 0-1 16,1 1 2-16,1-1-2 16,-3 2 1-16,-3 0-1 15,-1 0 1-15,-3 0-1 0,-1 0 0 16,1 0 0 0,0 0 0-16,-1-3 2 0,2 3-2 15,1-2 2-15,0 0-1 16,0 2 1-16,-1 0-1 15,-1 0-1-15,-3 0 1 16,-2-4 0-16,0 4-1 16,0 0 0-16,0 0 0 15,0 0 0-15,0 0-3 16,-2 0-7-16,-16-4-14 16,-9-6-26-16,-4 1-140 0</inkml:trace>
  <inkml:trace contextRef="#ctx0" brushRef="#br2" timeOffset="209370.44">12063 13230 1486 0,'0'0'129'16,"0"0"-80"-16,0 0 0 15,0 0 4-15,0 0-23 16,0 0-8-16,0 0-2 16,0-22-8-16,0 22 0 15,0-1 0-15,0 1-7 16,0 0 5-16,0-2-6 15,0 2-1-15,0-2 5 16,0 2-5-16,0 0 2 16,0 0 1-16,0 0-5 0,0 0 4 15,0 0-4-15,0 0 0 16,0 0-2-16,0 0 0 16,0 0-1-16,0 2 1 15,0 14 0-15,0 7 1 16,2 9 0-16,2 4 0 15,0 3 1-15,-2 1 0 16,0-1-1-16,-2 0 0 16,0 3 1-16,0-2-1 15,0 2 0-15,0-2 0 16,0-1 0-16,0-3 0 16,0 3 0-16,0 0 0 15,0 0 1-15,0 2-1 16,0-7 0-16,0 0 0 15,0-1-1-15,0-3 2 0,0-2-1 16,0-1 0 0,0 1 0-16,2-1 0 0,1-1 0 15,1 0 0-15,-2-2-1 16,0 0 2-16,0-2-1 16,-2-2 0-16,0-2 1 15,0-1-3-15,0 0 2 16,0-2 0-16,0 6 1 15,0-7 0-15,0 4-2 16,0 1 1-16,0-2 0 16,0 1 0-16,0 0 0 15,0 0 0-15,0 1 0 0,0 0 1 16,0 1-1-16,0 1 0 16,0-1 0-16,0 0-1 15,0-2 1-15,0 0 0 16,0 1 0-16,0-7 1 15,0 7-2-15,0 1 1 16,0-1 0-16,0 0-2 16,0 3 2-16,0 0 0 15,0-5-1-15,0 0 0 16,0-1 0-16,0 1 0 16,0 1 1-16,0-4-1 15,0-2 2-15,0 2-1 16,0-1 0-16,0-4 0 0,0 1 0 15,0-6 0-15,0 2 0 16,0-3-1-16,0 0 1 16,0-1 0-16,0-2 0 15,0 4-1-15,0-4 0 16,0 0 1-16,0 5 0 16,0-5-1-16,0 5 0 15,0 2 1-15,0-2 0 16,2 1 1-16,2 0-1 15,-2 3 0-15,-2-3-3 16,0-1-5-16,0-1-15 16,0 4-17-16,-10 1-58 0</inkml:trace>
  <inkml:trace contextRef="#ctx0" brushRef="#br2" timeOffset="210775.08">10485 15250 1582 0,'0'0'74'0,"0"0"-13"16,0 0-11-16,0 0-21 15,0 0-6-15,0 0-9 16,7-6-6-16,-7 6-1 15,0 19-2-15,-16 9 5 0,-6 9-1 16,-2 4-7-16,-3-2 3 16,3 3-4-16,-1-2 0 15,4-6 1-15,9-6-2 16,3-10 0-16,5-9 0 16,0-5 0-16,4-3-1 15,0-1 1-15,0 0 0 16,0 0 0-16,0-5 0 15,6-27-1-15,15-16 0 16,10-19-3-16,6-2 0 16,-4 8-2-16,-6 13 6 0,-7 15-1 15,-7 7 3 1,-6 13-2-16,-1-1 0 0,-3 5 0 16,-1 0 2-16,-2 0-1 15,2 4 1-15,0-2 1 16,0 2-2-16,1 5 0 15,0-5-1-15,1 5 1 16,-2 0 0-16,-2-4-1 16,2 4 0-16,2 0 0 15,3 0 3-15,5 0-2 16,-2 0 1-16,1 0-2 16,3 4 3-16,-1 2-1 15,3 5 2-15,1 0-2 16,2 5 0-16,1 7-2 15,0 0 0-15,-2 8 1 0,-1-1 1 16,1-2-2-16,-2-1 0 16,-1-4 0-16,-2-1 1 15,1-2-2-15,-1-2 1 16,-1-2-1-16,-1 1 1 16,-3-8-3-16,2 3 1 15,-4-1 2-15,1-8-5 16,-3 3 5-16,1-1-2 15,-3-4 2-15,-2-1-1 16,0 0 0-16,0 0 1 16,0 0 0-16,0 2 0 15,0-2-1-15,0 0 1 0,0 0 0 16,0 0 1-16,0 0-1 16,0 0 1-16,0 0 0 15,0 4 1-15,-9 1-2 16,-10 0 0-16,-6 3 0 15,-4 0 1-15,-7-2-1 16,-2 2 0-16,-2-2 0 16,2-1 2-16,1-2-2 15,2 1 0-15,6 1 0 16,4-5 0-16,2 4 0 16,5-4 0-16,7 1 0 15,2-1 1-15,4 0-2 16,1 3 1-16,-1-3 0 15,1 0 0-15,-5 0 1 16,3 1-1-16,-1 3 0 0,0-4-1 16,1 0 0-16,1 0 1 15,5 0-9-15,0 0-7 16,0 5-16-16,0-5-22 16,13 0-168-16</inkml:trace>
  <inkml:trace contextRef="#ctx0" brushRef="#br2" timeOffset="211401.44">11081 15360 1570 0,'0'0'91'16,"0"0"-49"-16,0 0-16 15,0 0 13-15,0 0-3 16,0 0-15-16,82-3-2 15,-55 3-8-15,-7 0-7 16,-6 3-1-16,-6 7-2 16,-1 6 1-16,-7 6 2 15,0 0 1-15,0 2-3 0,-5 2 2 16,-12-4-3-16,-5 0 0 16,1-1-1-16,4-4 1 15,1 1-2-15,3-2 1 16,1-5-2-16,1 1-1 15,5-8-4-15,1 0 0 16,5-2-4-16,0-2-11 16,0 0 4-16,0 0-15 15,0 0-30-15,18-4-3 16,6-6-49-16</inkml:trace>
  <inkml:trace contextRef="#ctx0" brushRef="#br2" timeOffset="211778.46">11500 15312 1430 0,'0'0'208'0,"0"0"-169"15,0 0 3-15,0 0 7 16,0 0-15-16,0 0-12 16,-25-33-11-16,7 33 0 0,-4 0-7 15,-7 5-1-15,0 13 0 16,0 10-3-16,5 4 5 16,3 1-1-16,8-2-3 15,2-3 1-15,6-2 0 16,5-4-1-16,0-2 0 15,0-2-1-15,16-1 0 16,11-4 0-16,6-8-3 16,3-1 0-16,4-4-8 15,-4 0-4-15,0 0-1 16,-5 0-12-16,-2-9-34 16,-2 0-128-16</inkml:trace>
  <inkml:trace contextRef="#ctx0" brushRef="#br2" timeOffset="213643.81">12561 13716 686 0,'0'0'741'0,"0"0"-677"0,0 0-20 15,0 0 37-15,0 0-40 16,0 0-2-16,0-11-16 16,0 10 2-16,0 1 6 15,0 0-9-15,0 0-1 16,0 0-2-16,0 0-8 16,0 0 1-16,0 0-7 15,0 0-5-15,0 4 3 16,-6 14-2-16,-8 6 2 15,1 5 2-15,-3 2-4 16,0 3 2-16,-2 5-1 16,0 0-1-16,-1-4 2 0,0-2-2 15,6-1-1 1,-1-4 0-16,6-3 2 0,1-4-2 16,3-9 0-16,2-1 0 15,0-8-1-15,2 0 1 16,0-3 0-16,0 0 0 15,0 0-1-15,0 0 0 16,0 0 1-16,0-3 0 16,0-16 0-16,15-9 0 15,3-4 1-15,2-9-1 16,-2 1-3-16,-3 7 2 16,-1 8-1-16,-8 9 1 15,-1 8 0-15,-3 6 2 16,-2 2-1-16,0 0 0 15,0 0 1-15,0 0-2 0,0 0 1 16,0 0-2-16,0 0 1 16,0 0-7-16,0 0-7 15,4 0-8-15,-1 0 8 16,1 0 13-16,1 0-1 16,-1 0-2-16,0 0 3 15,-4 0-1-15,0 0 3 16,3 0 0-16,-3 0 2 15,0 0-2-15,0 0 0 16,0 0 0-16,0 0-1 16,0 0 2-16,0 0-1 15,0 0 0-15,0 0 1 0,0 0-3 16,0 0 2-16,0 0-3 16,0 0 1-16,0 0-17 15,0 0-11-15,0 2-17 16,0 1 16-16,0 2 5 15,0-1-4-15,0 2-4 16,0 0 1-16,0-6 5 16,0 2 28-16,4-2 0 15,-2 0 2-15,0 0-2 16,4 0 0-16,-2 0-37 16,-2 0-95-16</inkml:trace>
  <inkml:trace contextRef="#ctx0" brushRef="#br2" timeOffset="-210842.73">12644 13774 699 0,'0'0'826'0,"0"0"-758"15,0 0-31-15,0 0-7 16,0 0 11-16,0 0-19 15,0 0-3-15,0-7 3 16,0 6-8-16,0 1 3 16,0 0-4-16,0 0-1 15,0 0 0-15,0 0-7 16,0 0 1-16,0 0-5 16,0 0 1-16,0 4-2 15,15 12 4-15,5 6-2 0,-2 7 3 16,4 8 1-16,1 3 0 15,-6 4 1-15,3 0-6 0,-7-3 2 16,1-5-3-16,-1-5 0 16,-1-4 0-1,-4-10 1-15,1-3-1 0,-2-5 0 16,-2-1 1 0,1-4-2-16,1 2 1 15,-5-1 0-15,0-5 0 16,0 0 1-16,-2 0-1 15,2 0 0-15,-2 0 1 16,0 0 0-16,0 0-1 16,0 0 0-16,0 0 2 0,0 0-1 15,0 0 0 1,0 0 0-16,0 0 0 0,0 0 0 16,0 0-1-16,0 0 1 15,0 0 1-15,0 0-1 16,0 0 0-16,-10 0-1 15,-3 0 1-15,-8 0-2 16,-1 0 1-16,-9 0 0 16,-7 0-1-16,-2 0 2 15,-3 0-2-15,3 0 1 16,5 0 0-16,4 0 0 16,4 0 0-16,9 5 0 15,2-5 2-15,9 2-2 16,3-2 0-16,2 0 0 0,-1 0 1 15,3 0-2-15,0 0 1 16,0 0 0-16,0 0 0 16,0 0 0-16,0 0 0 15,0 0-2-15,0 0-8 16,0 0-7-16,0 0-13 16,0 0-19-16,7 0-101 15</inkml:trace>
  <inkml:trace contextRef="#ctx0" brushRef="#br1" timeOffset="-187983">10084 14362 1293 0,'0'0'175'15,"0"0"-121"-15,0 0-9 16,0 0-12-16,0 0-3 16,0 0-5-16,0 0 6 15,-2-12 5-15,2 12-6 0,0 0-8 0,0 0-7 32,0 0-5-32,0 0-1 15,0 0 1-15,0 0-8 16,0 0-2-16,0 0 2 15,6 0 1-15,6 5 1 16,1 9 1-16,3 3-1 16,-1 1 2-16,3 1-4 0,2 6 1 15,-2-2 2-15,0 0-3 16,0 0-1-16,-2 0 1 16,-3-1-1-16,-5-4-1 15,2 2 1-15,-4 0 1 16,-1 0 1-16,-3-2-2 15,0-2 1-15,-2 1 0 16,0-4-1-16,0 1 1 16,0-2 0-16,0-8 1 15,0-1-2-15,0-1 0 16,0-2 0-16,0 0-1 16,0 3 0-16,0 7-1 15,0 4 2-15,0 3 0 0,-4 0 1 16,-1-2-2-16,3-5 0 15,0-6 0-15,2-3 0 16,0-1 0-16,0 0-1 16,0 0-3-16,0 0-5 15,0 0-10-15,0 0-15 16,0-9-48-16,9-5-431 16</inkml:trace>
  <inkml:trace contextRef="#ctx0" brushRef="#br1" timeOffset="-186865.81">10541 14350 628 0,'0'0'766'15,"0"0"-672"-15,0 0-5 16,0 0-35-16,0 0-22 16,0 0-3-16,0-8-7 15,0 8-3-15,0 0-2 16,0 0-4-16,0 0-6 15,0 3-1-15,-4 14 0 16,-5 7 3-16,0-1-6 16,0 0-1-16,2 0-1 0,1 2-1 15,4-3 1-15,-1 0 1 16,3 0-2-16,0 2 3 16,0-2-1-16,0-4-1 15,0 5 1-15,5-11-2 16,1 5 3-16,1-3-3 15,2-4 0-15,0-2 0 16,2-2 0-16,-3 2 0 16,4-8 0-16,-1 0 0 15,1 0 0-15,-2 0 0 16,1 0 1-16,1-5 0 16,1-7-1-16,-2 0-1 15,1-3 1-15,-2 1-1 0,-3-3 1 16,0 4 0-16,-5 0 0 15,3-2-1-15,-1-2 1 16,-2 0-1-16,3 0-1 16,-3 2-1-16,0-3 1 15,0 4 2-15,-2-9 0 16,0 7 0-16,0 2 0 16,0 0 0-16,0 0 0 15,0 2 0-15,0-1 1 16,0 2-1-16,0-4 0 15,0 0 0-15,-4 0 0 16,2-1 1-16,-3 4-1 0,3 1 0 16,-2 2 0-16,-5 6 1 15,2 1 0-15,-2-2-1 16,0-1 0-16,0 5 0 16,0 0 1-16,-2 0-1 15,3 0 1-15,0 0-1 16,0 0-1-16,-1 11 1 15,-1 5-1-15,4 3 1 16,2-3 0-16,-1 3 1 16,5 4-1-16,0-7 0 15,0 2 1-15,0-3-1 16,0-1 0-16,7-3 0 16,-1-4-1-16,4 0 1 15,-2-3 0-15,-1 1-1 16,2 0-3-16,5-3 1 0,-2 2-2 15,5-3 0-15,3 1-2 16,-3 1-10-16,-1-3-20 16,-1 0-20-16,-1 0-33 15,-5 0-138-15</inkml:trace>
  <inkml:trace contextRef="#ctx0" brushRef="#br2" timeOffset="-176405.4">13064 13936 1377 0,'0'0'108'16,"0"0"-58"-16,0 0 9 15,0 0-16-15,0 0-15 16,0 0 4-16,0 0-8 16,0 0-3-16,0 0-5 15,0-2-9-15,0 2 0 16,0 0-6-16,0 0-1 16,0 0 1-16,0 0 1 15,0 0-1-15,0 0 2 16,0 0 1-16,0 0 1 15,0 0-1-15,0 0 0 16,0 0 2-16,0 0-6 0,0-2 7 16,0 2-2-16,0 0 0 15,0 0 2-15,0 0-4 16,0 0 2-16,0 0 2 16,0 0-6-16,0 0-1 15,0 0 0-15,0 7 0 16,0 7 2-16,0 1 0 15,0 1 0-15,0-1 0 16,6-1 0-16,2-2-2 16,3-4 0-16,7 2-3 15,2-10 1-15,2 0-5 0,3 0 7 16,2 0-1 0,0 0-3-16,-6-9 4 0,2-3-6 15,-5 1 2-15,-3-1 2 16,-3 3-1-16,-4-1 3 15,1 6 0-15,-1 0 1 16,-4 0-2-16,0 4 1 16,-4 0 0-16,0 0 1 15,0 0 0-15,2 0-1 16,3 4 1-16,-1 16 1 16,0 9 5-16,1 0-5 15,-2 8 3-15,-1 5 0 16,0 0-2-16,-2 4-3 15,0-5 2-15,0 5 1 16,0-5-2-16,0-3 0 0,0 1 0 16,0-6 6-16,-7-5-7 15,-2 1 4-15,0-12-4 16,1 0 1-16,0-5 0 16,0-6-1-16,-8-4 0 15,-2-2 3-15,-6 0-3 16,-1-2 0-16,-2-21 0 15,5-2-5-15,4-3 1 16,5-1 0-16,6 6 4 16,5-4-1-16,2 8 1 15,0 3 0-15,2-3 0 16,25 6-1-16,13-4-1 0,9 3 1 16,2 0 0-16,-6 4-2 15,-9 7-1-15,-14 0-3 16,-8 3-2-16,-6 0-8 15,-4 0-8-15,1 6-46 16,-5 4-35-16</inkml:trace>
  <inkml:trace contextRef="#ctx0" brushRef="#br1" timeOffset="-101029.02">21279 9061 1109 0,'0'0'505'0,"0"0"-447"15,0 0 6-15,0 0-18 16,0 0-17-16,0 0-11 16,0 0 1-16,23-46-8 15,-23 46-1-15,0 0 0 16,0 0-7-16,0 0 1 16,0 0-4-16,0 23-2 0,0 17 2 15,0 15 6-15,-21 15-2 16,-6 5 1-16,-8 5-3 15,-1-3-1-15,3-4 0 16,4-6 1-16,6-6-3 16,5-12 1-16,7-8-2 15,9-7 2-15,2-8-6 16,0-6 3-16,0-7 0 16,18-7-9-16,2-1 4 15,5-5-2-15,4 0 0 16,2-9 0-16,2-11-14 15,-2-6-1-15,-6 0-37 16,-7 0-137-16</inkml:trace>
  <inkml:trace contextRef="#ctx0" brushRef="#br1" timeOffset="-100741.2">21007 9462 1558 0,'0'0'139'0,"0"0"-97"0,0 0-7 16,0 0-16-16,0 0-7 15,0 0-7-15,33-7 0 16,-4 5-5-16,5-3 0 16,3 3-1-16,4 0-8 15,-1 2-15-15,2 0-49 16,-1 0-216-16</inkml:trace>
  <inkml:trace contextRef="#ctx0" brushRef="#br1" timeOffset="-100301.05">21509 9485 1541 0,'0'0'171'16,"0"0"-133"-16,0 0 7 16,0 0-26-16,0 0-3 15,0 0-9-15,-97 21 2 16,72 5-3-16,-2 8-4 15,6 5 0-15,3 1-2 16,5-3 0-16,9-5 0 16,4-6-1-16,0-9-4 15,6-7-7-15,19-8-6 0,6-2 15 16,0-4-1 0,0-18 4-16,-6-2 0 0,-5 2-2 15,-4 2 2-15,-8 0 0 16,-3 2 0-16,-3 1 5 15,0 5-2-15,-2 3 1 16,3 5 5-16,-3 4-4 16,0 0 0-16,0 0-5 15,2 4-5-15,3 17 4 16,-1 2 1-16,0 0 1 16,-2 3-1-16,0-5-12 15,1-5-7-15,-1-4-26 16,3-6-37-16,2-6-151 15</inkml:trace>
  <inkml:trace contextRef="#ctx0" brushRef="#br1" timeOffset="-99825.02">21761 9493 1554 0,'0'0'129'0,"0"0"-94"15,0 0 1-15,0 104-20 16,-9-65-2-16,-1-4-8 16,2-5-4-16,6-8-1 15,-1-7-1-15,3-10 0 16,0-5 0-16,0 0 1 16,3-3-1-16,17-23 14 15,6-6 0-15,1 6-4 16,-5 3-4-16,-6 12 4 15,-7 4-4-15,0 7-6 0,-3 0 0 16,-1 7-1 0,2 10 0-16,-3 5 1 0,3-1 0 15,-3 2 0-15,2-5 0 16,2-6-10-16,1-4-12 16,1-8-16-16,4 0-80 15,4 0-1546-15</inkml:trace>
  <inkml:trace contextRef="#ctx0" brushRef="#br1" timeOffset="-99323.15">22253 9319 1559 0,'0'0'150'15,"0"0"-102"-15,0 0-3 16,0 0-15-16,0 0-13 15,0 0-1-15,0-38-8 16,-4 39-4-16,-12 22-3 16,-2 8 0-16,2 10-1 15,1 5 0-15,3 0 1 16,6-2-2-16,4-2 1 16,2-4-1-16,0-7 1 15,2-6-5-15,18-6 2 16,7-10-3-16,4-6 0 15,5-3 5-15,-1 0 1 16,1-23 0-16,-1-7 0 16,0-4 0-16,-4-8 2 0,-7-3-2 15,-4-1 1-15,-9 0 1 16,-11 0 0-16,0 4 0 16,-4 4 3-16,-21 6-3 15,-1 6 3-15,-3 10 0 16,-2 5-4-16,4 11 3 15,-2 0-3-15,4 9 0 16,5 14-1-16,2 10-2 16,2 6 1-16,8 2 0 15,3 3 1-15,5-1 0 16,0-7 0-16,0-1-4 0,11-6-3 16,14-7-20-16,8-8-22 15,17-10-162-15</inkml:trace>
  <inkml:trace contextRef="#ctx0" brushRef="#br1" timeOffset="-98872.8">23227 9462 1646 0,'0'0'99'15,"0"0"-52"-15,0 0-22 16,0 0-7-16,0 0-7 15,0 0-10-15,40-14 2 16,-1 12-1-16,3-1-2 16,1 0 0-16,-6 3-19 15,-6 0-20-15,-16 0-76 16</inkml:trace>
  <inkml:trace contextRef="#ctx0" brushRef="#br1" timeOffset="-98671.84">23087 9682 1699 0,'0'0'22'0,"0"0"33"16,0 0-32-16,140-9-12 16,-95-1 2-16,-1 4-7 15,-4-2-6-15,-3 4-4 16,-4 0-16-16,-8-1-28 15,-4 2-58-15</inkml:trace>
  <inkml:trace contextRef="#ctx0" brushRef="#br0" timeOffset="-95636.45">24496 9186 1314 0,'0'0'67'0,"0"0"-13"15,0 0 5-15,0 0 2 16,0 0-16-16,0 0-16 15,2-22 8-15,-2 20-4 16,2 2-5-16,-2 0 7 0,2 0-12 16,-2 0-3-16,0 0 0 15,0 0-11-15,0 2-1 16,0 28-7-16,0 14 5 16,0 11 8-16,-4-2-14 15,-5 1 3-15,0-6-2 16,2-2 0-16,-1-1-2 15,-1-9-2-15,1-4-9 16,2-3-8-16,2-9-15 16,2-8-36-16,2-3-52 15</inkml:trace>
  <inkml:trace contextRef="#ctx0" brushRef="#br0" timeOffset="-95392.59">24440 9543 1631 0,'0'0'82'15,"0"0"-45"-15,0 0-2 16,0 0-26-16,0 0-3 16,0 0 2-16,112-28 1 15,-59 19-3-15,-4 0-3 16,-2-2 3-16,-11 4-6 15,-5-1-2-15,-9-1 1 16,-2 0-16-16,-4-1-6 16,-5-7-38-16,-5 2-127 0</inkml:trace>
  <inkml:trace contextRef="#ctx0" brushRef="#br0" timeOffset="-95168.68">24868 9203 1689 0,'0'0'44'0,"0"0"2"16,0 0-18-16,0 0-20 15,0 0-4-15,0 0 0 16,-11 131 6-16,-3-73-6 16,3-2 0-16,-2-3-3 0,4-5 1 15,2-8-4-15,3-7 1 16,4-6-13-16,0-8-16 15,0-7-63-15,0-10-219 16</inkml:trace>
  <inkml:trace contextRef="#ctx0" brushRef="#br0" timeOffset="-94758.77">25080 9436 1383 0,'0'0'307'16,"0"0"-260"-16,0 0 9 16,0 0-30-16,0 0-11 15,0 0-12-15,-47 45-1 16,27-11 2-16,4 2-4 15,7 0 0-15,5-1 0 16,4 0 0-16,0-10-1 16,11-4-5-16,15-9-3 15,10-10 9-15,3-2-2 16,-2 0 2-16,-6-20 0 0,-4-4 0 16,-12-2 5-1,-7-2-2-15,-8-1 1 0,0 5-1 16,-27 7-3-16,-4 5-4 15,2 4-4-15,6 4-11 16,7 2-39-16,12 2-210 16</inkml:trace>
  <inkml:trace contextRef="#ctx0" brushRef="#br0" timeOffset="-94111.96">25356 9426 1301 0,'0'0'201'0,"0"0"-89"15,0 0-44-15,0 0-8 16,0 0-17-16,0 0-23 15,0 6-12-15,-9 20 1 16,-2 9 6-16,0 3-4 16,2-5-8-16,7-4 0 15,2-5-3-15,0-8-2 16,0-6 2-16,9-8-5 16,7-2 5-16,3 0 3 15,4-6-3-15,1-11 5 16,-1-2-4-16,-10 6 0 15,-5 6 0-15,-5 5 1 16,-3 2-2-16,0 0 0 0,7 0-6 16,-1 6 5-16,10 4 1 15,8-2 0-15,7-3-1 16,10-5 1-16,3 0 0 16,-4-5 1-16,-1-13 0 15,-8-3-1-15,-9-1 1 16,-4 1 0-16,-7-5 3 15,-4 3-4-15,-7 4 2 16,0 4-2-16,0 10 1 16,0 2 0-16,0 3-1 15,0 0-7-15,0 0-6 16,0 0-29-16,0 0-112 0</inkml:trace>
  <inkml:trace contextRef="#ctx0" brushRef="#br0" timeOffset="-93102.53">26743 9342 1186 0,'0'0'399'16,"0"0"-322"-16,0 0-16 15,0 0-16-15,0 0-13 16,0 0-5-16,0-23-9 15,0 23-9-15,0 0-9 16,0 15 0-16,-5 14 0 0,-3 8 3 16,-4 3-2-16,1 3 0 15,-1-6-1-15,4 0 1 16,-1-9-1-16,7-6 0 16,0-10 0-16,2-4 0 15,0-6 1-15,0-2-1 16,0 0 1-16,0 0 0 15,0 0 3-15,0-7 3 16,0-12-2-16,4-9-4 16,11-6 0-16,8-1 0 15,2 0-1-15,-1 8 0 16,1 6 0-16,-3 4 1 0,-4 10-1 16,-3 0 0-1,-3 7-1-15,-4 0 0 0,-1 0 0 16,2 10-1-16,-4 16 2 15,-1 4-2-15,-4 1 2 16,0-2 0-16,0-6 1 16,0-9-2-16,0-8 0 15,2-3-2-15,9-3 1 16,11 0 0-16,8-20 2 16,9-6 4-16,0-3-4 15,-6 5 1-15,-4 7-1 16,-11 8 0-16,-7 6-1 15,-4 3 1-15,-3 0-1 16,-4 12-1-16,2 11-1 16,-2 0 3-16,0 0-3 0,0-1-3 15,0-4-5-15,0-4-21 16,0-4-36-16,5-2-94 16</inkml:trace>
  <inkml:trace contextRef="#ctx0" brushRef="#br0" timeOffset="-92768.65">27307 9411 1611 0,'0'0'160'0,"0"0"-128"15,0 0-10-15,0 0-16 16,0 0-3-16,0 0 3 15,4 74 0-15,-4-42-5 16,0-2 1-16,0-4-2 16,7-6-1-16,8-6-2 15,5-11-8-15,5-3 11 16,2 0 0-16,2-17 3 16,-2-10 4-16,-3-2-2 15,-6-2 2-15,-7 1 0 16,-6 7-6-16,-5 6 2 15,0 7-2-15,0 7-1 0,0 3-2 16,0 0-16-16,0 0-29 16,0 8-125-16</inkml:trace>
  <inkml:trace contextRef="#ctx0" brushRef="#br0" timeOffset="-92375.79">27960 9377 1522 0,'0'0'179'16,"0"0"-138"-16,0 0 8 15,0 0-27-15,0 0-3 16,-119-14-2-16,93 32-12 16,1 3-2-16,6 8 0 15,2-2-2-15,7 1-2 16,7 1 1-16,3-1-1 15,0-7 0-15,23 0-4 16,3-9 2-16,6-6-2 0,4-6-12 16,1 0-9-16,-1-6-40 15,-1-13-136-15</inkml:trace>
  <inkml:trace contextRef="#ctx0" brushRef="#br0" timeOffset="-91798.87">28211 9015 1648 0,'0'0'91'16,"0"0"-44"-16,0 0-31 15,0 0-11-15,0 0 15 16,2 116-10-16,-2-58-2 0,-4 5-4 16,-7 1-2-16,-5-2 0 15,3-5-1-15,-3-7 0 16,6-12-1-16,1-10 1 16,5-13-3-16,4-6 2 15,0-6-1-15,0-3 1 16,0 0 0-16,8-12 9 15,15-11 5-15,8-3-13 16,0 2 3-16,-4 5-4 16,-5 12 0-16,-6 2 3 15,-3 5-3-15,-2 0 0 16,-2 0 0-16,-3 14 0 0,3 3-2 16,-1 1 2-16,-2 2-1 15,-2 1-3-15,-2 5-10 16,-2-5-10-16,0-1-22 15,0-3-193-15</inkml:trace>
  <inkml:trace contextRef="#ctx0" brushRef="#br0" timeOffset="-90218.3">29362 9196 1598 0,'0'0'94'0,"0"0"-30"16,0 0-22-16,0 0-8 15,0 0-16-15,0 0-12 16,-13 32-4-16,-1 4 4 15,3 2 2-15,5 0-5 16,6-4-2-16,0-6-2 16,0-7 1-16,13-8-2 0,11-6 0 15,5-7 2-15,2 0 1 16,1-7 0-16,-3-8-1 16,-7 3 2-16,-11 5-2 15,-2 5 0-15,-4 2 0 16,-1 2-3-16,-2 27 0 15,5 14 1-15,-1 10 2 16,-1 9 3-16,0 5-2 16,-3-4-1-16,-2-3 0 15,0-7 1-15,0-7-1 16,0-8 0-16,-20-13 0 0,-5-4 1 16,-4-9-1-1,-2-12 2-15,0 0-1 0,-1 0-1 16,8-23 3-16,4-2-3 15,4-1 3-15,8-2 0 16,3 3-3-16,5 1 1 16,0 4-1-16,0 3-1 15,13-2 0-15,10 4-9 16,8 1-7-16,4 2-10 16,3 1-63-16</inkml:trace>
  <inkml:trace contextRef="#ctx0" brushRef="#br0" timeOffset="-89834.44">29893 9544 1731 0,'0'0'58'15,"0"0"-30"-15,0 0-10 16,0 0-10-16,0 0-3 16,0 0-3-16,33-13-1 15,-6 13 2-15,0 0-2 16,2 0-1-16,0 0-1 16,-1-2-16-16,-1-2-42 15,-5-3-405-15</inkml:trace>
  <inkml:trace contextRef="#ctx0" brushRef="#br0" timeOffset="-89288.58">30664 9346 1689 0,'0'0'48'0,"0"0"-4"16,0 0-21-16,0 0-9 0,-143-4 1 16,109 22-8-16,7 3-4 15,10 2 1-15,3 1-4 16,10 5-1-16,4-3 0 16,0-3-1-16,10 0 0 15,21-5 0-15,11-6 2 16,5-7 0-16,-1-5-7 15,-1 0-19-15,-5-7-40 16,-4-15-200-16</inkml:trace>
  <inkml:trace contextRef="#ctx0" brushRef="#br0" timeOffset="-88813.62">30929 9036 1569 0,'0'0'178'0,"0"0"-132"16,0 0-19-16,0 0-25 16,0 0 6-16,0 0 4 15,2 153-6-15,-6-93 0 16,-2-2-3-16,-8 2 1 15,1-9 0-15,1-4-2 0,-1-11-2 16,4-10 0-16,2-14 0 16,5-8 0-1,2-4 0-15,0 0 0 0,0 0 1 16,11-14 2-16,13-9 3 16,11 0-5-16,-2 2 0 15,-4 9-2-15,-5 5 2 16,-6 4-1-16,0 3 0 15,-3 0-2-15,-1 0 1 16,-1 10-1-16,-6 7 0 16,-1 1 2-16,1 0-2 15,-2 2 0-15,-1-2 0 16,0-2-10-16,1-2-2 0,-1-2-14 16,8-5-22-1,1-2-61-15,3-5-793 0</inkml:trace>
  <inkml:trace contextRef="#ctx0" brushRef="#br0" timeOffset="-88418.54">31364 9443 1472 0,'0'0'179'16,"0"0"-109"-16,0 0-13 15,0 0-24-15,0 0-3 16,0 0-10-16,4-55-9 15,-15 55-2-15,-2 2-7 16,-5 19-1-16,-3 8-2 16,6 3 1-16,6 2 0 0,4-3 0 15,5-4-1-15,0-4-1 16,0-9-2-16,0-5-3 16,14-6 7-16,1-3 0 15,2 0 1-15,0-12 1 16,1-11 0-16,0-8-1 15,-5 1-1-15,-4-1 0 16,-5 10 0-16,-1 6 1 16,-3 8 0-16,0 3 1 15,0 4 0-15,0 0-4 16,0 0 2-16,0 0-9 16,0 19 8-16,0 6 1 0,0 3 0 15,2 2 0-15,1-2-4 16,-3-4-11-16,2-2-22 15,2-6-39-15,0-6-121 16</inkml:trace>
  <inkml:trace contextRef="#ctx0" brushRef="#br0" timeOffset="-88066.39">31613 9388 1740 0,'0'0'55'16,"0"0"-39"-1,0 0-12-15,0 0-3 0,0 0 6 16,0 0-1-16,-2 111-2 16,-2-83-2-16,-1-6-1 15,5-5 0-15,0-8-2 16,0-6-1-16,2-3 2 15,21 0 3-15,4-7 7 16,4-12-2-16,-2 2-4 16,-7 2-2-16,-4 8 0 15,-7 5-2-15,-6 2 0 16,-5 0 0-16,2 6-4 0,-2 14 0 16,0 4-2-1,0 4-6-15,0 0-10 0,0-2-50 16,0-4-292-16</inkml:trace>
  <inkml:trace contextRef="#ctx0" brushRef="#br0" timeOffset="-87358.47">32039 9457 1606 0,'0'0'97'0,"0"0"-29"15,0 0-24-15,0 0-18 16,0 0-14-16,0 0-4 15,-69-29-8-15,46 41 1 16,6 8-1-16,8 3 0 16,6 0-2-16,3-9-1 15,0-2-10-15,23-5 8 16,6-5-1-16,2-2 2 16,-2 0 4-16,-6 0 0 15,-6 0 0-15,-3 0 2 0,-3 0-1 16,-7 14-1-1,-4 18 0-15,0 14 0 0,0 10 3 16,-7 8-1 0,-8-2 0-16,-3-1-2 0,-2-11 1 15,-4-8 0-15,-3-13-1 16,-2-6 0-16,0-12 5 16,0-11-3-16,4 0 4 15,1-17 1-15,4-9-5 16,4-6 6-16,8 0-3 15,1 1-3-15,7 6 4 16,0 4-5-16,0 6-1 16,7-2 0-16,17 5-9 15,10 0-10-15,3 2-20 16,1 1-129-16</inkml:trace>
  <inkml:trace contextRef="#ctx0" brushRef="#br0" timeOffset="-86831.43">32316 9627 1287 0,'0'0'344'16,"0"0"-297"-16,0 0 10 15,0 0-26-15,0 0-2 16,0 0-9-16,60-90-6 16,-60 76 6-16,0-1-11 15,0 4-4-15,-14 3 1 0,-3 2-5 16,-3 6 2 0,1 0 0-16,0 0-3 0,-4 16 0 15,5 8-1-15,5 4 1 16,9-1 0-16,4 5 0 15,0-6 0-15,4 1 0 16,11-1 1-16,4-6-2 16,1-3 2-16,-1-3-1 15,4-7 0-15,-3-1-6 16,2-3-2-16,0-3-11 16,-1 0-17-16,-4 0-52 15,1-14-390-15</inkml:trace>
  <inkml:trace contextRef="#ctx0" brushRef="#br0" timeOffset="-86556.5">32773 9485 1705 0,'0'0'80'16,"0"0"-45"-16,0 0-14 16,0 0-11-16,0 0-7 15,-147-39 2-15,111 64 1 16,14 5-6-16,13 4 0 15,6 4-1-15,3-1-1 16,0-2 1-16,7-3 2 16,2-2-1-16,-5-6 1 15,-4 2 1-15,0-2 1 16,-13-4 3-16,-18 0-1 16,-2-4-2-16,-2-6-3 15,4 1-2-15,-2-5-12 0,2-2-25 16,0-3-89-16</inkml:trace>
  <inkml:trace contextRef="#ctx0" brushRef="#br0" timeOffset="-84399.37">25356 10476 647 0,'0'0'893'0,"0"0"-839"0,0 0 2 16,0 0-7 0,0 0-7-16,0 0-4 0,9-12-11 15,-9 12-3-15,0 0-8 16,0 0-4-16,-13 0-6 15,-10 12-5-15,-1 5 1 16,-5 9-2-16,0 5 0 16,2 6 1-16,3 5 0 15,5 1-1-15,9-1 0 16,7-2 0-16,3-6-1 16,0-4-1-16,19-8 0 15,12-6 2-15,7-9 0 16,6-7 2-16,-1 0 0 15,-8-12-1-15,-8-7 3 0,-8-6-1 16,-9 2 2-16,-6-7 4 16,-4-3-5-16,0-2 3 15,0 1-5-15,-10 6-1 16,0 5 1-16,6 12-2 16,-1 4 0-16,5 6 0 15,0 1-4-15,0 0-13 16,0 0-13-16,9 0-20 15,16 3-34-15,4 8-402 16</inkml:trace>
  <inkml:trace contextRef="#ctx0" brushRef="#br0" timeOffset="-83270.8">25717 10542 1284 0,'0'0'130'0,"0"0"-3"15,0 0-45-15,0 0-34 16,0 0 5-16,0 0-9 16,0 0-20-16,0 0-3 0,0 0-6 15,0 0-5-15,0 0-1 16,0 4-9-16,0 15 0 15,-11 12 1-15,-3 4 0 16,4 6 3-16,1-1-4 16,5-3 0-16,4 0 0 15,-2-7 1-15,2-6-1 16,0-8 0-16,0-7 1 16,0-3-2-16,0-6 1 15,0 0 0-15,0 0 1 16,0 0 0-16,0 0 2 15,0 0 5-15,0 0-4 0,0-7 2 16,0-6-6-16,4-4 0 16,7 1-2-16,-3-4 3 15,2 2-1-15,-2-1 0 16,-1 2 0-16,-3 3-1 16,-2 2 1-16,3 2 0 15,-2-2-1-15,-1 0 2 16,0 0-1-16,0 2 0 15,-2 0 0-15,2 3-1 16,-2 2 1-16,0-2 0 16,0 2-1-16,0 1 1 15,0-2 0-15,0-1 0 16,0 4 1-16,0-4-2 0,0 2 1 16,0-1 0-1,0-1-1-15,0 2 3 0,0-2-3 16,0 4 1-16,0-4 0 15,0 3 1-15,0 0-1 16,0 1 0-16,0 1 0 16,0 0 1-16,0-1-1 15,0 2 0-15,0-2-1 16,5-2 0-16,17-2-3 16,14-1 4-16,6 2-1 15,9 3 1-15,-1 3 0 16,-4 0 0-16,-6 0-1 0,-11 7 1 15,-11 10-1 1,-9 2-3-16,-9 6 3 0,0 5 1 16,0 4 2-16,-13 0 1 15,-3 2 0-15,3-1-1 16,6-2-2-16,5 1 0 16,2-4 0-16,0 0-2 15,0-4 1-15,0 0-2 16,0-4-6-16,5-2-1 15,-3-5-19-15,4-5-11 16,1-4-65-16</inkml:trace>
  <inkml:trace contextRef="#ctx0" brushRef="#br0" timeOffset="-82141.41">27104 10561 1562 0,'0'0'145'0,"0"0"-100"15,0 0-7-15,0 0-24 16,0 0-7-16,0 0 12 15,91-6-2-15,-44 6-9 0,-4 10-1 16,-10 5-5-16,-8 2 4 16,-12 10-3-16,-7 3 1 15,-6 8 4-15,0 5-1 16,-26 0-2-16,-10-2 0 16,-4 0-5-16,4-7 1 15,5-6-1-15,9-7-1 16,11-9-3-16,3-7-8 15,8-1-12-15,0-4-13 16,4 0-18-16,19 0-40 16,11-18-188-16</inkml:trace>
  <inkml:trace contextRef="#ctx0" brushRef="#br0" timeOffset="-81891.38">27628 10561 1617 0,'0'0'107'0,"0"0"-64"16,0 0-6-16,0 0-18 15,0 0-7-15,-136-1-3 16,97 37-3-16,8 4-4 16,7 1 3-16,8 0-3 15,12-5-2-15,4-4 0 16,0-6-2-16,17-2 0 0,18-9-2 15,9-2-10-15,7-6-9 16,3-7-48-16,1 0-334 16</inkml:trace>
  <inkml:trace contextRef="#ctx0" brushRef="#br0" timeOffset="-81677.3">27860 10790 1578 0,'0'0'207'0,"0"0"-187"16,0 0-11-16,0 0 0 16,0 0-1-16,0 0-2 0,33-2 5 15,-6 2-10-15,6 0-1 16,5 0-1-16,2 0-34 15,1 0-89-15</inkml:trace>
  <inkml:trace contextRef="#ctx0" brushRef="#br0" timeOffset="-81211.95">28649 10631 1725 0,'0'0'47'0,"0"0"-24"0,0 0-3 15,0 0-10-15,-150-2 1 16,107 30-3-16,8 9-4 15,6 1 2-15,12 2-1 16,9-5-5-16,8 0 0 16,3-5-3-16,29-8 0 15,10-7 3-15,11-10-5 16,3-5-11-16,2 0-13 16,-5-14-37-16,-8-6-128 15</inkml:trace>
  <inkml:trace contextRef="#ctx0" brushRef="#br0" timeOffset="-80736.73">28938 10309 1694 0,'0'0'69'16,"0"0"-35"-16,0 0-18 16,0 0-6-16,0 0 6 15,0 0-4-15,8 116-5 16,-6-70 2-16,-2 5-4 16,0 0 2-16,0 0-5 0,-2-1 0 15,-10-6 0-15,5-6-2 16,1-12 0-16,4-8 0 15,2-11-1-15,0-2 1 16,0-5-4-16,8 0 4 16,17-5 1-16,6-18 1 15,5-3 0-15,-1 0-1 16,-1 4 1-16,-10 8-2 16,-8 7 0-16,-5 7 0 15,-4 0 0-15,-1 0-2 16,2 0 1-16,-4 12 1 15,2 9-3-15,1 4 3 0,-1 4-3 16,2 0-1-16,-4-2-4 16,5-5-8-16,-1-4-7 15,8-5-14-15,7-8-61 16,3-5-311-16</inkml:trace>
  <inkml:trace contextRef="#ctx0" brushRef="#br0" timeOffset="-80360.56">29505 10684 1731 0,'0'0'55'16,"0"0"-15"-16,0 0-19 0,0 0-11 16,0 0 3-1,0 0-8-15,-110 8-2 0,93 22-2 16,3 0 0-16,7 2-2 15,7-6 1-15,0-4-3 16,0-3 1-16,16-12-8 16,4-5 2-16,7-2 6 15,2 0-2-15,-2-14 3 16,0-10-1-16,-7 0-1 16,-5 2 2-16,-4 0 1 15,-8 8 0-15,-1 6 3 16,-2 4 1-16,0 4 4 15,0 0-8-15,0 0-2 16,0 16-1-16,0 8 2 0,0 4 1 16,0 2 0-16,0-2-8 15,0-4-11-15,9-3-46 16,6-10-352-16</inkml:trace>
  <inkml:trace contextRef="#ctx0" brushRef="#br0" timeOffset="-79733.44">29862 10573 1648 0,'0'0'79'16,"0"0"-34"-16,0 0-25 16,0 0-12-16,0 0 3 15,0 0-3-15,-25 113-5 16,16-77 3-16,0-2-1 15,4-8-5-15,5-3 0 16,0-10 0-16,0-7 0 16,0-4-2-16,0-2 1 15,2 0 1-15,21-8 6 16,6-14 0-16,7-6 0 0,-1 4-6 16,-4 4-3-1,-6 10 3-15,-9 8-2 0,-3 2 1 16,-7 0 1-16,-1 6-6 15,-5 11 3-15,0 8-1 16,0-1 4-16,0 2-1 16,0-2-4-16,0-4-6 15,0-2-9-15,11-8-33 16,5-2-58-16</inkml:trace>
  <inkml:trace contextRef="#ctx0" brushRef="#br0" timeOffset="-79180.11">30331 10638 1596 0,'0'0'76'0,"0"0"-9"15,0 0-31-15,0 0-15 16,0 0-4-16,0 0-10 16,-106 31-1-16,90-8-3 15,7-1-2-15,5-4-2 0,4-3 0 16,0-8-6 0,4-3-2-16,13-4 2 0,6 0 3 15,-3-4 3-15,1-10-3 16,-6 2 4-16,-6 6 0 15,-2 5 0-15,-5 1 5 16,0 0-3-16,-2 11 1 16,0 24 3-16,0 8-2 15,0 12 1-15,-4 6-2 16,-10 2-2-16,1-1 3 16,-3-3-1-16,-4-4 4 15,-6-6-1-15,-3-12-1 16,-2-9 4-16,2-11-4 15,2-12-1-15,4-5 4 0,5 0-2 16,7-24-2-16,5-10-3 16,6-8 0-16,0-2-2 15,8 0 1-15,13 6 0 16,-4 10-2-16,1 6 2 16,5 5-1-16,-2 8-7 15,10 3-15-15,2 3-9 16,0 2-39-16,-4 1-205 15</inkml:trace>
  <inkml:trace contextRef="#ctx0" brushRef="#br0" timeOffset="-78780.2">30541 10878 1470 0,'0'0'69'15,"0"0"-15"-15,0 0-26 16,0 0 1-16,0 0 11 16,0 0-6-16,105-34-10 15,-90 14 2-15,-6-4-5 16,-5 2-2-16,-4 0-1 0,0 1-6 15,0 1-2-15,-6 6-5 16,-11 2-4-16,-4 9 1 16,-1 3-2-16,0 0 0 15,0 22-2-15,6 5 3 16,7 8-1-16,7 0 0 16,2-1 0-16,0-1-1 15,6-3 0-15,15-2 1 16,5-5 0-16,-1-8-4 15,3-7-23-15,1-5-38 16,0-3-1269-16</inkml:trace>
  <inkml:trace contextRef="#ctx0" brushRef="#br0" timeOffset="-78639.19">30933 10975 1789 0,'0'0'26'0,"0"0"-13"15,0 0-13-15,0 0-3 16,0 0-5-16,0 0-18 16,5 11-63-16,-5 4-643 15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14D69-E364-4115-87CF-E18D6D575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937C-C99D-44C5-A986-4797CFFDB1D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6255C-AE0D-418A-8A84-9E515F5E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2BD10-9125-44E5-83C8-FA173EE8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5D4D-8831-4B67-B773-42CCFB86930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50C120-D9A0-4E3D-B21C-BE1AF8051F76}"/>
              </a:ext>
            </a:extLst>
          </p:cNvPr>
          <p:cNvSpPr/>
          <p:nvPr userDrawn="1"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DDE962F-1C51-4246-AF5C-04C4AD06A7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67154"/>
            <a:ext cx="12192000" cy="613953"/>
          </a:xfrm>
        </p:spPr>
        <p:txBody>
          <a:bodyPr>
            <a:normAutofit/>
          </a:bodyPr>
          <a:lstStyle>
            <a:lvl1pPr marL="0" indent="0" algn="ctr">
              <a:buNone/>
              <a:defRPr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AFECD4-3899-4493-8D12-F56BF97F64E8}"/>
              </a:ext>
            </a:extLst>
          </p:cNvPr>
          <p:cNvSpPr txBox="1"/>
          <p:nvPr userDrawn="1"/>
        </p:nvSpPr>
        <p:spPr>
          <a:xfrm>
            <a:off x="0" y="6519446"/>
            <a:ext cx="12192000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aleway SemiBold" panose="020B0703030101060003" pitchFamily="34" charset="0"/>
              </a:rPr>
              <a:t>Made with        by Aaveg Gupta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E8B38E8-8B45-42CB-9D4A-971B785C1E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3137" y="6555871"/>
            <a:ext cx="265703" cy="26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1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629EE-7866-4763-9B17-30851B67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E9504-388C-4A92-85F5-14527D387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A118D-B502-4FF9-A659-AB6949BC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937C-C99D-44C5-A986-4797CFFDB1D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E790E-12FD-4BFC-991C-570356DC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B34FC-B73E-4AC6-9ED2-D7D38D901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5D4D-8831-4B67-B773-42CCFB869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8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33EAE0-4180-4627-8279-8DDD9C60D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7241E-A2A5-4533-A66D-F3A68725F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013FA-6922-411E-B798-A683DCFA0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937C-C99D-44C5-A986-4797CFFDB1D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B6CDB-A886-487A-AEF1-BBDF95D4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85F2B-7EEC-4D1B-8255-B050DFDF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5D4D-8831-4B67-B773-42CCFB869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6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41A6-9FF1-45D2-9A47-EBFFD81B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A51A6-698F-42E1-BC11-171662AAC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408F6-7AE2-4E07-86B5-833626AB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937C-C99D-44C5-A986-4797CFFDB1D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16DFC-ED70-4F1D-97F1-F358E6DB1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A390-C2B3-4EAD-872B-ADA94F871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5D4D-8831-4B67-B773-42CCFB869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2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F5D9-2FF2-43FC-A74E-BDE431A0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C9112-BD89-4A42-9B10-68E135C5C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6AAF3-ADC0-44D6-8636-19EF8AF27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937C-C99D-44C5-A986-4797CFFDB1D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31B05-889E-48F3-8F40-BD4E6DE8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1AA3D-8775-4911-A957-CE2BCF89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5D4D-8831-4B67-B773-42CCFB869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3BAC0-E576-4C64-A93B-7DE6B5F3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03266-5082-4D1D-A980-5651389CE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30422-7E56-4E0E-8BB6-C21FDC611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FD56A-39EB-4104-9353-AD67036AE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937C-C99D-44C5-A986-4797CFFDB1D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CF29F-5EB6-405F-A0F8-DF7AF3D6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7BC0E-C938-42B3-A5FF-3E54CD93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5D4D-8831-4B67-B773-42CCFB869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1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C7EE-C620-4782-87F3-5B25D12A1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D2164-470B-4667-A1BB-B4E6404A1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A1BDA-1849-4784-AD4A-07D2C356D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51AE1E-25F6-4805-8BEC-4A810E960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40B33-46CE-47F1-A83F-CE99278E7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D5128A-5DA3-4497-BD19-A262A260F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937C-C99D-44C5-A986-4797CFFDB1D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778E0-AB54-433C-9CD6-00C8C96A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B7F93C-CC23-4109-AC8A-D18D12A0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5D4D-8831-4B67-B773-42CCFB869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88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02B26-7DC2-4297-8791-1FE746B6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EB133E-9AF8-4F51-B30C-929F10297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937C-C99D-44C5-A986-4797CFFDB1D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61B9E-C829-4CC7-A614-DDC43FBA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41C86-E5FE-46B7-870D-19A1A35E8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5D4D-8831-4B67-B773-42CCFB869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5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4E398C-88F2-4D27-9469-44B217F04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937C-C99D-44C5-A986-4797CFFDB1D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C78879-68DC-4E3E-85C6-F501C9FA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DE2B5-E3E9-41BA-A37B-69F6784E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5D4D-8831-4B67-B773-42CCFB869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5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762DE-AD69-401E-9556-6DCDF56F1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B892E-5C8C-4386-B0C4-256003C87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B8602-5B03-4034-8FD6-66D8648F7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BCC0D-033F-4AC7-AE7B-ACAA70D6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937C-C99D-44C5-A986-4797CFFDB1D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E149E-D584-433D-B5D1-774C97F63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68AAF-22EE-45E4-A39F-9356F5DC2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5D4D-8831-4B67-B773-42CCFB869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8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70A72-A141-43D3-9ED9-D1861AC1B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7B7A-C9C0-4CDA-B405-3DD333A94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E6FDE-6DCF-49F8-B44C-6644870DD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61F6C-6D86-421A-8DC7-1C1B9930B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937C-C99D-44C5-A986-4797CFFDB1D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EE1E5-573F-4B8C-90EA-96472F82D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D4271-5195-4725-A97C-61D88DB90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5D4D-8831-4B67-B773-42CCFB869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7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36BC19-5F28-4AAE-8C61-85FDDF490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635A5-B6E2-4C5D-8DB2-55E44140D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382FB-9103-47F3-A7B0-D6DD9010D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7937C-C99D-44C5-A986-4797CFFDB1D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6905E-5E26-4FBE-93BC-44EEEFC32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2233C-88DD-4FAD-B982-8787D92A9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D5D4D-8831-4B67-B773-42CCFB869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8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2651DC-45F9-40E0-9362-84E25461CE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LR – Math Intuition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C40A11C-73A8-4A7B-98D7-5D6EC610DAD7}"/>
                  </a:ext>
                </a:extLst>
              </p14:cNvPr>
              <p14:cNvContentPartPr/>
              <p14:nvPr/>
            </p14:nvContentPartPr>
            <p14:xfrm>
              <a:off x="5001381" y="3264730"/>
              <a:ext cx="349200" cy="398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C40A11C-73A8-4A7B-98D7-5D6EC610DA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92741" y="3256090"/>
                <a:ext cx="36684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EEBEC8-D915-4E6F-8408-E87AC8184500}"/>
                  </a:ext>
                </a:extLst>
              </p14:cNvPr>
              <p14:cNvContentPartPr/>
              <p14:nvPr/>
            </p14:nvContentPartPr>
            <p14:xfrm>
              <a:off x="4495221" y="1710610"/>
              <a:ext cx="313560" cy="724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EEBEC8-D915-4E6F-8408-E87AC81845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6581" y="1701610"/>
                <a:ext cx="331200" cy="74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EC9EE28-D0D8-41CD-A86B-B1801108531F}"/>
                  </a:ext>
                </a:extLst>
              </p14:cNvPr>
              <p14:cNvContentPartPr/>
              <p14:nvPr/>
            </p14:nvContentPartPr>
            <p14:xfrm>
              <a:off x="236520" y="1240920"/>
              <a:ext cx="11562120" cy="5104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EC9EE28-D0D8-41CD-A86B-B180110853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7160" y="1231560"/>
                <a:ext cx="11580840" cy="512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8490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Raleway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Aaveg Gupta</dc:creator>
  <cp:lastModifiedBy>Aaveg Gupta</cp:lastModifiedBy>
  <cp:revision>3</cp:revision>
  <dcterms:created xsi:type="dcterms:W3CDTF">2020-08-30T01:47:34Z</dcterms:created>
  <dcterms:modified xsi:type="dcterms:W3CDTF">2020-08-30T02:16:52Z</dcterms:modified>
</cp:coreProperties>
</file>