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62" r:id="rId5"/>
    <p:sldId id="261" r:id="rId6"/>
    <p:sldId id="260" r:id="rId7"/>
    <p:sldId id="270" r:id="rId8"/>
    <p:sldId id="264" r:id="rId9"/>
    <p:sldId id="265"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109FCC-B114-4922-A2A5-F88E0BD30A90}" v="287" dt="2020-08-03T04:55:02.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7" autoAdjust="0"/>
    <p:restoredTop sz="94660"/>
  </p:normalViewPr>
  <p:slideViewPr>
    <p:cSldViewPr snapToGrid="0">
      <p:cViewPr varScale="1">
        <p:scale>
          <a:sx n="80" d="100"/>
          <a:sy n="80" d="100"/>
        </p:scale>
        <p:origin x="72"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ka Dwivedi" userId="f4149ff6125aa98c" providerId="LiveId" clId="{46109FCC-B114-4922-A2A5-F88E0BD30A90}"/>
    <pc:docChg chg="undo custSel mod addSld delSld modSld sldOrd">
      <pc:chgData name="Anushka Dwivedi" userId="f4149ff6125aa98c" providerId="LiveId" clId="{46109FCC-B114-4922-A2A5-F88E0BD30A90}" dt="2020-08-03T04:59:12.559" v="5238" actId="5793"/>
      <pc:docMkLst>
        <pc:docMk/>
      </pc:docMkLst>
      <pc:sldChg chg="modSp">
        <pc:chgData name="Anushka Dwivedi" userId="f4149ff6125aa98c" providerId="LiveId" clId="{46109FCC-B114-4922-A2A5-F88E0BD30A90}" dt="2020-08-03T01:59:01.559" v="1520" actId="20577"/>
        <pc:sldMkLst>
          <pc:docMk/>
          <pc:sldMk cId="470108801" sldId="256"/>
        </pc:sldMkLst>
        <pc:spChg chg="mod">
          <ac:chgData name="Anushka Dwivedi" userId="f4149ff6125aa98c" providerId="LiveId" clId="{46109FCC-B114-4922-A2A5-F88E0BD30A90}" dt="2020-08-03T01:59:01.559" v="1520" actId="20577"/>
          <ac:spMkLst>
            <pc:docMk/>
            <pc:sldMk cId="470108801" sldId="256"/>
            <ac:spMk id="5" creationId="{62527B68-0114-4628-991B-055D7CF154B1}"/>
          </ac:spMkLst>
        </pc:spChg>
      </pc:sldChg>
      <pc:sldChg chg="add del">
        <pc:chgData name="Anushka Dwivedi" userId="f4149ff6125aa98c" providerId="LiveId" clId="{46109FCC-B114-4922-A2A5-F88E0BD30A90}" dt="2020-08-03T03:13:29.063" v="1693" actId="2696"/>
        <pc:sldMkLst>
          <pc:docMk/>
          <pc:sldMk cId="672378739" sldId="257"/>
        </pc:sldMkLst>
      </pc:sldChg>
      <pc:sldChg chg="delSp add del">
        <pc:chgData name="Anushka Dwivedi" userId="f4149ff6125aa98c" providerId="LiveId" clId="{46109FCC-B114-4922-A2A5-F88E0BD30A90}" dt="2020-08-03T03:13:26.739" v="1692" actId="2696"/>
        <pc:sldMkLst>
          <pc:docMk/>
          <pc:sldMk cId="1143914354" sldId="258"/>
        </pc:sldMkLst>
        <pc:spChg chg="del">
          <ac:chgData name="Anushka Dwivedi" userId="f4149ff6125aa98c" providerId="LiveId" clId="{46109FCC-B114-4922-A2A5-F88E0BD30A90}" dt="2020-08-03T00:49:41.134" v="2"/>
          <ac:spMkLst>
            <pc:docMk/>
            <pc:sldMk cId="1143914354" sldId="258"/>
            <ac:spMk id="2" creationId="{94B75EA0-547B-44F0-AE14-C39CA8D8CFC5}"/>
          </ac:spMkLst>
        </pc:spChg>
        <pc:spChg chg="del">
          <ac:chgData name="Anushka Dwivedi" userId="f4149ff6125aa98c" providerId="LiveId" clId="{46109FCC-B114-4922-A2A5-F88E0BD30A90}" dt="2020-08-03T00:49:44.495" v="3"/>
          <ac:spMkLst>
            <pc:docMk/>
            <pc:sldMk cId="1143914354" sldId="258"/>
            <ac:spMk id="3" creationId="{6C755639-E0DB-4570-B219-99871614D6A9}"/>
          </ac:spMkLst>
        </pc:spChg>
      </pc:sldChg>
      <pc:sldChg chg="addSp delSp modSp add mod ord setBg setClrOvrMap">
        <pc:chgData name="Anushka Dwivedi" userId="f4149ff6125aa98c" providerId="LiveId" clId="{46109FCC-B114-4922-A2A5-F88E0BD30A90}" dt="2020-08-03T01:06:56.108" v="962" actId="1076"/>
        <pc:sldMkLst>
          <pc:docMk/>
          <pc:sldMk cId="1049247540" sldId="259"/>
        </pc:sldMkLst>
        <pc:spChg chg="add del mod">
          <ac:chgData name="Anushka Dwivedi" userId="f4149ff6125aa98c" providerId="LiveId" clId="{46109FCC-B114-4922-A2A5-F88E0BD30A90}" dt="2020-08-03T01:05:44.687" v="935" actId="767"/>
          <ac:spMkLst>
            <pc:docMk/>
            <pc:sldMk cId="1049247540" sldId="259"/>
            <ac:spMk id="3" creationId="{9EC27BA5-8ACF-49E8-AE0F-FDC20B84949C}"/>
          </ac:spMkLst>
        </pc:spChg>
        <pc:spChg chg="mod">
          <ac:chgData name="Anushka Dwivedi" userId="f4149ff6125aa98c" providerId="LiveId" clId="{46109FCC-B114-4922-A2A5-F88E0BD30A90}" dt="2020-08-03T01:05:10.517" v="929" actId="255"/>
          <ac:spMkLst>
            <pc:docMk/>
            <pc:sldMk cId="1049247540" sldId="259"/>
            <ac:spMk id="4" creationId="{703E11C5-A0A5-4E82-AC87-E5E87EFF78DD}"/>
          </ac:spMkLst>
        </pc:spChg>
        <pc:spChg chg="mod ord">
          <ac:chgData name="Anushka Dwivedi" userId="f4149ff6125aa98c" providerId="LiveId" clId="{46109FCC-B114-4922-A2A5-F88E0BD30A90}" dt="2020-08-03T01:05:19.628" v="931" actId="1076"/>
          <ac:spMkLst>
            <pc:docMk/>
            <pc:sldMk cId="1049247540" sldId="259"/>
            <ac:spMk id="5" creationId="{62527B68-0114-4628-991B-055D7CF154B1}"/>
          </ac:spMkLst>
        </pc:spChg>
        <pc:spChg chg="add mod">
          <ac:chgData name="Anushka Dwivedi" userId="f4149ff6125aa98c" providerId="LiveId" clId="{46109FCC-B114-4922-A2A5-F88E0BD30A90}" dt="2020-08-03T01:06:56.108" v="962" actId="1076"/>
          <ac:spMkLst>
            <pc:docMk/>
            <pc:sldMk cId="1049247540" sldId="259"/>
            <ac:spMk id="6" creationId="{8DE8E4A3-759E-458F-A1A5-41FFE82C7173}"/>
          </ac:spMkLst>
        </pc:spChg>
        <pc:spChg chg="add del">
          <ac:chgData name="Anushka Dwivedi" userId="f4149ff6125aa98c" providerId="LiveId" clId="{46109FCC-B114-4922-A2A5-F88E0BD30A90}" dt="2020-08-03T00:53:31.405" v="251" actId="26606"/>
          <ac:spMkLst>
            <pc:docMk/>
            <pc:sldMk cId="1049247540" sldId="259"/>
            <ac:spMk id="10" creationId="{A3BAF07C-C39E-42EB-BB22-8D46691D9735}"/>
          </ac:spMkLst>
        </pc:spChg>
        <pc:spChg chg="add del">
          <ac:chgData name="Anushka Dwivedi" userId="f4149ff6125aa98c" providerId="LiveId" clId="{46109FCC-B114-4922-A2A5-F88E0BD30A90}" dt="2020-08-03T00:53:31.405" v="251" actId="26606"/>
          <ac:spMkLst>
            <pc:docMk/>
            <pc:sldMk cId="1049247540" sldId="259"/>
            <ac:spMk id="33" creationId="{44C110BA-81E8-4247-853A-5F2B93E92E46}"/>
          </ac:spMkLst>
        </pc:spChg>
        <pc:grpChg chg="add del">
          <ac:chgData name="Anushka Dwivedi" userId="f4149ff6125aa98c" providerId="LiveId" clId="{46109FCC-B114-4922-A2A5-F88E0BD30A90}" dt="2020-08-03T00:53:31.405" v="251" actId="26606"/>
          <ac:grpSpMkLst>
            <pc:docMk/>
            <pc:sldMk cId="1049247540" sldId="259"/>
            <ac:grpSpMk id="12" creationId="{D8E9CF54-0466-4261-9E62-0249E60E1886}"/>
          </ac:grpSpMkLst>
        </pc:grpChg>
        <pc:picChg chg="add mod">
          <ac:chgData name="Anushka Dwivedi" userId="f4149ff6125aa98c" providerId="LiveId" clId="{46109FCC-B114-4922-A2A5-F88E0BD30A90}" dt="2020-08-03T01:06:50.697" v="961" actId="1076"/>
          <ac:picMkLst>
            <pc:docMk/>
            <pc:sldMk cId="1049247540" sldId="259"/>
            <ac:picMk id="2" creationId="{B14AB3E1-6CCA-4044-B90F-9740F58C7098}"/>
          </ac:picMkLst>
        </pc:picChg>
      </pc:sldChg>
      <pc:sldChg chg="addSp delSp modSp add">
        <pc:chgData name="Anushka Dwivedi" userId="f4149ff6125aa98c" providerId="LiveId" clId="{46109FCC-B114-4922-A2A5-F88E0BD30A90}" dt="2020-08-03T04:59:05.210" v="5149" actId="5793"/>
        <pc:sldMkLst>
          <pc:docMk/>
          <pc:sldMk cId="1980549696" sldId="260"/>
        </pc:sldMkLst>
        <pc:spChg chg="del mod">
          <ac:chgData name="Anushka Dwivedi" userId="f4149ff6125aa98c" providerId="LiveId" clId="{46109FCC-B114-4922-A2A5-F88E0BD30A90}" dt="2020-08-03T02:05:21.410" v="1655"/>
          <ac:spMkLst>
            <pc:docMk/>
            <pc:sldMk cId="1980549696" sldId="260"/>
            <ac:spMk id="4" creationId="{703E11C5-A0A5-4E82-AC87-E5E87EFF78DD}"/>
          </ac:spMkLst>
        </pc:spChg>
        <pc:spChg chg="mod">
          <ac:chgData name="Anushka Dwivedi" userId="f4149ff6125aa98c" providerId="LiveId" clId="{46109FCC-B114-4922-A2A5-F88E0BD30A90}" dt="2020-08-03T04:59:05.210" v="5149" actId="5793"/>
          <ac:spMkLst>
            <pc:docMk/>
            <pc:sldMk cId="1980549696" sldId="260"/>
            <ac:spMk id="5" creationId="{62527B68-0114-4628-991B-055D7CF154B1}"/>
          </ac:spMkLst>
        </pc:spChg>
        <pc:spChg chg="add mod">
          <ac:chgData name="Anushka Dwivedi" userId="f4149ff6125aa98c" providerId="LiveId" clId="{46109FCC-B114-4922-A2A5-F88E0BD30A90}" dt="2020-08-03T02:06:49.003" v="1690" actId="14100"/>
          <ac:spMkLst>
            <pc:docMk/>
            <pc:sldMk cId="1980549696" sldId="260"/>
            <ac:spMk id="6" creationId="{EBBB76C5-7D5E-4366-80E8-1ED0D66F17D5}"/>
          </ac:spMkLst>
        </pc:spChg>
      </pc:sldChg>
      <pc:sldChg chg="addSp delSp modSp add">
        <pc:chgData name="Anushka Dwivedi" userId="f4149ff6125aa98c" providerId="LiveId" clId="{46109FCC-B114-4922-A2A5-F88E0BD30A90}" dt="2020-08-03T02:05:01.765" v="1621" actId="14100"/>
        <pc:sldMkLst>
          <pc:docMk/>
          <pc:sldMk cId="1240800631" sldId="261"/>
        </pc:sldMkLst>
        <pc:spChg chg="del mod">
          <ac:chgData name="Anushka Dwivedi" userId="f4149ff6125aa98c" providerId="LiveId" clId="{46109FCC-B114-4922-A2A5-F88E0BD30A90}" dt="2020-08-03T01:58:04.231" v="1383"/>
          <ac:spMkLst>
            <pc:docMk/>
            <pc:sldMk cId="1240800631" sldId="261"/>
            <ac:spMk id="4" creationId="{703E11C5-A0A5-4E82-AC87-E5E87EFF78DD}"/>
          </ac:spMkLst>
        </pc:spChg>
        <pc:spChg chg="mod">
          <ac:chgData name="Anushka Dwivedi" userId="f4149ff6125aa98c" providerId="LiveId" clId="{46109FCC-B114-4922-A2A5-F88E0BD30A90}" dt="2020-08-03T02:04:58.135" v="1620" actId="14100"/>
          <ac:spMkLst>
            <pc:docMk/>
            <pc:sldMk cId="1240800631" sldId="261"/>
            <ac:spMk id="5" creationId="{62527B68-0114-4628-991B-055D7CF154B1}"/>
          </ac:spMkLst>
        </pc:spChg>
        <pc:spChg chg="add">
          <ac:chgData name="Anushka Dwivedi" userId="f4149ff6125aa98c" providerId="LiveId" clId="{46109FCC-B114-4922-A2A5-F88E0BD30A90}" dt="2020-08-03T01:58:00.615" v="1382"/>
          <ac:spMkLst>
            <pc:docMk/>
            <pc:sldMk cId="1240800631" sldId="261"/>
            <ac:spMk id="6" creationId="{1B33AA35-C57E-4281-82CE-36FCEB9CE6DA}"/>
          </ac:spMkLst>
        </pc:spChg>
        <pc:picChg chg="add mod">
          <ac:chgData name="Anushka Dwivedi" userId="f4149ff6125aa98c" providerId="LiveId" clId="{46109FCC-B114-4922-A2A5-F88E0BD30A90}" dt="2020-08-03T02:05:01.765" v="1621" actId="14100"/>
          <ac:picMkLst>
            <pc:docMk/>
            <pc:sldMk cId="1240800631" sldId="261"/>
            <ac:picMk id="2" creationId="{57953A22-24DF-45F2-8010-45E72666D74C}"/>
          </ac:picMkLst>
        </pc:picChg>
      </pc:sldChg>
      <pc:sldChg chg="addSp delSp modSp add">
        <pc:chgData name="Anushka Dwivedi" userId="f4149ff6125aa98c" providerId="LiveId" clId="{46109FCC-B114-4922-A2A5-F88E0BD30A90}" dt="2020-08-03T02:06:12.629" v="1657"/>
        <pc:sldMkLst>
          <pc:docMk/>
          <pc:sldMk cId="568790766" sldId="262"/>
        </pc:sldMkLst>
        <pc:spChg chg="add del mod">
          <ac:chgData name="Anushka Dwivedi" userId="f4149ff6125aa98c" providerId="LiveId" clId="{46109FCC-B114-4922-A2A5-F88E0BD30A90}" dt="2020-08-03T01:28:10.967" v="1161"/>
          <ac:spMkLst>
            <pc:docMk/>
            <pc:sldMk cId="568790766" sldId="262"/>
            <ac:spMk id="2" creationId="{90FDCDCB-013D-4106-AD3B-7FB0C66EEC13}"/>
          </ac:spMkLst>
        </pc:spChg>
        <pc:spChg chg="del mod">
          <ac:chgData name="Anushka Dwivedi" userId="f4149ff6125aa98c" providerId="LiveId" clId="{46109FCC-B114-4922-A2A5-F88E0BD30A90}" dt="2020-08-03T01:58:21.881" v="1385"/>
          <ac:spMkLst>
            <pc:docMk/>
            <pc:sldMk cId="568790766" sldId="262"/>
            <ac:spMk id="4" creationId="{703E11C5-A0A5-4E82-AC87-E5E87EFF78DD}"/>
          </ac:spMkLst>
        </pc:spChg>
        <pc:spChg chg="mod">
          <ac:chgData name="Anushka Dwivedi" userId="f4149ff6125aa98c" providerId="LiveId" clId="{46109FCC-B114-4922-A2A5-F88E0BD30A90}" dt="2020-08-03T01:41:16.106" v="1321" actId="20577"/>
          <ac:spMkLst>
            <pc:docMk/>
            <pc:sldMk cId="568790766" sldId="262"/>
            <ac:spMk id="5" creationId="{62527B68-0114-4628-991B-055D7CF154B1}"/>
          </ac:spMkLst>
        </pc:spChg>
        <pc:spChg chg="add del">
          <ac:chgData name="Anushka Dwivedi" userId="f4149ff6125aa98c" providerId="LiveId" clId="{46109FCC-B114-4922-A2A5-F88E0BD30A90}" dt="2020-08-03T02:06:11.740" v="1656" actId="478"/>
          <ac:spMkLst>
            <pc:docMk/>
            <pc:sldMk cId="568790766" sldId="262"/>
            <ac:spMk id="6" creationId="{104D62D7-2190-4AAE-99C1-FA2A0404A8BD}"/>
          </ac:spMkLst>
        </pc:spChg>
        <pc:spChg chg="add">
          <ac:chgData name="Anushka Dwivedi" userId="f4149ff6125aa98c" providerId="LiveId" clId="{46109FCC-B114-4922-A2A5-F88E0BD30A90}" dt="2020-08-03T02:06:12.629" v="1657"/>
          <ac:spMkLst>
            <pc:docMk/>
            <pc:sldMk cId="568790766" sldId="262"/>
            <ac:spMk id="7" creationId="{AB6FDE06-AE03-4D59-A70C-5E0453941DF6}"/>
          </ac:spMkLst>
        </pc:spChg>
        <pc:picChg chg="add mod">
          <ac:chgData name="Anushka Dwivedi" userId="f4149ff6125aa98c" providerId="LiveId" clId="{46109FCC-B114-4922-A2A5-F88E0BD30A90}" dt="2020-08-03T01:41:23.605" v="1323" actId="1076"/>
          <ac:picMkLst>
            <pc:docMk/>
            <pc:sldMk cId="568790766" sldId="262"/>
            <ac:picMk id="3" creationId="{D257954F-5D58-4BFB-82E0-1BD8AC54E44C}"/>
          </ac:picMkLst>
        </pc:picChg>
      </pc:sldChg>
      <pc:sldChg chg="addSp modSp add">
        <pc:chgData name="Anushka Dwivedi" userId="f4149ff6125aa98c" providerId="LiveId" clId="{46109FCC-B114-4922-A2A5-F88E0BD30A90}" dt="2020-08-03T01:04:42.278" v="928" actId="1076"/>
        <pc:sldMkLst>
          <pc:docMk/>
          <pc:sldMk cId="2233862444" sldId="263"/>
        </pc:sldMkLst>
        <pc:spChg chg="mod">
          <ac:chgData name="Anushka Dwivedi" userId="f4149ff6125aa98c" providerId="LiveId" clId="{46109FCC-B114-4922-A2A5-F88E0BD30A90}" dt="2020-08-03T01:04:25.615" v="926" actId="255"/>
          <ac:spMkLst>
            <pc:docMk/>
            <pc:sldMk cId="2233862444" sldId="263"/>
            <ac:spMk id="4" creationId="{703E11C5-A0A5-4E82-AC87-E5E87EFF78DD}"/>
          </ac:spMkLst>
        </pc:spChg>
        <pc:spChg chg="mod">
          <ac:chgData name="Anushka Dwivedi" userId="f4149ff6125aa98c" providerId="LiveId" clId="{46109FCC-B114-4922-A2A5-F88E0BD30A90}" dt="2020-08-03T01:04:42.278" v="928" actId="1076"/>
          <ac:spMkLst>
            <pc:docMk/>
            <pc:sldMk cId="2233862444" sldId="263"/>
            <ac:spMk id="5" creationId="{62527B68-0114-4628-991B-055D7CF154B1}"/>
          </ac:spMkLst>
        </pc:spChg>
        <pc:picChg chg="add mod">
          <ac:chgData name="Anushka Dwivedi" userId="f4149ff6125aa98c" providerId="LiveId" clId="{46109FCC-B114-4922-A2A5-F88E0BD30A90}" dt="2020-08-03T01:04:04.509" v="925" actId="1076"/>
          <ac:picMkLst>
            <pc:docMk/>
            <pc:sldMk cId="2233862444" sldId="263"/>
            <ac:picMk id="2" creationId="{6A9534A1-A172-435B-9D35-0763DC57FFED}"/>
          </ac:picMkLst>
        </pc:picChg>
      </pc:sldChg>
      <pc:sldChg chg="addSp modSp add">
        <pc:chgData name="Anushka Dwivedi" userId="f4149ff6125aa98c" providerId="LiveId" clId="{46109FCC-B114-4922-A2A5-F88E0BD30A90}" dt="2020-08-03T03:23:49.731" v="2170" actId="1076"/>
        <pc:sldMkLst>
          <pc:docMk/>
          <pc:sldMk cId="2483136452" sldId="264"/>
        </pc:sldMkLst>
        <pc:spChg chg="mod">
          <ac:chgData name="Anushka Dwivedi" userId="f4149ff6125aa98c" providerId="LiveId" clId="{46109FCC-B114-4922-A2A5-F88E0BD30A90}" dt="2020-08-03T03:21:45.211" v="2163" actId="20577"/>
          <ac:spMkLst>
            <pc:docMk/>
            <pc:sldMk cId="2483136452" sldId="264"/>
            <ac:spMk id="5" creationId="{62527B68-0114-4628-991B-055D7CF154B1}"/>
          </ac:spMkLst>
        </pc:spChg>
        <pc:spChg chg="mod">
          <ac:chgData name="Anushka Dwivedi" userId="f4149ff6125aa98c" providerId="LiveId" clId="{46109FCC-B114-4922-A2A5-F88E0BD30A90}" dt="2020-08-03T03:14:06.781" v="1738" actId="20577"/>
          <ac:spMkLst>
            <pc:docMk/>
            <pc:sldMk cId="2483136452" sldId="264"/>
            <ac:spMk id="6" creationId="{EBBB76C5-7D5E-4366-80E8-1ED0D66F17D5}"/>
          </ac:spMkLst>
        </pc:spChg>
        <pc:picChg chg="add mod">
          <ac:chgData name="Anushka Dwivedi" userId="f4149ff6125aa98c" providerId="LiveId" clId="{46109FCC-B114-4922-A2A5-F88E0BD30A90}" dt="2020-08-03T03:23:49.731" v="2170" actId="1076"/>
          <ac:picMkLst>
            <pc:docMk/>
            <pc:sldMk cId="2483136452" sldId="264"/>
            <ac:picMk id="2" creationId="{A75C85AC-5D04-44E2-A398-1717528EAD40}"/>
          </ac:picMkLst>
        </pc:picChg>
      </pc:sldChg>
      <pc:sldChg chg="addSp delSp modSp add">
        <pc:chgData name="Anushka Dwivedi" userId="f4149ff6125aa98c" providerId="LiveId" clId="{46109FCC-B114-4922-A2A5-F88E0BD30A90}" dt="2020-08-03T04:04:52.466" v="2995" actId="14100"/>
        <pc:sldMkLst>
          <pc:docMk/>
          <pc:sldMk cId="2444717875" sldId="265"/>
        </pc:sldMkLst>
        <pc:spChg chg="add del mod">
          <ac:chgData name="Anushka Dwivedi" userId="f4149ff6125aa98c" providerId="LiveId" clId="{46109FCC-B114-4922-A2A5-F88E0BD30A90}" dt="2020-08-03T03:39:02.655" v="2517"/>
          <ac:spMkLst>
            <pc:docMk/>
            <pc:sldMk cId="2444717875" sldId="265"/>
            <ac:spMk id="2" creationId="{4AB9CC36-3512-46B8-97EE-18B7D19BCA78}"/>
          </ac:spMkLst>
        </pc:spChg>
        <pc:spChg chg="add del mod">
          <ac:chgData name="Anushka Dwivedi" userId="f4149ff6125aa98c" providerId="LiveId" clId="{46109FCC-B114-4922-A2A5-F88E0BD30A90}" dt="2020-08-03T03:34:08.803" v="2420"/>
          <ac:spMkLst>
            <pc:docMk/>
            <pc:sldMk cId="2444717875" sldId="265"/>
            <ac:spMk id="3" creationId="{4741C66B-14A5-48BC-944A-DEE631EFEE07}"/>
          </ac:spMkLst>
        </pc:spChg>
        <pc:spChg chg="add">
          <ac:chgData name="Anushka Dwivedi" userId="f4149ff6125aa98c" providerId="LiveId" clId="{46109FCC-B114-4922-A2A5-F88E0BD30A90}" dt="2020-08-03T03:24:28.336" v="2172"/>
          <ac:spMkLst>
            <pc:docMk/>
            <pc:sldMk cId="2444717875" sldId="265"/>
            <ac:spMk id="4" creationId="{55487B3D-9B66-4B4F-849A-43F3508D553C}"/>
          </ac:spMkLst>
        </pc:spChg>
        <pc:spChg chg="mod">
          <ac:chgData name="Anushka Dwivedi" userId="f4149ff6125aa98c" providerId="LiveId" clId="{46109FCC-B114-4922-A2A5-F88E0BD30A90}" dt="2020-08-03T04:03:13.319" v="2975" actId="5793"/>
          <ac:spMkLst>
            <pc:docMk/>
            <pc:sldMk cId="2444717875" sldId="265"/>
            <ac:spMk id="5" creationId="{62527B68-0114-4628-991B-055D7CF154B1}"/>
          </ac:spMkLst>
        </pc:spChg>
        <pc:spChg chg="del">
          <ac:chgData name="Anushka Dwivedi" userId="f4149ff6125aa98c" providerId="LiveId" clId="{46109FCC-B114-4922-A2A5-F88E0BD30A90}" dt="2020-08-03T03:24:27.442" v="2171" actId="478"/>
          <ac:spMkLst>
            <pc:docMk/>
            <pc:sldMk cId="2444717875" sldId="265"/>
            <ac:spMk id="6" creationId="{EBBB76C5-7D5E-4366-80E8-1ED0D66F17D5}"/>
          </ac:spMkLst>
        </pc:spChg>
        <pc:spChg chg="add mod">
          <ac:chgData name="Anushka Dwivedi" userId="f4149ff6125aa98c" providerId="LiveId" clId="{46109FCC-B114-4922-A2A5-F88E0BD30A90}" dt="2020-08-03T03:39:14.877" v="2519" actId="1076"/>
          <ac:spMkLst>
            <pc:docMk/>
            <pc:sldMk cId="2444717875" sldId="265"/>
            <ac:spMk id="7" creationId="{76AC784C-912A-4770-9F18-17D0BAE923C0}"/>
          </ac:spMkLst>
        </pc:spChg>
        <pc:spChg chg="add mod">
          <ac:chgData name="Anushka Dwivedi" userId="f4149ff6125aa98c" providerId="LiveId" clId="{46109FCC-B114-4922-A2A5-F88E0BD30A90}" dt="2020-08-03T03:39:26.487" v="2521" actId="1076"/>
          <ac:spMkLst>
            <pc:docMk/>
            <pc:sldMk cId="2444717875" sldId="265"/>
            <ac:spMk id="9" creationId="{905BB6D4-500F-4D28-AEEF-C7033B35755A}"/>
          </ac:spMkLst>
        </pc:spChg>
        <pc:spChg chg="add del">
          <ac:chgData name="Anushka Dwivedi" userId="f4149ff6125aa98c" providerId="LiveId" clId="{46109FCC-B114-4922-A2A5-F88E0BD30A90}" dt="2020-08-03T03:38:25.139" v="2509"/>
          <ac:spMkLst>
            <pc:docMk/>
            <pc:sldMk cId="2444717875" sldId="265"/>
            <ac:spMk id="11" creationId="{1E3798F5-9A27-4738-946D-221E02260FED}"/>
          </ac:spMkLst>
        </pc:spChg>
        <pc:spChg chg="add mod">
          <ac:chgData name="Anushka Dwivedi" userId="f4149ff6125aa98c" providerId="LiveId" clId="{46109FCC-B114-4922-A2A5-F88E0BD30A90}" dt="2020-08-03T04:03:44.913" v="2977" actId="1076"/>
          <ac:spMkLst>
            <pc:docMk/>
            <pc:sldMk cId="2444717875" sldId="265"/>
            <ac:spMk id="12" creationId="{FE8D42EB-BC5C-48CA-ACEE-C2B0A5CCBBE0}"/>
          </ac:spMkLst>
        </pc:spChg>
        <pc:spChg chg="add del mod">
          <ac:chgData name="Anushka Dwivedi" userId="f4149ff6125aa98c" providerId="LiveId" clId="{46109FCC-B114-4922-A2A5-F88E0BD30A90}" dt="2020-08-03T04:04:04.969" v="2982"/>
          <ac:spMkLst>
            <pc:docMk/>
            <pc:sldMk cId="2444717875" sldId="265"/>
            <ac:spMk id="14" creationId="{C7C8810D-F7C6-464B-9919-B654E1B1156A}"/>
          </ac:spMkLst>
        </pc:spChg>
        <pc:spChg chg="add mod">
          <ac:chgData name="Anushka Dwivedi" userId="f4149ff6125aa98c" providerId="LiveId" clId="{46109FCC-B114-4922-A2A5-F88E0BD30A90}" dt="2020-08-03T04:04:21.713" v="2985" actId="1076"/>
          <ac:spMkLst>
            <pc:docMk/>
            <pc:sldMk cId="2444717875" sldId="265"/>
            <ac:spMk id="15" creationId="{FE02AA54-44C8-47D5-A822-045BEBB7E515}"/>
          </ac:spMkLst>
        </pc:spChg>
        <pc:picChg chg="add mod">
          <ac:chgData name="Anushka Dwivedi" userId="f4149ff6125aa98c" providerId="LiveId" clId="{46109FCC-B114-4922-A2A5-F88E0BD30A90}" dt="2020-08-03T04:04:52.466" v="2995" actId="14100"/>
          <ac:picMkLst>
            <pc:docMk/>
            <pc:sldMk cId="2444717875" sldId="265"/>
            <ac:picMk id="8" creationId="{ED47AE09-BBF9-43EF-BDD2-8590617D6A93}"/>
          </ac:picMkLst>
        </pc:picChg>
        <pc:picChg chg="add mod">
          <ac:chgData name="Anushka Dwivedi" userId="f4149ff6125aa98c" providerId="LiveId" clId="{46109FCC-B114-4922-A2A5-F88E0BD30A90}" dt="2020-08-03T03:40:43.728" v="2561" actId="1076"/>
          <ac:picMkLst>
            <pc:docMk/>
            <pc:sldMk cId="2444717875" sldId="265"/>
            <ac:picMk id="10" creationId="{C0514733-D525-4123-88A1-DA23ED28C1DE}"/>
          </ac:picMkLst>
        </pc:picChg>
        <pc:picChg chg="add mod">
          <ac:chgData name="Anushka Dwivedi" userId="f4149ff6125aa98c" providerId="LiveId" clId="{46109FCC-B114-4922-A2A5-F88E0BD30A90}" dt="2020-08-03T04:04:49.730" v="2994" actId="14100"/>
          <ac:picMkLst>
            <pc:docMk/>
            <pc:sldMk cId="2444717875" sldId="265"/>
            <ac:picMk id="13" creationId="{D28C0C3F-F24B-442A-AD9A-410A326B3B7F}"/>
          </ac:picMkLst>
        </pc:picChg>
        <pc:picChg chg="add mod">
          <ac:chgData name="Anushka Dwivedi" userId="f4149ff6125aa98c" providerId="LiveId" clId="{46109FCC-B114-4922-A2A5-F88E0BD30A90}" dt="2020-08-03T04:04:44.985" v="2992" actId="1076"/>
          <ac:picMkLst>
            <pc:docMk/>
            <pc:sldMk cId="2444717875" sldId="265"/>
            <ac:picMk id="16" creationId="{B76E0E49-1381-4E9C-918B-01638F519894}"/>
          </ac:picMkLst>
        </pc:picChg>
      </pc:sldChg>
      <pc:sldChg chg="addSp delSp modSp add del">
        <pc:chgData name="Anushka Dwivedi" userId="f4149ff6125aa98c" providerId="LiveId" clId="{46109FCC-B114-4922-A2A5-F88E0BD30A90}" dt="2020-08-03T04:05:00.609" v="2996" actId="2696"/>
        <pc:sldMkLst>
          <pc:docMk/>
          <pc:sldMk cId="3243141782" sldId="266"/>
        </pc:sldMkLst>
        <pc:spChg chg="add del mod">
          <ac:chgData name="Anushka Dwivedi" userId="f4149ff6125aa98c" providerId="LiveId" clId="{46109FCC-B114-4922-A2A5-F88E0BD30A90}" dt="2020-08-03T04:04:10.394" v="2983"/>
          <ac:spMkLst>
            <pc:docMk/>
            <pc:sldMk cId="3243141782" sldId="266"/>
            <ac:spMk id="3" creationId="{93FFC9C1-79B2-4502-9AE4-E0383F9C75CD}"/>
          </ac:spMkLst>
        </pc:spChg>
        <pc:spChg chg="add">
          <ac:chgData name="Anushka Dwivedi" userId="f4149ff6125aa98c" providerId="LiveId" clId="{46109FCC-B114-4922-A2A5-F88E0BD30A90}" dt="2020-08-03T03:41:07.438" v="2563"/>
          <ac:spMkLst>
            <pc:docMk/>
            <pc:sldMk cId="3243141782" sldId="266"/>
            <ac:spMk id="4" creationId="{FA129CA6-7445-4EBF-9219-8ED30D956629}"/>
          </ac:spMkLst>
        </pc:spChg>
        <pc:spChg chg="mod">
          <ac:chgData name="Anushka Dwivedi" userId="f4149ff6125aa98c" providerId="LiveId" clId="{46109FCC-B114-4922-A2A5-F88E0BD30A90}" dt="2020-08-03T04:03:27.878" v="2976"/>
          <ac:spMkLst>
            <pc:docMk/>
            <pc:sldMk cId="3243141782" sldId="266"/>
            <ac:spMk id="5" creationId="{62527B68-0114-4628-991B-055D7CF154B1}"/>
          </ac:spMkLst>
        </pc:spChg>
        <pc:spChg chg="del">
          <ac:chgData name="Anushka Dwivedi" userId="f4149ff6125aa98c" providerId="LiveId" clId="{46109FCC-B114-4922-A2A5-F88E0BD30A90}" dt="2020-08-03T03:41:00.446" v="2562"/>
          <ac:spMkLst>
            <pc:docMk/>
            <pc:sldMk cId="3243141782" sldId="266"/>
            <ac:spMk id="6" creationId="{EBBB76C5-7D5E-4366-80E8-1ED0D66F17D5}"/>
          </ac:spMkLst>
        </pc:spChg>
        <pc:picChg chg="add del mod modCrop">
          <ac:chgData name="Anushka Dwivedi" userId="f4149ff6125aa98c" providerId="LiveId" clId="{46109FCC-B114-4922-A2A5-F88E0BD30A90}" dt="2020-08-03T04:04:28.367" v="2986"/>
          <ac:picMkLst>
            <pc:docMk/>
            <pc:sldMk cId="3243141782" sldId="266"/>
            <ac:picMk id="2" creationId="{403811E8-7505-4CD2-8FA8-4CEBFCF0A44D}"/>
          </ac:picMkLst>
        </pc:picChg>
      </pc:sldChg>
      <pc:sldChg chg="addSp modSp add ord">
        <pc:chgData name="Anushka Dwivedi" userId="f4149ff6125aa98c" providerId="LiveId" clId="{46109FCC-B114-4922-A2A5-F88E0BD30A90}" dt="2020-08-03T04:56:17.580" v="5047" actId="20577"/>
        <pc:sldMkLst>
          <pc:docMk/>
          <pc:sldMk cId="4235035850" sldId="267"/>
        </pc:sldMkLst>
        <pc:spChg chg="add mod">
          <ac:chgData name="Anushka Dwivedi" userId="f4149ff6125aa98c" providerId="LiveId" clId="{46109FCC-B114-4922-A2A5-F88E0BD30A90}" dt="2020-08-03T04:56:17.580" v="5047" actId="20577"/>
          <ac:spMkLst>
            <pc:docMk/>
            <pc:sldMk cId="4235035850" sldId="267"/>
            <ac:spMk id="2" creationId="{C31EA652-F36C-48E2-A35C-EDD2C1C80F62}"/>
          </ac:spMkLst>
        </pc:spChg>
        <pc:spChg chg="mod">
          <ac:chgData name="Anushka Dwivedi" userId="f4149ff6125aa98c" providerId="LiveId" clId="{46109FCC-B114-4922-A2A5-F88E0BD30A90}" dt="2020-08-03T04:54:01.252" v="4955" actId="20577"/>
          <ac:spMkLst>
            <pc:docMk/>
            <pc:sldMk cId="4235035850" sldId="267"/>
            <ac:spMk id="5" creationId="{62527B68-0114-4628-991B-055D7CF154B1}"/>
          </ac:spMkLst>
        </pc:spChg>
        <pc:spChg chg="mod">
          <ac:chgData name="Anushka Dwivedi" userId="f4149ff6125aa98c" providerId="LiveId" clId="{46109FCC-B114-4922-A2A5-F88E0BD30A90}" dt="2020-08-03T04:09:50.622" v="3044" actId="20577"/>
          <ac:spMkLst>
            <pc:docMk/>
            <pc:sldMk cId="4235035850" sldId="267"/>
            <ac:spMk id="6" creationId="{EBBB76C5-7D5E-4366-80E8-1ED0D66F17D5}"/>
          </ac:spMkLst>
        </pc:spChg>
      </pc:sldChg>
      <pc:sldChg chg="addSp modSp add">
        <pc:chgData name="Anushka Dwivedi" userId="f4149ff6125aa98c" providerId="LiveId" clId="{46109FCC-B114-4922-A2A5-F88E0BD30A90}" dt="2020-08-03T04:23:31.942" v="4120" actId="20577"/>
        <pc:sldMkLst>
          <pc:docMk/>
          <pc:sldMk cId="3435967050" sldId="268"/>
        </pc:sldMkLst>
        <pc:spChg chg="mod">
          <ac:chgData name="Anushka Dwivedi" userId="f4149ff6125aa98c" providerId="LiveId" clId="{46109FCC-B114-4922-A2A5-F88E0BD30A90}" dt="2020-08-03T04:23:31.942" v="4120" actId="20577"/>
          <ac:spMkLst>
            <pc:docMk/>
            <pc:sldMk cId="3435967050" sldId="268"/>
            <ac:spMk id="5" creationId="{62527B68-0114-4628-991B-055D7CF154B1}"/>
          </ac:spMkLst>
        </pc:spChg>
        <pc:spChg chg="mod">
          <ac:chgData name="Anushka Dwivedi" userId="f4149ff6125aa98c" providerId="LiveId" clId="{46109FCC-B114-4922-A2A5-F88E0BD30A90}" dt="2020-08-03T04:12:31.529" v="3178" actId="20577"/>
          <ac:spMkLst>
            <pc:docMk/>
            <pc:sldMk cId="3435967050" sldId="268"/>
            <ac:spMk id="6" creationId="{EBBB76C5-7D5E-4366-80E8-1ED0D66F17D5}"/>
          </ac:spMkLst>
        </pc:spChg>
        <pc:picChg chg="add mod">
          <ac:chgData name="Anushka Dwivedi" userId="f4149ff6125aa98c" providerId="LiveId" clId="{46109FCC-B114-4922-A2A5-F88E0BD30A90}" dt="2020-08-03T04:14:36.368" v="3277" actId="1076"/>
          <ac:picMkLst>
            <pc:docMk/>
            <pc:sldMk cId="3435967050" sldId="268"/>
            <ac:picMk id="3" creationId="{3F53F7A8-3D64-4E2F-96F1-F3CB606DFDAE}"/>
          </ac:picMkLst>
        </pc:picChg>
      </pc:sldChg>
      <pc:sldChg chg="addSp delSp modSp add">
        <pc:chgData name="Anushka Dwivedi" userId="f4149ff6125aa98c" providerId="LiveId" clId="{46109FCC-B114-4922-A2A5-F88E0BD30A90}" dt="2020-08-03T04:57:20.920" v="5060" actId="20577"/>
        <pc:sldMkLst>
          <pc:docMk/>
          <pc:sldMk cId="701188358" sldId="269"/>
        </pc:sldMkLst>
        <pc:spChg chg="add del mod">
          <ac:chgData name="Anushka Dwivedi" userId="f4149ff6125aa98c" providerId="LiveId" clId="{46109FCC-B114-4922-A2A5-F88E0BD30A90}" dt="2020-08-03T04:45:57.715" v="4493" actId="1076"/>
          <ac:spMkLst>
            <pc:docMk/>
            <pc:sldMk cId="701188358" sldId="269"/>
            <ac:spMk id="2" creationId="{27048844-F9E8-49CB-BEA3-FB0CD162D9A5}"/>
          </ac:spMkLst>
        </pc:spChg>
        <pc:spChg chg="add del mod">
          <ac:chgData name="Anushka Dwivedi" userId="f4149ff6125aa98c" providerId="LiveId" clId="{46109FCC-B114-4922-A2A5-F88E0BD30A90}" dt="2020-08-03T04:36:51.140" v="4241"/>
          <ac:spMkLst>
            <pc:docMk/>
            <pc:sldMk cId="701188358" sldId="269"/>
            <ac:spMk id="3" creationId="{E135635D-BEB1-4046-A003-693999DDEA8B}"/>
          </ac:spMkLst>
        </pc:spChg>
        <pc:spChg chg="del mod">
          <ac:chgData name="Anushka Dwivedi" userId="f4149ff6125aa98c" providerId="LiveId" clId="{46109FCC-B114-4922-A2A5-F88E0BD30A90}" dt="2020-08-03T04:24:21.341" v="4160"/>
          <ac:spMkLst>
            <pc:docMk/>
            <pc:sldMk cId="701188358" sldId="269"/>
            <ac:spMk id="5" creationId="{62527B68-0114-4628-991B-055D7CF154B1}"/>
          </ac:spMkLst>
        </pc:spChg>
        <pc:spChg chg="add del mod">
          <ac:chgData name="Anushka Dwivedi" userId="f4149ff6125aa98c" providerId="LiveId" clId="{46109FCC-B114-4922-A2A5-F88E0BD30A90}" dt="2020-08-03T04:57:20.920" v="5060" actId="20577"/>
          <ac:spMkLst>
            <pc:docMk/>
            <pc:sldMk cId="701188358" sldId="269"/>
            <ac:spMk id="6" creationId="{EBBB76C5-7D5E-4366-80E8-1ED0D66F17D5}"/>
          </ac:spMkLst>
        </pc:spChg>
        <pc:spChg chg="add mod">
          <ac:chgData name="Anushka Dwivedi" userId="f4149ff6125aa98c" providerId="LiveId" clId="{46109FCC-B114-4922-A2A5-F88E0BD30A90}" dt="2020-08-03T04:43:21.838" v="4417" actId="14100"/>
          <ac:spMkLst>
            <pc:docMk/>
            <pc:sldMk cId="701188358" sldId="269"/>
            <ac:spMk id="10" creationId="{4F93FE6A-7205-4654-B59E-F540A362A3E7}"/>
          </ac:spMkLst>
        </pc:spChg>
        <pc:spChg chg="add mod">
          <ac:chgData name="Anushka Dwivedi" userId="f4149ff6125aa98c" providerId="LiveId" clId="{46109FCC-B114-4922-A2A5-F88E0BD30A90}" dt="2020-08-03T04:43:42.844" v="4422" actId="1076"/>
          <ac:spMkLst>
            <pc:docMk/>
            <pc:sldMk cId="701188358" sldId="269"/>
            <ac:spMk id="11" creationId="{E0D9F705-371D-4365-8029-403A1615519A}"/>
          </ac:spMkLst>
        </pc:spChg>
        <pc:spChg chg="add mod">
          <ac:chgData name="Anushka Dwivedi" userId="f4149ff6125aa98c" providerId="LiveId" clId="{46109FCC-B114-4922-A2A5-F88E0BD30A90}" dt="2020-08-03T04:46:03.779" v="4494" actId="255"/>
          <ac:spMkLst>
            <pc:docMk/>
            <pc:sldMk cId="701188358" sldId="269"/>
            <ac:spMk id="12" creationId="{7B91BD69-EF5B-4314-9C9B-FFA0EDB92980}"/>
          </ac:spMkLst>
        </pc:spChg>
        <pc:spChg chg="add mod">
          <ac:chgData name="Anushka Dwivedi" userId="f4149ff6125aa98c" providerId="LiveId" clId="{46109FCC-B114-4922-A2A5-F88E0BD30A90}" dt="2020-08-03T04:44:50.328" v="4461" actId="1076"/>
          <ac:spMkLst>
            <pc:docMk/>
            <pc:sldMk cId="701188358" sldId="269"/>
            <ac:spMk id="13" creationId="{1B3A4685-066C-481C-909E-2B3E173A7759}"/>
          </ac:spMkLst>
        </pc:spChg>
        <pc:spChg chg="add mod">
          <ac:chgData name="Anushka Dwivedi" userId="f4149ff6125aa98c" providerId="LiveId" clId="{46109FCC-B114-4922-A2A5-F88E0BD30A90}" dt="2020-08-03T04:45:48.474" v="4491" actId="1076"/>
          <ac:spMkLst>
            <pc:docMk/>
            <pc:sldMk cId="701188358" sldId="269"/>
            <ac:spMk id="14" creationId="{FDEDB323-D747-4D47-92E0-34DBE795BF21}"/>
          </ac:spMkLst>
        </pc:spChg>
        <pc:spChg chg="add mod">
          <ac:chgData name="Anushka Dwivedi" userId="f4149ff6125aa98c" providerId="LiveId" clId="{46109FCC-B114-4922-A2A5-F88E0BD30A90}" dt="2020-08-03T04:46:11.168" v="4495" actId="255"/>
          <ac:spMkLst>
            <pc:docMk/>
            <pc:sldMk cId="701188358" sldId="269"/>
            <ac:spMk id="15" creationId="{3BCD86E1-BD79-4B17-BB4D-3E26614B90D9}"/>
          </ac:spMkLst>
        </pc:spChg>
        <pc:spChg chg="add mod">
          <ac:chgData name="Anushka Dwivedi" userId="f4149ff6125aa98c" providerId="LiveId" clId="{46109FCC-B114-4922-A2A5-F88E0BD30A90}" dt="2020-08-03T04:46:51.103" v="4497" actId="1076"/>
          <ac:spMkLst>
            <pc:docMk/>
            <pc:sldMk cId="701188358" sldId="269"/>
            <ac:spMk id="16" creationId="{40792ED3-C053-4FBF-97CE-D86483ADE320}"/>
          </ac:spMkLst>
        </pc:spChg>
        <pc:spChg chg="add mod">
          <ac:chgData name="Anushka Dwivedi" userId="f4149ff6125aa98c" providerId="LiveId" clId="{46109FCC-B114-4922-A2A5-F88E0BD30A90}" dt="2020-08-03T04:47:34.037" v="4538" actId="255"/>
          <ac:spMkLst>
            <pc:docMk/>
            <pc:sldMk cId="701188358" sldId="269"/>
            <ac:spMk id="17" creationId="{7CA6AB9C-AA3C-4D4B-AE8F-F9BE7BEA9B1E}"/>
          </ac:spMkLst>
        </pc:spChg>
        <pc:graphicFrameChg chg="add del mod">
          <ac:chgData name="Anushka Dwivedi" userId="f4149ff6125aa98c" providerId="LiveId" clId="{46109FCC-B114-4922-A2A5-F88E0BD30A90}" dt="2020-08-03T04:37:55.539" v="4243"/>
          <ac:graphicFrameMkLst>
            <pc:docMk/>
            <pc:sldMk cId="701188358" sldId="269"/>
            <ac:graphicFrameMk id="4" creationId="{17C21EEB-678A-4DB2-B61D-7BC6CCDDB636}"/>
          </ac:graphicFrameMkLst>
        </pc:graphicFrameChg>
        <pc:graphicFrameChg chg="add mod">
          <ac:chgData name="Anushka Dwivedi" userId="f4149ff6125aa98c" providerId="LiveId" clId="{46109FCC-B114-4922-A2A5-F88E0BD30A90}" dt="2020-08-03T04:43:00.781" v="4413" actId="1076"/>
          <ac:graphicFrameMkLst>
            <pc:docMk/>
            <pc:sldMk cId="701188358" sldId="269"/>
            <ac:graphicFrameMk id="7" creationId="{C5E3D8EE-37E1-4B17-B5B1-EAD71E07862B}"/>
          </ac:graphicFrameMkLst>
        </pc:graphicFrameChg>
        <pc:cxnChg chg="add del mod">
          <ac:chgData name="Anushka Dwivedi" userId="f4149ff6125aa98c" providerId="LiveId" clId="{46109FCC-B114-4922-A2A5-F88E0BD30A90}" dt="2020-08-03T04:43:33.244" v="4420"/>
          <ac:cxnSpMkLst>
            <pc:docMk/>
            <pc:sldMk cId="701188358" sldId="269"/>
            <ac:cxnSpMk id="9" creationId="{5863FCCF-0963-4C84-834D-FFEB52909981}"/>
          </ac:cxnSpMkLst>
        </pc:cxnChg>
      </pc:sldChg>
      <pc:sldChg chg="modSp add ord">
        <pc:chgData name="Anushka Dwivedi" userId="f4149ff6125aa98c" providerId="LiveId" clId="{46109FCC-B114-4922-A2A5-F88E0BD30A90}" dt="2020-08-03T04:59:12.559" v="5238" actId="5793"/>
        <pc:sldMkLst>
          <pc:docMk/>
          <pc:sldMk cId="3796719201" sldId="270"/>
        </pc:sldMkLst>
        <pc:spChg chg="mod">
          <ac:chgData name="Anushka Dwivedi" userId="f4149ff6125aa98c" providerId="LiveId" clId="{46109FCC-B114-4922-A2A5-F88E0BD30A90}" dt="2020-08-03T04:59:12.559" v="5238" actId="5793"/>
          <ac:spMkLst>
            <pc:docMk/>
            <pc:sldMk cId="3796719201" sldId="270"/>
            <ac:spMk id="5" creationId="{62527B68-0114-4628-991B-055D7CF154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37182B-1CAC-45E6-9512-865F00CCF5E7}"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IN"/>
        </a:p>
      </dgm:t>
    </dgm:pt>
    <dgm:pt modelId="{E0812922-35CC-4729-AC90-FD8388207E90}">
      <dgm:prSet phldrT="[Text]" custT="1"/>
      <dgm:spPr/>
      <dgm:t>
        <a:bodyPr/>
        <a:lstStyle/>
        <a:p>
          <a:r>
            <a:rPr lang="en-US" sz="1800" dirty="0"/>
            <a:t>Prediction with logic</a:t>
          </a:r>
          <a:endParaRPr lang="en-IN" sz="1800" dirty="0"/>
        </a:p>
      </dgm:t>
    </dgm:pt>
    <dgm:pt modelId="{AEE1488F-F0AC-4987-8776-06E1B6C9A61E}" type="parTrans" cxnId="{975F5157-AD1C-45A2-B8D5-674C865E6CE8}">
      <dgm:prSet/>
      <dgm:spPr/>
      <dgm:t>
        <a:bodyPr/>
        <a:lstStyle/>
        <a:p>
          <a:endParaRPr lang="en-IN"/>
        </a:p>
      </dgm:t>
    </dgm:pt>
    <dgm:pt modelId="{9AA18201-18E7-4B24-9FDE-82C6561532FF}" type="sibTrans" cxnId="{975F5157-AD1C-45A2-B8D5-674C865E6CE8}">
      <dgm:prSet/>
      <dgm:spPr/>
      <dgm:t>
        <a:bodyPr/>
        <a:lstStyle/>
        <a:p>
          <a:endParaRPr lang="en-IN"/>
        </a:p>
      </dgm:t>
    </dgm:pt>
    <dgm:pt modelId="{C3A8499E-C524-4D94-B98B-81329E3FD63B}">
      <dgm:prSet phldrT="[Text]" custT="1"/>
      <dgm:spPr/>
      <dgm:t>
        <a:bodyPr/>
        <a:lstStyle/>
        <a:p>
          <a:r>
            <a:rPr lang="en-US" sz="1800" dirty="0"/>
            <a:t>MLP classifier</a:t>
          </a:r>
          <a:endParaRPr lang="en-IN" sz="1800" dirty="0"/>
        </a:p>
      </dgm:t>
    </dgm:pt>
    <dgm:pt modelId="{059B1989-9A12-41B9-8416-A1FAFE098956}" type="parTrans" cxnId="{452063FD-4151-4C82-A41F-35483EA7BF61}">
      <dgm:prSet/>
      <dgm:spPr/>
      <dgm:t>
        <a:bodyPr/>
        <a:lstStyle/>
        <a:p>
          <a:endParaRPr lang="en-IN"/>
        </a:p>
      </dgm:t>
    </dgm:pt>
    <dgm:pt modelId="{95CAE24D-1B18-460B-8901-8B9AC27AD667}" type="sibTrans" cxnId="{452063FD-4151-4C82-A41F-35483EA7BF61}">
      <dgm:prSet/>
      <dgm:spPr/>
      <dgm:t>
        <a:bodyPr/>
        <a:lstStyle/>
        <a:p>
          <a:endParaRPr lang="en-IN"/>
        </a:p>
      </dgm:t>
    </dgm:pt>
    <dgm:pt modelId="{0917AFB9-23C5-4F9F-B65C-EB2CAAF4F42A}">
      <dgm:prSet phldrT="[Text]" custT="1"/>
      <dgm:spPr/>
      <dgm:t>
        <a:bodyPr/>
        <a:lstStyle/>
        <a:p>
          <a:r>
            <a:rPr lang="en-US" sz="1800" dirty="0"/>
            <a:t>MN naïve </a:t>
          </a:r>
          <a:r>
            <a:rPr lang="en-US" sz="1800" dirty="0" err="1"/>
            <a:t>bayes</a:t>
          </a:r>
          <a:endParaRPr lang="en-IN" sz="1800" dirty="0"/>
        </a:p>
      </dgm:t>
    </dgm:pt>
    <dgm:pt modelId="{8F559BD7-AC77-411D-A311-01B0213AD586}" type="parTrans" cxnId="{1F0C5D4D-6CBC-4991-BEAE-DF2D994FA6A9}">
      <dgm:prSet/>
      <dgm:spPr/>
      <dgm:t>
        <a:bodyPr/>
        <a:lstStyle/>
        <a:p>
          <a:endParaRPr lang="en-IN"/>
        </a:p>
      </dgm:t>
    </dgm:pt>
    <dgm:pt modelId="{3B6FF5A0-A159-450F-841B-91A76849F895}" type="sibTrans" cxnId="{1F0C5D4D-6CBC-4991-BEAE-DF2D994FA6A9}">
      <dgm:prSet/>
      <dgm:spPr/>
      <dgm:t>
        <a:bodyPr/>
        <a:lstStyle/>
        <a:p>
          <a:endParaRPr lang="en-IN"/>
        </a:p>
      </dgm:t>
    </dgm:pt>
    <dgm:pt modelId="{9E1CC666-177E-48C0-B2AD-9F98FF23E2CC}">
      <dgm:prSet phldrT="[Text]" custT="1"/>
      <dgm:spPr/>
      <dgm:t>
        <a:bodyPr/>
        <a:lstStyle/>
        <a:p>
          <a:r>
            <a:rPr lang="en-US" sz="1800" dirty="0"/>
            <a:t>SGD classifier</a:t>
          </a:r>
          <a:endParaRPr lang="en-IN" sz="1800" dirty="0"/>
        </a:p>
      </dgm:t>
    </dgm:pt>
    <dgm:pt modelId="{BF7E92E4-59AB-47DA-AA87-094C647082F5}" type="parTrans" cxnId="{FB45B214-3C6F-47B3-BB12-732BC9481815}">
      <dgm:prSet/>
      <dgm:spPr/>
      <dgm:t>
        <a:bodyPr/>
        <a:lstStyle/>
        <a:p>
          <a:endParaRPr lang="en-IN"/>
        </a:p>
      </dgm:t>
    </dgm:pt>
    <dgm:pt modelId="{AA055016-582C-49EC-A024-F530E01D9A38}" type="sibTrans" cxnId="{FB45B214-3C6F-47B3-BB12-732BC9481815}">
      <dgm:prSet/>
      <dgm:spPr/>
      <dgm:t>
        <a:bodyPr/>
        <a:lstStyle/>
        <a:p>
          <a:endParaRPr lang="en-IN"/>
        </a:p>
      </dgm:t>
    </dgm:pt>
    <dgm:pt modelId="{D498939C-B3BB-4A1D-8C51-3FFA919EFE36}">
      <dgm:prSet phldrT="[Text]" custT="1"/>
      <dgm:spPr/>
      <dgm:t>
        <a:bodyPr/>
        <a:lstStyle/>
        <a:p>
          <a:r>
            <a:rPr lang="en-US" sz="1800" dirty="0"/>
            <a:t>Random Forest</a:t>
          </a:r>
          <a:endParaRPr lang="en-IN" sz="1800" dirty="0"/>
        </a:p>
      </dgm:t>
    </dgm:pt>
    <dgm:pt modelId="{C4F57D58-4ED2-4B3B-95D9-B1F967E2E257}" type="parTrans" cxnId="{D9C80453-6951-45E0-8878-25EDD8BE7B6E}">
      <dgm:prSet/>
      <dgm:spPr/>
      <dgm:t>
        <a:bodyPr/>
        <a:lstStyle/>
        <a:p>
          <a:endParaRPr lang="en-IN"/>
        </a:p>
      </dgm:t>
    </dgm:pt>
    <dgm:pt modelId="{F65796AA-FACE-4712-828B-95B6E58E7479}" type="sibTrans" cxnId="{D9C80453-6951-45E0-8878-25EDD8BE7B6E}">
      <dgm:prSet/>
      <dgm:spPr/>
      <dgm:t>
        <a:bodyPr/>
        <a:lstStyle/>
        <a:p>
          <a:endParaRPr lang="en-IN"/>
        </a:p>
      </dgm:t>
    </dgm:pt>
    <dgm:pt modelId="{D25F5665-0A09-4F01-83D3-793D50FA023D}" type="pres">
      <dgm:prSet presAssocID="{FE37182B-1CAC-45E6-9512-865F00CCF5E7}" presName="cycle" presStyleCnt="0">
        <dgm:presLayoutVars>
          <dgm:chMax val="1"/>
          <dgm:dir/>
          <dgm:animLvl val="ctr"/>
          <dgm:resizeHandles val="exact"/>
        </dgm:presLayoutVars>
      </dgm:prSet>
      <dgm:spPr/>
    </dgm:pt>
    <dgm:pt modelId="{979B3D2B-6900-41B7-99D5-001DA3CEA4DF}" type="pres">
      <dgm:prSet presAssocID="{E0812922-35CC-4729-AC90-FD8388207E90}" presName="centerShape" presStyleLbl="node0" presStyleIdx="0" presStyleCnt="1"/>
      <dgm:spPr/>
    </dgm:pt>
    <dgm:pt modelId="{1FFD77D1-33C5-4D98-9F8A-F1C3D726378E}" type="pres">
      <dgm:prSet presAssocID="{059B1989-9A12-41B9-8416-A1FAFE098956}" presName="Name9" presStyleLbl="parChTrans1D2" presStyleIdx="0" presStyleCnt="4"/>
      <dgm:spPr/>
    </dgm:pt>
    <dgm:pt modelId="{BEDBDF55-1C02-42F4-89AF-FAB12B58094D}" type="pres">
      <dgm:prSet presAssocID="{059B1989-9A12-41B9-8416-A1FAFE098956}" presName="connTx" presStyleLbl="parChTrans1D2" presStyleIdx="0" presStyleCnt="4"/>
      <dgm:spPr/>
    </dgm:pt>
    <dgm:pt modelId="{8C614A1F-CE44-4D8B-BD27-87AB6A8586A5}" type="pres">
      <dgm:prSet presAssocID="{C3A8499E-C524-4D94-B98B-81329E3FD63B}" presName="node" presStyleLbl="node1" presStyleIdx="0" presStyleCnt="4">
        <dgm:presLayoutVars>
          <dgm:bulletEnabled val="1"/>
        </dgm:presLayoutVars>
      </dgm:prSet>
      <dgm:spPr/>
    </dgm:pt>
    <dgm:pt modelId="{3696B008-5152-4029-AD9B-765D78BC6192}" type="pres">
      <dgm:prSet presAssocID="{8F559BD7-AC77-411D-A311-01B0213AD586}" presName="Name9" presStyleLbl="parChTrans1D2" presStyleIdx="1" presStyleCnt="4"/>
      <dgm:spPr/>
    </dgm:pt>
    <dgm:pt modelId="{3CCF709D-636E-4124-B2DE-2F9C9C12E0A5}" type="pres">
      <dgm:prSet presAssocID="{8F559BD7-AC77-411D-A311-01B0213AD586}" presName="connTx" presStyleLbl="parChTrans1D2" presStyleIdx="1" presStyleCnt="4"/>
      <dgm:spPr/>
    </dgm:pt>
    <dgm:pt modelId="{39ED4AF9-444B-4051-A492-5AA9B668A727}" type="pres">
      <dgm:prSet presAssocID="{0917AFB9-23C5-4F9F-B65C-EB2CAAF4F42A}" presName="node" presStyleLbl="node1" presStyleIdx="1" presStyleCnt="4">
        <dgm:presLayoutVars>
          <dgm:bulletEnabled val="1"/>
        </dgm:presLayoutVars>
      </dgm:prSet>
      <dgm:spPr/>
    </dgm:pt>
    <dgm:pt modelId="{89F792EA-9025-464C-8FFB-F4EC017F4A18}" type="pres">
      <dgm:prSet presAssocID="{BF7E92E4-59AB-47DA-AA87-094C647082F5}" presName="Name9" presStyleLbl="parChTrans1D2" presStyleIdx="2" presStyleCnt="4"/>
      <dgm:spPr/>
    </dgm:pt>
    <dgm:pt modelId="{8F778AB4-3744-4CC9-824B-C1E369963000}" type="pres">
      <dgm:prSet presAssocID="{BF7E92E4-59AB-47DA-AA87-094C647082F5}" presName="connTx" presStyleLbl="parChTrans1D2" presStyleIdx="2" presStyleCnt="4"/>
      <dgm:spPr/>
    </dgm:pt>
    <dgm:pt modelId="{74FD20AC-9A5A-48E0-8025-3B822D6B99DC}" type="pres">
      <dgm:prSet presAssocID="{9E1CC666-177E-48C0-B2AD-9F98FF23E2CC}" presName="node" presStyleLbl="node1" presStyleIdx="2" presStyleCnt="4">
        <dgm:presLayoutVars>
          <dgm:bulletEnabled val="1"/>
        </dgm:presLayoutVars>
      </dgm:prSet>
      <dgm:spPr/>
    </dgm:pt>
    <dgm:pt modelId="{07C23DC7-E8B3-40C3-A521-C756A0E1EDCD}" type="pres">
      <dgm:prSet presAssocID="{C4F57D58-4ED2-4B3B-95D9-B1F967E2E257}" presName="Name9" presStyleLbl="parChTrans1D2" presStyleIdx="3" presStyleCnt="4"/>
      <dgm:spPr/>
    </dgm:pt>
    <dgm:pt modelId="{C6AC0C50-E57E-481E-8628-EC1C4EE59B20}" type="pres">
      <dgm:prSet presAssocID="{C4F57D58-4ED2-4B3B-95D9-B1F967E2E257}" presName="connTx" presStyleLbl="parChTrans1D2" presStyleIdx="3" presStyleCnt="4"/>
      <dgm:spPr/>
    </dgm:pt>
    <dgm:pt modelId="{8589763B-03D5-43E7-907D-61BC4606F013}" type="pres">
      <dgm:prSet presAssocID="{D498939C-B3BB-4A1D-8C51-3FFA919EFE36}" presName="node" presStyleLbl="node1" presStyleIdx="3" presStyleCnt="4">
        <dgm:presLayoutVars>
          <dgm:bulletEnabled val="1"/>
        </dgm:presLayoutVars>
      </dgm:prSet>
      <dgm:spPr/>
    </dgm:pt>
  </dgm:ptLst>
  <dgm:cxnLst>
    <dgm:cxn modelId="{FBC09802-0B6A-4142-9956-7EE93E1DC5CA}" type="presOf" srcId="{D498939C-B3BB-4A1D-8C51-3FFA919EFE36}" destId="{8589763B-03D5-43E7-907D-61BC4606F013}" srcOrd="0" destOrd="0" presId="urn:microsoft.com/office/officeart/2005/8/layout/radial1"/>
    <dgm:cxn modelId="{FB45B214-3C6F-47B3-BB12-732BC9481815}" srcId="{E0812922-35CC-4729-AC90-FD8388207E90}" destId="{9E1CC666-177E-48C0-B2AD-9F98FF23E2CC}" srcOrd="2" destOrd="0" parTransId="{BF7E92E4-59AB-47DA-AA87-094C647082F5}" sibTransId="{AA055016-582C-49EC-A024-F530E01D9A38}"/>
    <dgm:cxn modelId="{8731EB1A-A1BE-4C9A-89F5-A6A0DC6D880D}" type="presOf" srcId="{C4F57D58-4ED2-4B3B-95D9-B1F967E2E257}" destId="{C6AC0C50-E57E-481E-8628-EC1C4EE59B20}" srcOrd="1" destOrd="0" presId="urn:microsoft.com/office/officeart/2005/8/layout/radial1"/>
    <dgm:cxn modelId="{BC27E21C-5B86-417A-9E0F-C2D440724EAB}" type="presOf" srcId="{E0812922-35CC-4729-AC90-FD8388207E90}" destId="{979B3D2B-6900-41B7-99D5-001DA3CEA4DF}" srcOrd="0" destOrd="0" presId="urn:microsoft.com/office/officeart/2005/8/layout/radial1"/>
    <dgm:cxn modelId="{AC600121-48C4-4829-A68A-D7167D320955}" type="presOf" srcId="{059B1989-9A12-41B9-8416-A1FAFE098956}" destId="{1FFD77D1-33C5-4D98-9F8A-F1C3D726378E}" srcOrd="0" destOrd="0" presId="urn:microsoft.com/office/officeart/2005/8/layout/radial1"/>
    <dgm:cxn modelId="{BFFDFF26-FC29-4DA4-AA50-C84B4825D1FA}" type="presOf" srcId="{059B1989-9A12-41B9-8416-A1FAFE098956}" destId="{BEDBDF55-1C02-42F4-89AF-FAB12B58094D}" srcOrd="1" destOrd="0" presId="urn:microsoft.com/office/officeart/2005/8/layout/radial1"/>
    <dgm:cxn modelId="{AC0ECB28-AD95-44DB-B3A9-4795C2DCCEB7}" type="presOf" srcId="{BF7E92E4-59AB-47DA-AA87-094C647082F5}" destId="{89F792EA-9025-464C-8FFB-F4EC017F4A18}" srcOrd="0" destOrd="0" presId="urn:microsoft.com/office/officeart/2005/8/layout/radial1"/>
    <dgm:cxn modelId="{642BDC35-DD1D-4393-A2B6-60D1735181D7}" type="presOf" srcId="{8F559BD7-AC77-411D-A311-01B0213AD586}" destId="{3696B008-5152-4029-AD9B-765D78BC6192}" srcOrd="0" destOrd="0" presId="urn:microsoft.com/office/officeart/2005/8/layout/radial1"/>
    <dgm:cxn modelId="{8132BB62-62EA-4627-AC67-9F725044BDCF}" type="presOf" srcId="{C4F57D58-4ED2-4B3B-95D9-B1F967E2E257}" destId="{07C23DC7-E8B3-40C3-A521-C756A0E1EDCD}" srcOrd="0" destOrd="0" presId="urn:microsoft.com/office/officeart/2005/8/layout/radial1"/>
    <dgm:cxn modelId="{1F0C5D4D-6CBC-4991-BEAE-DF2D994FA6A9}" srcId="{E0812922-35CC-4729-AC90-FD8388207E90}" destId="{0917AFB9-23C5-4F9F-B65C-EB2CAAF4F42A}" srcOrd="1" destOrd="0" parTransId="{8F559BD7-AC77-411D-A311-01B0213AD586}" sibTransId="{3B6FF5A0-A159-450F-841B-91A76849F895}"/>
    <dgm:cxn modelId="{D9C80453-6951-45E0-8878-25EDD8BE7B6E}" srcId="{E0812922-35CC-4729-AC90-FD8388207E90}" destId="{D498939C-B3BB-4A1D-8C51-3FFA919EFE36}" srcOrd="3" destOrd="0" parTransId="{C4F57D58-4ED2-4B3B-95D9-B1F967E2E257}" sibTransId="{F65796AA-FACE-4712-828B-95B6E58E7479}"/>
    <dgm:cxn modelId="{466C7676-A5D7-4735-99D4-9A9D50EBEB21}" type="presOf" srcId="{C3A8499E-C524-4D94-B98B-81329E3FD63B}" destId="{8C614A1F-CE44-4D8B-BD27-87AB6A8586A5}" srcOrd="0" destOrd="0" presId="urn:microsoft.com/office/officeart/2005/8/layout/radial1"/>
    <dgm:cxn modelId="{975F5157-AD1C-45A2-B8D5-674C865E6CE8}" srcId="{FE37182B-1CAC-45E6-9512-865F00CCF5E7}" destId="{E0812922-35CC-4729-AC90-FD8388207E90}" srcOrd="0" destOrd="0" parTransId="{AEE1488F-F0AC-4987-8776-06E1B6C9A61E}" sibTransId="{9AA18201-18E7-4B24-9FDE-82C6561532FF}"/>
    <dgm:cxn modelId="{7F1EF880-CA6E-4B8B-A2CB-05E7D245F3C2}" type="presOf" srcId="{BF7E92E4-59AB-47DA-AA87-094C647082F5}" destId="{8F778AB4-3744-4CC9-824B-C1E369963000}" srcOrd="1" destOrd="0" presId="urn:microsoft.com/office/officeart/2005/8/layout/radial1"/>
    <dgm:cxn modelId="{1DB976BF-1222-463F-AA16-3079868A2D01}" type="presOf" srcId="{0917AFB9-23C5-4F9F-B65C-EB2CAAF4F42A}" destId="{39ED4AF9-444B-4051-A492-5AA9B668A727}" srcOrd="0" destOrd="0" presId="urn:microsoft.com/office/officeart/2005/8/layout/radial1"/>
    <dgm:cxn modelId="{788506D9-7A54-428E-B039-D2697D554DF9}" type="presOf" srcId="{9E1CC666-177E-48C0-B2AD-9F98FF23E2CC}" destId="{74FD20AC-9A5A-48E0-8025-3B822D6B99DC}" srcOrd="0" destOrd="0" presId="urn:microsoft.com/office/officeart/2005/8/layout/radial1"/>
    <dgm:cxn modelId="{3269D8D9-8A14-40F7-A699-58C3E3983986}" type="presOf" srcId="{FE37182B-1CAC-45E6-9512-865F00CCF5E7}" destId="{D25F5665-0A09-4F01-83D3-793D50FA023D}" srcOrd="0" destOrd="0" presId="urn:microsoft.com/office/officeart/2005/8/layout/radial1"/>
    <dgm:cxn modelId="{2D035CEB-4026-4BDE-966A-C885A7387C14}" type="presOf" srcId="{8F559BD7-AC77-411D-A311-01B0213AD586}" destId="{3CCF709D-636E-4124-B2DE-2F9C9C12E0A5}" srcOrd="1" destOrd="0" presId="urn:microsoft.com/office/officeart/2005/8/layout/radial1"/>
    <dgm:cxn modelId="{452063FD-4151-4C82-A41F-35483EA7BF61}" srcId="{E0812922-35CC-4729-AC90-FD8388207E90}" destId="{C3A8499E-C524-4D94-B98B-81329E3FD63B}" srcOrd="0" destOrd="0" parTransId="{059B1989-9A12-41B9-8416-A1FAFE098956}" sibTransId="{95CAE24D-1B18-460B-8901-8B9AC27AD667}"/>
    <dgm:cxn modelId="{68F985AA-B6FE-401E-9036-B6B149F65B53}" type="presParOf" srcId="{D25F5665-0A09-4F01-83D3-793D50FA023D}" destId="{979B3D2B-6900-41B7-99D5-001DA3CEA4DF}" srcOrd="0" destOrd="0" presId="urn:microsoft.com/office/officeart/2005/8/layout/radial1"/>
    <dgm:cxn modelId="{455931DF-EA4C-4BB5-B0CB-C9441AF1F5D8}" type="presParOf" srcId="{D25F5665-0A09-4F01-83D3-793D50FA023D}" destId="{1FFD77D1-33C5-4D98-9F8A-F1C3D726378E}" srcOrd="1" destOrd="0" presId="urn:microsoft.com/office/officeart/2005/8/layout/radial1"/>
    <dgm:cxn modelId="{A17AD727-8408-4600-9CE4-F60184904199}" type="presParOf" srcId="{1FFD77D1-33C5-4D98-9F8A-F1C3D726378E}" destId="{BEDBDF55-1C02-42F4-89AF-FAB12B58094D}" srcOrd="0" destOrd="0" presId="urn:microsoft.com/office/officeart/2005/8/layout/radial1"/>
    <dgm:cxn modelId="{61494791-CFCC-493B-B789-6E49FB5DC2C1}" type="presParOf" srcId="{D25F5665-0A09-4F01-83D3-793D50FA023D}" destId="{8C614A1F-CE44-4D8B-BD27-87AB6A8586A5}" srcOrd="2" destOrd="0" presId="urn:microsoft.com/office/officeart/2005/8/layout/radial1"/>
    <dgm:cxn modelId="{FA96AA53-BADA-459C-A7D2-BECE07070F63}" type="presParOf" srcId="{D25F5665-0A09-4F01-83D3-793D50FA023D}" destId="{3696B008-5152-4029-AD9B-765D78BC6192}" srcOrd="3" destOrd="0" presId="urn:microsoft.com/office/officeart/2005/8/layout/radial1"/>
    <dgm:cxn modelId="{0592D4D2-41DD-41D7-A44E-4318404DF868}" type="presParOf" srcId="{3696B008-5152-4029-AD9B-765D78BC6192}" destId="{3CCF709D-636E-4124-B2DE-2F9C9C12E0A5}" srcOrd="0" destOrd="0" presId="urn:microsoft.com/office/officeart/2005/8/layout/radial1"/>
    <dgm:cxn modelId="{7208F4D3-2509-40E7-890D-9B148DAE2EDD}" type="presParOf" srcId="{D25F5665-0A09-4F01-83D3-793D50FA023D}" destId="{39ED4AF9-444B-4051-A492-5AA9B668A727}" srcOrd="4" destOrd="0" presId="urn:microsoft.com/office/officeart/2005/8/layout/radial1"/>
    <dgm:cxn modelId="{13C7BED6-1523-4426-A42B-0AC907B8FAB8}" type="presParOf" srcId="{D25F5665-0A09-4F01-83D3-793D50FA023D}" destId="{89F792EA-9025-464C-8FFB-F4EC017F4A18}" srcOrd="5" destOrd="0" presId="urn:microsoft.com/office/officeart/2005/8/layout/radial1"/>
    <dgm:cxn modelId="{246750FA-B7D8-4C8A-9417-E1B0B4862D51}" type="presParOf" srcId="{89F792EA-9025-464C-8FFB-F4EC017F4A18}" destId="{8F778AB4-3744-4CC9-824B-C1E369963000}" srcOrd="0" destOrd="0" presId="urn:microsoft.com/office/officeart/2005/8/layout/radial1"/>
    <dgm:cxn modelId="{13315F85-EFDF-49CC-B192-6F796EEB0C54}" type="presParOf" srcId="{D25F5665-0A09-4F01-83D3-793D50FA023D}" destId="{74FD20AC-9A5A-48E0-8025-3B822D6B99DC}" srcOrd="6" destOrd="0" presId="urn:microsoft.com/office/officeart/2005/8/layout/radial1"/>
    <dgm:cxn modelId="{FA41B65B-E95F-4D6D-BB11-B2DFB7BFDB44}" type="presParOf" srcId="{D25F5665-0A09-4F01-83D3-793D50FA023D}" destId="{07C23DC7-E8B3-40C3-A521-C756A0E1EDCD}" srcOrd="7" destOrd="0" presId="urn:microsoft.com/office/officeart/2005/8/layout/radial1"/>
    <dgm:cxn modelId="{BC3CFF1E-8729-4357-8F2D-D22D25CAC39F}" type="presParOf" srcId="{07C23DC7-E8B3-40C3-A521-C756A0E1EDCD}" destId="{C6AC0C50-E57E-481E-8628-EC1C4EE59B20}" srcOrd="0" destOrd="0" presId="urn:microsoft.com/office/officeart/2005/8/layout/radial1"/>
    <dgm:cxn modelId="{7E20447A-3FAF-43A2-87F2-7919A9197BD9}" type="presParOf" srcId="{D25F5665-0A09-4F01-83D3-793D50FA023D}" destId="{8589763B-03D5-43E7-907D-61BC4606F013}"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B3D2B-6900-41B7-99D5-001DA3CEA4DF}">
      <dsp:nvSpPr>
        <dsp:cNvPr id="0" name=""/>
        <dsp:cNvSpPr/>
      </dsp:nvSpPr>
      <dsp:spPr>
        <a:xfrm>
          <a:off x="2141168" y="1416340"/>
          <a:ext cx="1076018" cy="10760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Prediction with logic</a:t>
          </a:r>
          <a:endParaRPr lang="en-IN" sz="1800" kern="1200" dirty="0"/>
        </a:p>
      </dsp:txBody>
      <dsp:txXfrm>
        <a:off x="2298747" y="1573919"/>
        <a:ext cx="760860" cy="760860"/>
      </dsp:txXfrm>
    </dsp:sp>
    <dsp:sp modelId="{1FFD77D1-33C5-4D98-9F8A-F1C3D726378E}">
      <dsp:nvSpPr>
        <dsp:cNvPr id="0" name=""/>
        <dsp:cNvSpPr/>
      </dsp:nvSpPr>
      <dsp:spPr>
        <a:xfrm rot="16200000">
          <a:off x="2516893" y="1235984"/>
          <a:ext cx="324567" cy="36146"/>
        </a:xfrm>
        <a:custGeom>
          <a:avLst/>
          <a:gdLst/>
          <a:ahLst/>
          <a:cxnLst/>
          <a:rect l="0" t="0" r="0" b="0"/>
          <a:pathLst>
            <a:path>
              <a:moveTo>
                <a:pt x="0" y="18073"/>
              </a:moveTo>
              <a:lnTo>
                <a:pt x="324567" y="180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671063" y="1245942"/>
        <a:ext cx="16228" cy="16228"/>
      </dsp:txXfrm>
    </dsp:sp>
    <dsp:sp modelId="{8C614A1F-CE44-4D8B-BD27-87AB6A8586A5}">
      <dsp:nvSpPr>
        <dsp:cNvPr id="0" name=""/>
        <dsp:cNvSpPr/>
      </dsp:nvSpPr>
      <dsp:spPr>
        <a:xfrm>
          <a:off x="2141168" y="15754"/>
          <a:ext cx="1076018" cy="10760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MLP classifier</a:t>
          </a:r>
          <a:endParaRPr lang="en-IN" sz="1800" kern="1200" dirty="0"/>
        </a:p>
      </dsp:txBody>
      <dsp:txXfrm>
        <a:off x="2298747" y="173333"/>
        <a:ext cx="760860" cy="760860"/>
      </dsp:txXfrm>
    </dsp:sp>
    <dsp:sp modelId="{3696B008-5152-4029-AD9B-765D78BC6192}">
      <dsp:nvSpPr>
        <dsp:cNvPr id="0" name=""/>
        <dsp:cNvSpPr/>
      </dsp:nvSpPr>
      <dsp:spPr>
        <a:xfrm>
          <a:off x="3217186" y="1936276"/>
          <a:ext cx="324567" cy="36146"/>
        </a:xfrm>
        <a:custGeom>
          <a:avLst/>
          <a:gdLst/>
          <a:ahLst/>
          <a:cxnLst/>
          <a:rect l="0" t="0" r="0" b="0"/>
          <a:pathLst>
            <a:path>
              <a:moveTo>
                <a:pt x="0" y="18073"/>
              </a:moveTo>
              <a:lnTo>
                <a:pt x="324567" y="180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71356" y="1946235"/>
        <a:ext cx="16228" cy="16228"/>
      </dsp:txXfrm>
    </dsp:sp>
    <dsp:sp modelId="{39ED4AF9-444B-4051-A492-5AA9B668A727}">
      <dsp:nvSpPr>
        <dsp:cNvPr id="0" name=""/>
        <dsp:cNvSpPr/>
      </dsp:nvSpPr>
      <dsp:spPr>
        <a:xfrm>
          <a:off x="3541754" y="1416340"/>
          <a:ext cx="1076018" cy="10760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MN naïve </a:t>
          </a:r>
          <a:r>
            <a:rPr lang="en-US" sz="1800" kern="1200" dirty="0" err="1"/>
            <a:t>bayes</a:t>
          </a:r>
          <a:endParaRPr lang="en-IN" sz="1800" kern="1200" dirty="0"/>
        </a:p>
      </dsp:txBody>
      <dsp:txXfrm>
        <a:off x="3699333" y="1573919"/>
        <a:ext cx="760860" cy="760860"/>
      </dsp:txXfrm>
    </dsp:sp>
    <dsp:sp modelId="{89F792EA-9025-464C-8FFB-F4EC017F4A18}">
      <dsp:nvSpPr>
        <dsp:cNvPr id="0" name=""/>
        <dsp:cNvSpPr/>
      </dsp:nvSpPr>
      <dsp:spPr>
        <a:xfrm rot="5400000">
          <a:off x="2516893" y="2636569"/>
          <a:ext cx="324567" cy="36146"/>
        </a:xfrm>
        <a:custGeom>
          <a:avLst/>
          <a:gdLst/>
          <a:ahLst/>
          <a:cxnLst/>
          <a:rect l="0" t="0" r="0" b="0"/>
          <a:pathLst>
            <a:path>
              <a:moveTo>
                <a:pt x="0" y="18073"/>
              </a:moveTo>
              <a:lnTo>
                <a:pt x="324567" y="180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671063" y="2646528"/>
        <a:ext cx="16228" cy="16228"/>
      </dsp:txXfrm>
    </dsp:sp>
    <dsp:sp modelId="{74FD20AC-9A5A-48E0-8025-3B822D6B99DC}">
      <dsp:nvSpPr>
        <dsp:cNvPr id="0" name=""/>
        <dsp:cNvSpPr/>
      </dsp:nvSpPr>
      <dsp:spPr>
        <a:xfrm>
          <a:off x="2141168" y="2816926"/>
          <a:ext cx="1076018" cy="10760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SGD classifier</a:t>
          </a:r>
          <a:endParaRPr lang="en-IN" sz="1800" kern="1200" dirty="0"/>
        </a:p>
      </dsp:txBody>
      <dsp:txXfrm>
        <a:off x="2298747" y="2974505"/>
        <a:ext cx="760860" cy="760860"/>
      </dsp:txXfrm>
    </dsp:sp>
    <dsp:sp modelId="{07C23DC7-E8B3-40C3-A521-C756A0E1EDCD}">
      <dsp:nvSpPr>
        <dsp:cNvPr id="0" name=""/>
        <dsp:cNvSpPr/>
      </dsp:nvSpPr>
      <dsp:spPr>
        <a:xfrm rot="10800000">
          <a:off x="1816600" y="1936276"/>
          <a:ext cx="324567" cy="36146"/>
        </a:xfrm>
        <a:custGeom>
          <a:avLst/>
          <a:gdLst/>
          <a:ahLst/>
          <a:cxnLst/>
          <a:rect l="0" t="0" r="0" b="0"/>
          <a:pathLst>
            <a:path>
              <a:moveTo>
                <a:pt x="0" y="18073"/>
              </a:moveTo>
              <a:lnTo>
                <a:pt x="324567" y="180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1970770" y="1946235"/>
        <a:ext cx="16228" cy="16228"/>
      </dsp:txXfrm>
    </dsp:sp>
    <dsp:sp modelId="{8589763B-03D5-43E7-907D-61BC4606F013}">
      <dsp:nvSpPr>
        <dsp:cNvPr id="0" name=""/>
        <dsp:cNvSpPr/>
      </dsp:nvSpPr>
      <dsp:spPr>
        <a:xfrm>
          <a:off x="740582" y="1416340"/>
          <a:ext cx="1076018" cy="10760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Random Forest</a:t>
          </a:r>
          <a:endParaRPr lang="en-IN" sz="1800" kern="1200" dirty="0"/>
        </a:p>
      </dsp:txBody>
      <dsp:txXfrm>
        <a:off x="898161" y="1573919"/>
        <a:ext cx="760860" cy="76086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304A-D08E-40DB-A13C-12893BBEF0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D31203-13F2-4354-BA29-E61E1B4ED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CEE8BF-116B-4609-8009-2FC4F19380A5}"/>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E58F1278-2AEF-4DF5-B0B1-8C09EAC61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F53DA8-EA6A-4258-8895-CB1D94FDEB28}"/>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1166953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6020-2D74-4813-A4DA-28C3FA7D40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492D4C-DDFB-41B5-BBE5-CB4271DB91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73CD7D-BBA5-4224-A6E2-ABBDDFB3A4F8}"/>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1D81D77E-B15C-4638-B956-30D863B2BD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847A9-8845-472C-8DE1-F989F28DE279}"/>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983757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6320C5-4C94-4AD6-9C51-679F1FAC2E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CEB427-4CC4-401E-90CE-75C3BB4F36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BFA103-73AB-47B3-B414-A58C3B9ACA27}"/>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AC6394B7-5CEE-4A7E-AEC0-9F637157D7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4C9BD2-6084-4E8E-AD9C-D80973EDD1D2}"/>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1432935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4A57-E696-48E8-B37B-D95B4A3B0B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431CE7-4EAB-40AE-BBBC-92CA2B3625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44DBAB-5A23-4CCE-9703-F13FAE5F1ADB}"/>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276D2B5D-DDCD-4F4E-8910-957B197B7D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B4FA5-C5D9-42FA-AC36-E142AD06C82B}"/>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330182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6746-50EA-4212-A950-926A9ED0F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D320E4-B940-48FC-982F-BF0C08A8BA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9FA830-CEF8-4010-86C9-FA12348DC21D}"/>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9B3C6BDD-394A-4F5A-9904-2E0BF7E327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8595E5-8665-4323-958B-C9F9457E1CC9}"/>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9264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CFEF-BE33-45D9-8D6F-10F5CF73A2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194B81-E089-4707-AC3B-7826F17BD8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0DED42-C4EC-483C-9992-059AA0B452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AB5BA1-367E-4CDA-9EA2-7915E7CD4EAB}"/>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6" name="Footer Placeholder 5">
            <a:extLst>
              <a:ext uri="{FF2B5EF4-FFF2-40B4-BE49-F238E27FC236}">
                <a16:creationId xmlns:a16="http://schemas.microsoft.com/office/drawing/2014/main" id="{495D31FA-383D-4E28-B31E-B09C4AD7C3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4C358D-186C-4A16-81D7-93EDF7317DFA}"/>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57090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716E8-7ABA-4B6A-906B-AF3F952FEE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02997E-1DA1-4532-8848-3AF5D837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120684-8F0F-4666-99A6-D0972FBFAF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5EBEDB-E252-4A5D-9B71-ED62D950BA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FD99AB-73E3-41CB-B979-E2D884BAC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43AB8A-A9F3-468F-8D83-2E5C3DD44AEE}"/>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8" name="Footer Placeholder 7">
            <a:extLst>
              <a:ext uri="{FF2B5EF4-FFF2-40B4-BE49-F238E27FC236}">
                <a16:creationId xmlns:a16="http://schemas.microsoft.com/office/drawing/2014/main" id="{4C25CDD2-DC93-446A-A6B4-7449A4BA5B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561591-4F11-4F54-9373-C32ED84D29B0}"/>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861031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5E5F-1CF0-4C22-A583-4B4351B89A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92E08B-DD45-44A6-B6CF-16359BD70A39}"/>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4" name="Footer Placeholder 3">
            <a:extLst>
              <a:ext uri="{FF2B5EF4-FFF2-40B4-BE49-F238E27FC236}">
                <a16:creationId xmlns:a16="http://schemas.microsoft.com/office/drawing/2014/main" id="{0A4D5223-C0C1-448E-8176-0576183CA9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4610D5-1F39-4F0A-B6E8-107679D6617B}"/>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387123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B3D06-83AF-4FF8-8EC9-9FE886CB40F6}"/>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3" name="Footer Placeholder 2">
            <a:extLst>
              <a:ext uri="{FF2B5EF4-FFF2-40B4-BE49-F238E27FC236}">
                <a16:creationId xmlns:a16="http://schemas.microsoft.com/office/drawing/2014/main" id="{36B38A30-33A3-4A32-8833-88F201D419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F60CE7-0374-48D2-85D1-C6432002BC57}"/>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14418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17898-7959-45A4-B401-8BEDEBF0E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A0CA0E-485A-4842-984E-7DDEB35C78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84A483-50E0-4552-9734-2D0D01367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B9ED5-1640-457B-A5C7-63AC20414852}"/>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6" name="Footer Placeholder 5">
            <a:extLst>
              <a:ext uri="{FF2B5EF4-FFF2-40B4-BE49-F238E27FC236}">
                <a16:creationId xmlns:a16="http://schemas.microsoft.com/office/drawing/2014/main" id="{C3D4A9DF-5699-4F18-B4F6-6B990732C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FFA565-90A3-4949-AB7D-DAC573CA23B5}"/>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427258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8D9F-1EAC-4731-B88D-B56D4EC75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4C832A-6FF5-4615-9ADF-D52AB302E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032F2A-BA2D-4FB2-8B68-CA689269B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9872AB-77DF-4F52-92AA-14A473E1E57D}"/>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6" name="Footer Placeholder 5">
            <a:extLst>
              <a:ext uri="{FF2B5EF4-FFF2-40B4-BE49-F238E27FC236}">
                <a16:creationId xmlns:a16="http://schemas.microsoft.com/office/drawing/2014/main" id="{E3A135A8-9EC7-4D0F-BDB5-60514F2306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168F1D-2579-4F81-9085-AC538AF9BA9F}"/>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59731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E2C3C0-15FE-4626-8C27-57BB06CDE8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B16D91-409D-4FA9-A819-D0477A90F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1B376-638F-4498-90A5-3FB55B45D4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873FA1C2-1F08-4BCD-9D28-D3C48D1C2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B0E8AA-3F11-49F6-82E7-15A42ACE2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8627B-3E86-4724-990A-BA50BA7B1292}" type="slidenum">
              <a:rPr lang="en-IN" smtClean="0"/>
              <a:t>‹#›</a:t>
            </a:fld>
            <a:endParaRPr lang="en-IN"/>
          </a:p>
        </p:txBody>
      </p:sp>
    </p:spTree>
    <p:extLst>
      <p:ext uri="{BB962C8B-B14F-4D97-AF65-F5344CB8AC3E}">
        <p14:creationId xmlns:p14="http://schemas.microsoft.com/office/powerpoint/2010/main" val="2889301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3E11C5-A0A5-4E82-AC87-E5E87EFF78DD}"/>
              </a:ext>
            </a:extLst>
          </p:cNvPr>
          <p:cNvSpPr txBox="1"/>
          <p:nvPr/>
        </p:nvSpPr>
        <p:spPr>
          <a:xfrm>
            <a:off x="1415441" y="1315233"/>
            <a:ext cx="8354860" cy="707886"/>
          </a:xfrm>
          <a:prstGeom prst="rect">
            <a:avLst/>
          </a:prstGeom>
          <a:solidFill>
            <a:schemeClr val="accent5">
              <a:lumMod val="50000"/>
            </a:schemeClr>
          </a:solidFill>
        </p:spPr>
        <p:txBody>
          <a:bodyPr wrap="square" rtlCol="0">
            <a:spAutoFit/>
          </a:bodyPr>
          <a:lstStyle/>
          <a:p>
            <a:r>
              <a:rPr lang="en-US" sz="4000" dirty="0">
                <a:solidFill>
                  <a:schemeClr val="bg1"/>
                </a:solidFill>
              </a:rPr>
              <a:t>MACHINE LEARNING MODEL ANALYSIS</a:t>
            </a:r>
            <a:endParaRPr lang="en-IN" sz="4000" dirty="0">
              <a:solidFill>
                <a:schemeClr val="bg1"/>
              </a:solidFill>
            </a:endParaRPr>
          </a:p>
        </p:txBody>
      </p:sp>
      <p:sp>
        <p:nvSpPr>
          <p:cNvPr id="5" name="TextBox 4">
            <a:extLst>
              <a:ext uri="{FF2B5EF4-FFF2-40B4-BE49-F238E27FC236}">
                <a16:creationId xmlns:a16="http://schemas.microsoft.com/office/drawing/2014/main" id="{62527B68-0114-4628-991B-055D7CF154B1}"/>
              </a:ext>
            </a:extLst>
          </p:cNvPr>
          <p:cNvSpPr txBox="1"/>
          <p:nvPr/>
        </p:nvSpPr>
        <p:spPr>
          <a:xfrm>
            <a:off x="5010411" y="2868460"/>
            <a:ext cx="4759890" cy="2677656"/>
          </a:xfrm>
          <a:prstGeom prst="rect">
            <a:avLst/>
          </a:prstGeom>
          <a:solidFill>
            <a:schemeClr val="accent5">
              <a:lumMod val="50000"/>
            </a:schemeClr>
          </a:solidFill>
        </p:spPr>
        <p:txBody>
          <a:bodyPr wrap="square" rtlCol="0">
            <a:spAutoFit/>
          </a:bodyPr>
          <a:lstStyle/>
          <a:p>
            <a:pPr marL="457200" indent="-457200">
              <a:buFont typeface="Arial" panose="020B0604020202020204" pitchFamily="34" charset="0"/>
              <a:buChar char="•"/>
            </a:pPr>
            <a:r>
              <a:rPr lang="en-US" sz="2800" dirty="0">
                <a:solidFill>
                  <a:schemeClr val="bg1"/>
                </a:solidFill>
              </a:rPr>
              <a:t>CURRENT MODEL</a:t>
            </a:r>
          </a:p>
          <a:p>
            <a:pPr marL="457200" indent="-457200">
              <a:buFont typeface="Arial" panose="020B0604020202020204" pitchFamily="34" charset="0"/>
              <a:buChar char="•"/>
            </a:pPr>
            <a:r>
              <a:rPr lang="en-US" sz="2800" dirty="0">
                <a:solidFill>
                  <a:schemeClr val="bg1"/>
                </a:solidFill>
              </a:rPr>
              <a:t>REFINED MODEL APPROACH</a:t>
            </a:r>
          </a:p>
          <a:p>
            <a:pPr marL="457200" indent="-457200">
              <a:buFont typeface="Arial" panose="020B0604020202020204" pitchFamily="34" charset="0"/>
              <a:buChar char="•"/>
            </a:pPr>
            <a:r>
              <a:rPr lang="en-US" sz="2800" dirty="0">
                <a:solidFill>
                  <a:schemeClr val="bg1"/>
                </a:solidFill>
              </a:rPr>
              <a:t>ONLINE LEARNING</a:t>
            </a:r>
          </a:p>
          <a:p>
            <a:pPr marL="457200" indent="-457200">
              <a:buFont typeface="Arial" panose="020B0604020202020204" pitchFamily="34" charset="0"/>
              <a:buChar char="•"/>
            </a:pPr>
            <a:r>
              <a:rPr lang="en-US" sz="2800" dirty="0">
                <a:solidFill>
                  <a:schemeClr val="bg1"/>
                </a:solidFill>
              </a:rPr>
              <a:t>MEDICAL TEST MODEL</a:t>
            </a:r>
          </a:p>
          <a:p>
            <a:pPr marL="457200" indent="-457200">
              <a:buFont typeface="Arial" panose="020B0604020202020204" pitchFamily="34" charset="0"/>
              <a:buChar char="•"/>
            </a:pPr>
            <a:r>
              <a:rPr lang="en-US" sz="2800" dirty="0">
                <a:solidFill>
                  <a:schemeClr val="bg1"/>
                </a:solidFill>
              </a:rPr>
              <a:t>GEOLOCATION CLUSTERING</a:t>
            </a:r>
          </a:p>
          <a:p>
            <a:pPr marL="457200" indent="-457200">
              <a:buFont typeface="Arial" panose="020B0604020202020204" pitchFamily="34" charset="0"/>
              <a:buChar char="•"/>
            </a:pPr>
            <a:r>
              <a:rPr lang="en-US" sz="2800" dirty="0">
                <a:solidFill>
                  <a:schemeClr val="bg1"/>
                </a:solidFill>
              </a:rPr>
              <a:t>CORE AI</a:t>
            </a:r>
            <a:endParaRPr lang="en-IN" sz="2800" dirty="0">
              <a:solidFill>
                <a:schemeClr val="bg1"/>
              </a:solidFill>
            </a:endParaRPr>
          </a:p>
        </p:txBody>
      </p:sp>
    </p:spTree>
    <p:extLst>
      <p:ext uri="{BB962C8B-B14F-4D97-AF65-F5344CB8AC3E}">
        <p14:creationId xmlns:p14="http://schemas.microsoft.com/office/powerpoint/2010/main" val="470108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527B68-0114-4628-991B-055D7CF154B1}"/>
              </a:ext>
            </a:extLst>
          </p:cNvPr>
          <p:cNvSpPr txBox="1"/>
          <p:nvPr/>
        </p:nvSpPr>
        <p:spPr>
          <a:xfrm>
            <a:off x="225468" y="1182231"/>
            <a:ext cx="11636680" cy="1200329"/>
          </a:xfrm>
          <a:prstGeom prst="rect">
            <a:avLst/>
          </a:prstGeom>
          <a:solidFill>
            <a:schemeClr val="accent5">
              <a:lumMod val="50000"/>
            </a:schemeClr>
          </a:solidFill>
        </p:spPr>
        <p:txBody>
          <a:bodyPr wrap="square" rtlCol="0">
            <a:spAutoFit/>
          </a:bodyPr>
          <a:lstStyle/>
          <a:p>
            <a:r>
              <a:rPr lang="en-US" sz="2400" dirty="0">
                <a:solidFill>
                  <a:schemeClr val="bg1"/>
                </a:solidFill>
              </a:rPr>
              <a:t>We can even provide tests suggestions based on symptoms and diseases.</a:t>
            </a:r>
          </a:p>
          <a:p>
            <a:r>
              <a:rPr lang="en-US" sz="2400" dirty="0">
                <a:solidFill>
                  <a:schemeClr val="bg1"/>
                </a:solidFill>
              </a:rPr>
              <a:t>Testing model will be included after diseases prediction. </a:t>
            </a:r>
          </a:p>
          <a:p>
            <a:r>
              <a:rPr lang="en-US" sz="2400" dirty="0">
                <a:solidFill>
                  <a:schemeClr val="bg1"/>
                </a:solidFill>
              </a:rPr>
              <a:t>We can verify and validate test suggestions with the help of domain expert and hospitals. </a:t>
            </a:r>
          </a:p>
        </p:txBody>
      </p:sp>
      <p:sp>
        <p:nvSpPr>
          <p:cNvPr id="6" name="TextBox 5">
            <a:extLst>
              <a:ext uri="{FF2B5EF4-FFF2-40B4-BE49-F238E27FC236}">
                <a16:creationId xmlns:a16="http://schemas.microsoft.com/office/drawing/2014/main" id="{EBBB76C5-7D5E-4366-80E8-1ED0D66F17D5}"/>
              </a:ext>
            </a:extLst>
          </p:cNvPr>
          <p:cNvSpPr txBox="1"/>
          <p:nvPr/>
        </p:nvSpPr>
        <p:spPr>
          <a:xfrm>
            <a:off x="225468" y="263047"/>
            <a:ext cx="4872625" cy="523220"/>
          </a:xfrm>
          <a:prstGeom prst="rect">
            <a:avLst/>
          </a:prstGeom>
          <a:solidFill>
            <a:schemeClr val="accent5">
              <a:lumMod val="50000"/>
            </a:schemeClr>
          </a:solidFill>
        </p:spPr>
        <p:txBody>
          <a:bodyPr wrap="square" rtlCol="0">
            <a:spAutoFit/>
          </a:bodyPr>
          <a:lstStyle/>
          <a:p>
            <a:r>
              <a:rPr lang="en-US" sz="2800" dirty="0">
                <a:solidFill>
                  <a:schemeClr val="bg1"/>
                </a:solidFill>
              </a:rPr>
              <a:t>MEDICAL TEST MODEL</a:t>
            </a:r>
            <a:endParaRPr lang="en-IN" sz="2800" dirty="0">
              <a:solidFill>
                <a:schemeClr val="bg1"/>
              </a:solidFill>
            </a:endParaRPr>
          </a:p>
        </p:txBody>
      </p:sp>
      <p:sp>
        <p:nvSpPr>
          <p:cNvPr id="2" name="TextBox 1">
            <a:extLst>
              <a:ext uri="{FF2B5EF4-FFF2-40B4-BE49-F238E27FC236}">
                <a16:creationId xmlns:a16="http://schemas.microsoft.com/office/drawing/2014/main" id="{C31EA652-F36C-48E2-A35C-EDD2C1C80F62}"/>
              </a:ext>
            </a:extLst>
          </p:cNvPr>
          <p:cNvSpPr txBox="1"/>
          <p:nvPr/>
        </p:nvSpPr>
        <p:spPr>
          <a:xfrm>
            <a:off x="258871" y="2906039"/>
            <a:ext cx="6192033" cy="3785652"/>
          </a:xfrm>
          <a:prstGeom prst="rect">
            <a:avLst/>
          </a:prstGeom>
          <a:solidFill>
            <a:schemeClr val="accent5">
              <a:lumMod val="50000"/>
            </a:schemeClr>
          </a:solidFill>
        </p:spPr>
        <p:txBody>
          <a:bodyPr wrap="square" rtlCol="0">
            <a:spAutoFit/>
          </a:bodyPr>
          <a:lstStyle/>
          <a:p>
            <a:r>
              <a:rPr lang="en-US" sz="2400" dirty="0">
                <a:solidFill>
                  <a:schemeClr val="bg1"/>
                </a:solidFill>
              </a:rPr>
              <a:t>Testing examples</a:t>
            </a:r>
          </a:p>
          <a:p>
            <a:r>
              <a:rPr lang="en-IN" sz="2400" dirty="0">
                <a:solidFill>
                  <a:schemeClr val="bg1"/>
                </a:solidFill>
              </a:rPr>
              <a:t>Disease clinical test</a:t>
            </a:r>
          </a:p>
          <a:p>
            <a:r>
              <a:rPr lang="en-IN" sz="2400" dirty="0">
                <a:solidFill>
                  <a:schemeClr val="bg1"/>
                </a:solidFill>
              </a:rPr>
              <a:t>1. Hepatitis B : Hepatitis B surface antigen test</a:t>
            </a:r>
          </a:p>
          <a:p>
            <a:r>
              <a:rPr lang="en-IN" sz="2400" dirty="0">
                <a:solidFill>
                  <a:schemeClr val="bg1"/>
                </a:solidFill>
              </a:rPr>
              <a:t>2. Hepatitis C:  Antibodies to HCV test</a:t>
            </a:r>
          </a:p>
          <a:p>
            <a:r>
              <a:rPr lang="en-IN" sz="2400" dirty="0">
                <a:solidFill>
                  <a:schemeClr val="bg1"/>
                </a:solidFill>
              </a:rPr>
              <a:t>3. HIV:  Antibodies to HIV test</a:t>
            </a:r>
          </a:p>
          <a:p>
            <a:r>
              <a:rPr lang="en-IN" sz="2400" dirty="0">
                <a:solidFill>
                  <a:schemeClr val="bg1"/>
                </a:solidFill>
              </a:rPr>
              <a:t>4. Malaria:  Plasmodium spp. antigens test</a:t>
            </a:r>
          </a:p>
          <a:p>
            <a:r>
              <a:rPr lang="en-IN" sz="2400" dirty="0">
                <a:solidFill>
                  <a:schemeClr val="bg1"/>
                </a:solidFill>
              </a:rPr>
              <a:t>5. Tuberculosis: Mycobacterium tuberculosis bacteria test</a:t>
            </a:r>
          </a:p>
          <a:p>
            <a:r>
              <a:rPr lang="en-IN" sz="2400" dirty="0">
                <a:solidFill>
                  <a:schemeClr val="bg1"/>
                </a:solidFill>
              </a:rPr>
              <a:t>6. syphilis: antibodies to Treponema pallidum test.</a:t>
            </a:r>
          </a:p>
        </p:txBody>
      </p:sp>
    </p:spTree>
    <p:extLst>
      <p:ext uri="{BB962C8B-B14F-4D97-AF65-F5344CB8AC3E}">
        <p14:creationId xmlns:p14="http://schemas.microsoft.com/office/powerpoint/2010/main" val="4235035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527B68-0114-4628-991B-055D7CF154B1}"/>
              </a:ext>
            </a:extLst>
          </p:cNvPr>
          <p:cNvSpPr txBox="1"/>
          <p:nvPr/>
        </p:nvSpPr>
        <p:spPr>
          <a:xfrm>
            <a:off x="225467" y="1182231"/>
            <a:ext cx="11411213" cy="1200329"/>
          </a:xfrm>
          <a:prstGeom prst="rect">
            <a:avLst/>
          </a:prstGeom>
          <a:solidFill>
            <a:schemeClr val="accent5">
              <a:lumMod val="50000"/>
            </a:schemeClr>
          </a:solidFill>
        </p:spPr>
        <p:txBody>
          <a:bodyPr wrap="square" rtlCol="0">
            <a:spAutoFit/>
          </a:bodyPr>
          <a:lstStyle/>
          <a:p>
            <a:r>
              <a:rPr lang="en-US" sz="2400" dirty="0">
                <a:solidFill>
                  <a:schemeClr val="bg1"/>
                </a:solidFill>
              </a:rPr>
              <a:t>Cluster diseases and symptoms based on the location with the help of machine learning clustering algorithms and after this, bot can suggest users to be alert of those diseases and can even provide proper precautions . </a:t>
            </a:r>
          </a:p>
        </p:txBody>
      </p:sp>
      <p:sp>
        <p:nvSpPr>
          <p:cNvPr id="6" name="TextBox 5">
            <a:extLst>
              <a:ext uri="{FF2B5EF4-FFF2-40B4-BE49-F238E27FC236}">
                <a16:creationId xmlns:a16="http://schemas.microsoft.com/office/drawing/2014/main" id="{EBBB76C5-7D5E-4366-80E8-1ED0D66F17D5}"/>
              </a:ext>
            </a:extLst>
          </p:cNvPr>
          <p:cNvSpPr txBox="1"/>
          <p:nvPr/>
        </p:nvSpPr>
        <p:spPr>
          <a:xfrm>
            <a:off x="225468" y="263047"/>
            <a:ext cx="4872625" cy="523220"/>
          </a:xfrm>
          <a:prstGeom prst="rect">
            <a:avLst/>
          </a:prstGeom>
          <a:solidFill>
            <a:schemeClr val="accent5">
              <a:lumMod val="50000"/>
            </a:schemeClr>
          </a:solidFill>
        </p:spPr>
        <p:txBody>
          <a:bodyPr wrap="square" rtlCol="0">
            <a:spAutoFit/>
          </a:bodyPr>
          <a:lstStyle/>
          <a:p>
            <a:r>
              <a:rPr lang="en-US" sz="2800" dirty="0">
                <a:solidFill>
                  <a:schemeClr val="bg1"/>
                </a:solidFill>
              </a:rPr>
              <a:t>GEOLOCATION CLUSTERING</a:t>
            </a:r>
            <a:endParaRPr lang="en-IN" sz="2800" dirty="0">
              <a:solidFill>
                <a:schemeClr val="bg1"/>
              </a:solidFill>
            </a:endParaRPr>
          </a:p>
        </p:txBody>
      </p:sp>
      <p:pic>
        <p:nvPicPr>
          <p:cNvPr id="3" name="Picture 2" descr="A screenshot of a cell phone&#10;&#10;Description automatically generated">
            <a:extLst>
              <a:ext uri="{FF2B5EF4-FFF2-40B4-BE49-F238E27FC236}">
                <a16:creationId xmlns:a16="http://schemas.microsoft.com/office/drawing/2014/main" id="{3F53F7A8-3D64-4E2F-96F1-F3CB606DF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8719" y="3018772"/>
            <a:ext cx="6237962" cy="3532340"/>
          </a:xfrm>
          <a:prstGeom prst="rect">
            <a:avLst/>
          </a:prstGeom>
        </p:spPr>
      </p:pic>
    </p:spTree>
    <p:extLst>
      <p:ext uri="{BB962C8B-B14F-4D97-AF65-F5344CB8AC3E}">
        <p14:creationId xmlns:p14="http://schemas.microsoft.com/office/powerpoint/2010/main" val="343596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BB76C5-7D5E-4366-80E8-1ED0D66F17D5}"/>
              </a:ext>
            </a:extLst>
          </p:cNvPr>
          <p:cNvSpPr txBox="1"/>
          <p:nvPr/>
        </p:nvSpPr>
        <p:spPr>
          <a:xfrm>
            <a:off x="237994" y="263047"/>
            <a:ext cx="4872625" cy="523220"/>
          </a:xfrm>
          <a:prstGeom prst="rect">
            <a:avLst/>
          </a:prstGeom>
          <a:solidFill>
            <a:schemeClr val="accent5">
              <a:lumMod val="50000"/>
            </a:schemeClr>
          </a:solidFill>
        </p:spPr>
        <p:txBody>
          <a:bodyPr wrap="square" rtlCol="0">
            <a:spAutoFit/>
          </a:bodyPr>
          <a:lstStyle/>
          <a:p>
            <a:r>
              <a:rPr lang="en-US" sz="2800" dirty="0">
                <a:solidFill>
                  <a:schemeClr val="bg1"/>
                </a:solidFill>
              </a:rPr>
              <a:t>CORE AI of Chat bot</a:t>
            </a:r>
            <a:endParaRPr lang="en-IN" sz="2800" dirty="0">
              <a:solidFill>
                <a:schemeClr val="bg1"/>
              </a:solidFill>
            </a:endParaRPr>
          </a:p>
        </p:txBody>
      </p:sp>
      <p:sp>
        <p:nvSpPr>
          <p:cNvPr id="2" name="Rectangle 1">
            <a:extLst>
              <a:ext uri="{FF2B5EF4-FFF2-40B4-BE49-F238E27FC236}">
                <a16:creationId xmlns:a16="http://schemas.microsoft.com/office/drawing/2014/main" id="{27048844-F9E8-49CB-BEA3-FB0CD162D9A5}"/>
              </a:ext>
            </a:extLst>
          </p:cNvPr>
          <p:cNvSpPr/>
          <p:nvPr/>
        </p:nvSpPr>
        <p:spPr>
          <a:xfrm>
            <a:off x="226857" y="1497991"/>
            <a:ext cx="11448790" cy="504230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Diagram 6">
            <a:extLst>
              <a:ext uri="{FF2B5EF4-FFF2-40B4-BE49-F238E27FC236}">
                <a16:creationId xmlns:a16="http://schemas.microsoft.com/office/drawing/2014/main" id="{C5E3D8EE-37E1-4B17-B5B1-EAD71E07862B}"/>
              </a:ext>
            </a:extLst>
          </p:cNvPr>
          <p:cNvGraphicFramePr/>
          <p:nvPr>
            <p:extLst>
              <p:ext uri="{D42A27DB-BD31-4B8C-83A1-F6EECF244321}">
                <p14:modId xmlns:p14="http://schemas.microsoft.com/office/powerpoint/2010/main" val="3837200876"/>
              </p:ext>
            </p:extLst>
          </p:nvPr>
        </p:nvGraphicFramePr>
        <p:xfrm>
          <a:off x="-172579" y="2354893"/>
          <a:ext cx="5358355" cy="3908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Arrow: Right 9">
            <a:extLst>
              <a:ext uri="{FF2B5EF4-FFF2-40B4-BE49-F238E27FC236}">
                <a16:creationId xmlns:a16="http://schemas.microsoft.com/office/drawing/2014/main" id="{4F93FE6A-7205-4654-B59E-F540A362A3E7}"/>
              </a:ext>
            </a:extLst>
          </p:cNvPr>
          <p:cNvSpPr/>
          <p:nvPr/>
        </p:nvSpPr>
        <p:spPr>
          <a:xfrm>
            <a:off x="4696572" y="3978955"/>
            <a:ext cx="65135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E0D9F705-371D-4365-8029-403A1615519A}"/>
              </a:ext>
            </a:extLst>
          </p:cNvPr>
          <p:cNvSpPr/>
          <p:nvPr/>
        </p:nvSpPr>
        <p:spPr>
          <a:xfrm>
            <a:off x="5721618" y="3643508"/>
            <a:ext cx="1753644" cy="11555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B91BD69-EF5B-4314-9C9B-FFA0EDB92980}"/>
              </a:ext>
            </a:extLst>
          </p:cNvPr>
          <p:cNvSpPr txBox="1"/>
          <p:nvPr/>
        </p:nvSpPr>
        <p:spPr>
          <a:xfrm>
            <a:off x="6132202" y="3929752"/>
            <a:ext cx="1423091" cy="707886"/>
          </a:xfrm>
          <a:prstGeom prst="rect">
            <a:avLst/>
          </a:prstGeom>
          <a:noFill/>
        </p:spPr>
        <p:txBody>
          <a:bodyPr wrap="square" rtlCol="0">
            <a:spAutoFit/>
          </a:bodyPr>
          <a:lstStyle/>
          <a:p>
            <a:r>
              <a:rPr lang="en-US" sz="2000" dirty="0">
                <a:solidFill>
                  <a:schemeClr val="bg1"/>
                </a:solidFill>
              </a:rPr>
              <a:t>Refined Model</a:t>
            </a:r>
            <a:endParaRPr lang="en-IN" sz="2000" dirty="0">
              <a:solidFill>
                <a:schemeClr val="bg1"/>
              </a:solidFill>
            </a:endParaRPr>
          </a:p>
        </p:txBody>
      </p:sp>
      <p:sp>
        <p:nvSpPr>
          <p:cNvPr id="13" name="Arrow: Right 12">
            <a:extLst>
              <a:ext uri="{FF2B5EF4-FFF2-40B4-BE49-F238E27FC236}">
                <a16:creationId xmlns:a16="http://schemas.microsoft.com/office/drawing/2014/main" id="{1B3A4685-066C-481C-909E-2B3E173A7759}"/>
              </a:ext>
            </a:extLst>
          </p:cNvPr>
          <p:cNvSpPr/>
          <p:nvPr/>
        </p:nvSpPr>
        <p:spPr>
          <a:xfrm>
            <a:off x="7755011" y="4024957"/>
            <a:ext cx="688932" cy="392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FDEDB323-D747-4D47-92E0-34DBE795BF21}"/>
              </a:ext>
            </a:extLst>
          </p:cNvPr>
          <p:cNvSpPr/>
          <p:nvPr/>
        </p:nvSpPr>
        <p:spPr>
          <a:xfrm>
            <a:off x="8786299" y="3705993"/>
            <a:ext cx="2289486" cy="103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3BCD86E1-BD79-4B17-BB4D-3E26614B90D9}"/>
              </a:ext>
            </a:extLst>
          </p:cNvPr>
          <p:cNvSpPr txBox="1"/>
          <p:nvPr/>
        </p:nvSpPr>
        <p:spPr>
          <a:xfrm>
            <a:off x="9005514" y="3921328"/>
            <a:ext cx="1628384" cy="707886"/>
          </a:xfrm>
          <a:prstGeom prst="rect">
            <a:avLst/>
          </a:prstGeom>
          <a:noFill/>
        </p:spPr>
        <p:txBody>
          <a:bodyPr wrap="square" rtlCol="0">
            <a:spAutoFit/>
          </a:bodyPr>
          <a:lstStyle/>
          <a:p>
            <a:r>
              <a:rPr lang="en-US" sz="2000" dirty="0">
                <a:solidFill>
                  <a:schemeClr val="bg1"/>
                </a:solidFill>
              </a:rPr>
              <a:t>Medical test Model</a:t>
            </a:r>
            <a:endParaRPr lang="en-IN" sz="2000" dirty="0">
              <a:solidFill>
                <a:schemeClr val="bg1"/>
              </a:solidFill>
            </a:endParaRPr>
          </a:p>
        </p:txBody>
      </p:sp>
      <p:sp>
        <p:nvSpPr>
          <p:cNvPr id="16" name="Flowchart: Process 15">
            <a:extLst>
              <a:ext uri="{FF2B5EF4-FFF2-40B4-BE49-F238E27FC236}">
                <a16:creationId xmlns:a16="http://schemas.microsoft.com/office/drawing/2014/main" id="{40792ED3-C053-4FBF-97CE-D86483ADE320}"/>
              </a:ext>
            </a:extLst>
          </p:cNvPr>
          <p:cNvSpPr/>
          <p:nvPr/>
        </p:nvSpPr>
        <p:spPr>
          <a:xfrm>
            <a:off x="8394890" y="1706722"/>
            <a:ext cx="2534421" cy="118542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CA6AB9C-AA3C-4D4B-AE8F-F9BE7BEA9B1E}"/>
              </a:ext>
            </a:extLst>
          </p:cNvPr>
          <p:cNvSpPr txBox="1"/>
          <p:nvPr/>
        </p:nvSpPr>
        <p:spPr>
          <a:xfrm>
            <a:off x="8680537" y="1902244"/>
            <a:ext cx="1766170" cy="707886"/>
          </a:xfrm>
          <a:prstGeom prst="rect">
            <a:avLst/>
          </a:prstGeom>
          <a:noFill/>
        </p:spPr>
        <p:txBody>
          <a:bodyPr wrap="square" rtlCol="0">
            <a:spAutoFit/>
          </a:bodyPr>
          <a:lstStyle/>
          <a:p>
            <a:r>
              <a:rPr lang="en-US" sz="2000" dirty="0">
                <a:solidFill>
                  <a:schemeClr val="bg1"/>
                </a:solidFill>
              </a:rPr>
              <a:t>Geolocation clustering</a:t>
            </a:r>
            <a:endParaRPr lang="en-IN" sz="2000" dirty="0">
              <a:solidFill>
                <a:schemeClr val="bg1"/>
              </a:solidFill>
            </a:endParaRPr>
          </a:p>
        </p:txBody>
      </p:sp>
    </p:spTree>
    <p:extLst>
      <p:ext uri="{BB962C8B-B14F-4D97-AF65-F5344CB8AC3E}">
        <p14:creationId xmlns:p14="http://schemas.microsoft.com/office/powerpoint/2010/main" val="7011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3E11C5-A0A5-4E82-AC87-E5E87EFF78DD}"/>
              </a:ext>
            </a:extLst>
          </p:cNvPr>
          <p:cNvSpPr txBox="1"/>
          <p:nvPr/>
        </p:nvSpPr>
        <p:spPr>
          <a:xfrm>
            <a:off x="225468" y="263047"/>
            <a:ext cx="3958225" cy="523220"/>
          </a:xfrm>
          <a:prstGeom prst="rect">
            <a:avLst/>
          </a:prstGeom>
          <a:solidFill>
            <a:schemeClr val="accent5">
              <a:lumMod val="50000"/>
            </a:schemeClr>
          </a:solidFill>
        </p:spPr>
        <p:txBody>
          <a:bodyPr wrap="square" rtlCol="0">
            <a:spAutoFit/>
          </a:bodyPr>
          <a:lstStyle/>
          <a:p>
            <a:r>
              <a:rPr lang="en-US" sz="2800" dirty="0">
                <a:solidFill>
                  <a:schemeClr val="bg1"/>
                </a:solidFill>
              </a:rPr>
              <a:t>CURRENT MODEL</a:t>
            </a:r>
            <a:endParaRPr lang="en-IN" sz="2800" dirty="0">
              <a:solidFill>
                <a:schemeClr val="bg1"/>
              </a:solidFill>
            </a:endParaRPr>
          </a:p>
        </p:txBody>
      </p:sp>
      <p:sp>
        <p:nvSpPr>
          <p:cNvPr id="5" name="TextBox 4">
            <a:extLst>
              <a:ext uri="{FF2B5EF4-FFF2-40B4-BE49-F238E27FC236}">
                <a16:creationId xmlns:a16="http://schemas.microsoft.com/office/drawing/2014/main" id="{62527B68-0114-4628-991B-055D7CF154B1}"/>
              </a:ext>
            </a:extLst>
          </p:cNvPr>
          <p:cNvSpPr txBox="1"/>
          <p:nvPr/>
        </p:nvSpPr>
        <p:spPr>
          <a:xfrm>
            <a:off x="225468" y="989556"/>
            <a:ext cx="5285984" cy="1569660"/>
          </a:xfrm>
          <a:prstGeom prst="rect">
            <a:avLst/>
          </a:prstGeom>
          <a:solidFill>
            <a:schemeClr val="accent5">
              <a:lumMod val="50000"/>
            </a:schemeClr>
          </a:solidFill>
        </p:spPr>
        <p:txBody>
          <a:bodyPr wrap="square" rtlCol="0">
            <a:spAutoFit/>
          </a:bodyPr>
          <a:lstStyle/>
          <a:p>
            <a:r>
              <a:rPr lang="en-US" sz="2400" dirty="0">
                <a:solidFill>
                  <a:schemeClr val="bg1"/>
                </a:solidFill>
              </a:rPr>
              <a:t>DATASET INFORMATION- </a:t>
            </a:r>
          </a:p>
          <a:p>
            <a:r>
              <a:rPr lang="en-US" sz="2400" dirty="0">
                <a:solidFill>
                  <a:schemeClr val="bg1"/>
                </a:solidFill>
              </a:rPr>
              <a:t>COLUMNS- 133</a:t>
            </a:r>
          </a:p>
          <a:p>
            <a:r>
              <a:rPr lang="en-US" sz="2400" dirty="0">
                <a:solidFill>
                  <a:schemeClr val="bg1"/>
                </a:solidFill>
              </a:rPr>
              <a:t>ROWS - 4920</a:t>
            </a:r>
          </a:p>
          <a:p>
            <a:r>
              <a:rPr lang="en-US" sz="2400" dirty="0">
                <a:solidFill>
                  <a:schemeClr val="bg1"/>
                </a:solidFill>
              </a:rPr>
              <a:t>TARGET COLUMN -  ‘PROGNOSIS’</a:t>
            </a:r>
          </a:p>
        </p:txBody>
      </p:sp>
      <p:pic>
        <p:nvPicPr>
          <p:cNvPr id="2" name="Picture 1">
            <a:extLst>
              <a:ext uri="{FF2B5EF4-FFF2-40B4-BE49-F238E27FC236}">
                <a16:creationId xmlns:a16="http://schemas.microsoft.com/office/drawing/2014/main" id="{B14AB3E1-6CCA-4044-B90F-9740F58C7098}"/>
              </a:ext>
            </a:extLst>
          </p:cNvPr>
          <p:cNvPicPr>
            <a:picLocks noChangeAspect="1"/>
          </p:cNvPicPr>
          <p:nvPr/>
        </p:nvPicPr>
        <p:blipFill>
          <a:blip r:embed="rId2"/>
          <a:stretch>
            <a:fillRect/>
          </a:stretch>
        </p:blipFill>
        <p:spPr>
          <a:xfrm>
            <a:off x="285750" y="3679521"/>
            <a:ext cx="11620500" cy="2561834"/>
          </a:xfrm>
          <a:prstGeom prst="rect">
            <a:avLst/>
          </a:prstGeom>
        </p:spPr>
      </p:pic>
      <p:sp>
        <p:nvSpPr>
          <p:cNvPr id="6" name="TextBox 5">
            <a:extLst>
              <a:ext uri="{FF2B5EF4-FFF2-40B4-BE49-F238E27FC236}">
                <a16:creationId xmlns:a16="http://schemas.microsoft.com/office/drawing/2014/main" id="{8DE8E4A3-759E-458F-A1A5-41FFE82C7173}"/>
              </a:ext>
            </a:extLst>
          </p:cNvPr>
          <p:cNvSpPr txBox="1"/>
          <p:nvPr/>
        </p:nvSpPr>
        <p:spPr>
          <a:xfrm>
            <a:off x="4530246" y="3010153"/>
            <a:ext cx="1565754" cy="523220"/>
          </a:xfrm>
          <a:prstGeom prst="rect">
            <a:avLst/>
          </a:prstGeom>
          <a:solidFill>
            <a:schemeClr val="accent5">
              <a:lumMod val="50000"/>
            </a:schemeClr>
          </a:solidFill>
        </p:spPr>
        <p:txBody>
          <a:bodyPr wrap="square" rtlCol="0">
            <a:spAutoFit/>
          </a:bodyPr>
          <a:lstStyle/>
          <a:p>
            <a:r>
              <a:rPr lang="en-US" sz="2800" dirty="0">
                <a:solidFill>
                  <a:schemeClr val="bg1"/>
                </a:solidFill>
              </a:rPr>
              <a:t>DATASET </a:t>
            </a:r>
            <a:endParaRPr lang="en-IN" sz="2800" dirty="0">
              <a:solidFill>
                <a:schemeClr val="bg1"/>
              </a:solidFill>
            </a:endParaRPr>
          </a:p>
        </p:txBody>
      </p:sp>
    </p:spTree>
    <p:extLst>
      <p:ext uri="{BB962C8B-B14F-4D97-AF65-F5344CB8AC3E}">
        <p14:creationId xmlns:p14="http://schemas.microsoft.com/office/powerpoint/2010/main" val="104924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3E11C5-A0A5-4E82-AC87-E5E87EFF78DD}"/>
              </a:ext>
            </a:extLst>
          </p:cNvPr>
          <p:cNvSpPr txBox="1"/>
          <p:nvPr/>
        </p:nvSpPr>
        <p:spPr>
          <a:xfrm>
            <a:off x="250521" y="338203"/>
            <a:ext cx="3970751" cy="523220"/>
          </a:xfrm>
          <a:prstGeom prst="rect">
            <a:avLst/>
          </a:prstGeom>
          <a:solidFill>
            <a:schemeClr val="accent5">
              <a:lumMod val="50000"/>
            </a:schemeClr>
          </a:solidFill>
        </p:spPr>
        <p:txBody>
          <a:bodyPr wrap="square" rtlCol="0">
            <a:spAutoFit/>
          </a:bodyPr>
          <a:lstStyle/>
          <a:p>
            <a:r>
              <a:rPr lang="en-US" sz="2800" dirty="0">
                <a:solidFill>
                  <a:schemeClr val="bg1"/>
                </a:solidFill>
              </a:rPr>
              <a:t>CURRENT MODEL</a:t>
            </a:r>
            <a:endParaRPr lang="en-IN" sz="2800" dirty="0">
              <a:solidFill>
                <a:schemeClr val="bg1"/>
              </a:solidFill>
            </a:endParaRPr>
          </a:p>
        </p:txBody>
      </p:sp>
      <p:sp>
        <p:nvSpPr>
          <p:cNvPr id="5" name="TextBox 4">
            <a:extLst>
              <a:ext uri="{FF2B5EF4-FFF2-40B4-BE49-F238E27FC236}">
                <a16:creationId xmlns:a16="http://schemas.microsoft.com/office/drawing/2014/main" id="{62527B68-0114-4628-991B-055D7CF154B1}"/>
              </a:ext>
            </a:extLst>
          </p:cNvPr>
          <p:cNvSpPr txBox="1"/>
          <p:nvPr/>
        </p:nvSpPr>
        <p:spPr>
          <a:xfrm>
            <a:off x="250521" y="1114816"/>
            <a:ext cx="11686783" cy="1200329"/>
          </a:xfrm>
          <a:prstGeom prst="rect">
            <a:avLst/>
          </a:prstGeom>
          <a:solidFill>
            <a:schemeClr val="accent5">
              <a:lumMod val="50000"/>
            </a:schemeClr>
          </a:solidFill>
        </p:spPr>
        <p:txBody>
          <a:bodyPr wrap="square" rtlCol="0">
            <a:spAutoFit/>
          </a:bodyPr>
          <a:lstStyle/>
          <a:p>
            <a:pPr marL="457200" indent="-457200">
              <a:buFont typeface="Arial" panose="020B0604020202020204" pitchFamily="34" charset="0"/>
              <a:buChar char="•"/>
            </a:pPr>
            <a:r>
              <a:rPr lang="en-US" sz="2400" dirty="0">
                <a:solidFill>
                  <a:schemeClr val="bg1"/>
                </a:solidFill>
              </a:rPr>
              <a:t>Performed data analysis and data preprocessing</a:t>
            </a:r>
          </a:p>
          <a:p>
            <a:pPr marL="457200" indent="-457200">
              <a:buFont typeface="Arial" panose="020B0604020202020204" pitchFamily="34" charset="0"/>
              <a:buChar char="•"/>
            </a:pPr>
            <a:r>
              <a:rPr lang="en-US" sz="2400" dirty="0">
                <a:solidFill>
                  <a:schemeClr val="bg1"/>
                </a:solidFill>
              </a:rPr>
              <a:t>Trained several classification model for choosing the best algorithm according to our requirement with the help of metrics and probability.</a:t>
            </a:r>
          </a:p>
        </p:txBody>
      </p:sp>
      <p:pic>
        <p:nvPicPr>
          <p:cNvPr id="2" name="Picture 1">
            <a:extLst>
              <a:ext uri="{FF2B5EF4-FFF2-40B4-BE49-F238E27FC236}">
                <a16:creationId xmlns:a16="http://schemas.microsoft.com/office/drawing/2014/main" id="{6A9534A1-A172-435B-9D35-0763DC57FFED}"/>
              </a:ext>
            </a:extLst>
          </p:cNvPr>
          <p:cNvPicPr>
            <a:picLocks noChangeAspect="1"/>
          </p:cNvPicPr>
          <p:nvPr/>
        </p:nvPicPr>
        <p:blipFill>
          <a:blip r:embed="rId2"/>
          <a:stretch>
            <a:fillRect/>
          </a:stretch>
        </p:blipFill>
        <p:spPr>
          <a:xfrm>
            <a:off x="2720237" y="2895250"/>
            <a:ext cx="5077160" cy="3582444"/>
          </a:xfrm>
          <a:prstGeom prst="rect">
            <a:avLst/>
          </a:prstGeom>
        </p:spPr>
      </p:pic>
    </p:spTree>
    <p:extLst>
      <p:ext uri="{BB962C8B-B14F-4D97-AF65-F5344CB8AC3E}">
        <p14:creationId xmlns:p14="http://schemas.microsoft.com/office/powerpoint/2010/main" val="223386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527B68-0114-4628-991B-055D7CF154B1}"/>
              </a:ext>
            </a:extLst>
          </p:cNvPr>
          <p:cNvSpPr txBox="1"/>
          <p:nvPr/>
        </p:nvSpPr>
        <p:spPr>
          <a:xfrm>
            <a:off x="100208" y="1182231"/>
            <a:ext cx="5060515" cy="3970318"/>
          </a:xfrm>
          <a:prstGeom prst="rect">
            <a:avLst/>
          </a:prstGeom>
          <a:solidFill>
            <a:schemeClr val="accent5">
              <a:lumMod val="50000"/>
            </a:schemeClr>
          </a:solidFill>
        </p:spPr>
        <p:txBody>
          <a:bodyPr wrap="square" rtlCol="0">
            <a:spAutoFit/>
          </a:bodyPr>
          <a:lstStyle/>
          <a:p>
            <a:r>
              <a:rPr lang="en-US" sz="2800" dirty="0">
                <a:solidFill>
                  <a:schemeClr val="bg1"/>
                </a:solidFill>
              </a:rPr>
              <a:t>Algorithms Selected – </a:t>
            </a:r>
          </a:p>
          <a:p>
            <a:endParaRPr lang="en-US" sz="2800" dirty="0">
              <a:solidFill>
                <a:schemeClr val="bg1"/>
              </a:solidFill>
            </a:endParaRPr>
          </a:p>
          <a:p>
            <a:r>
              <a:rPr lang="en-US" sz="2800" dirty="0">
                <a:solidFill>
                  <a:schemeClr val="bg1"/>
                </a:solidFill>
              </a:rPr>
              <a:t>1. Random Forest Classifier</a:t>
            </a:r>
          </a:p>
          <a:p>
            <a:endParaRPr lang="en-US" sz="2800" dirty="0">
              <a:solidFill>
                <a:schemeClr val="bg1"/>
              </a:solidFill>
            </a:endParaRPr>
          </a:p>
          <a:p>
            <a:r>
              <a:rPr lang="en-IN" sz="2800" dirty="0">
                <a:solidFill>
                  <a:schemeClr val="bg1"/>
                </a:solidFill>
              </a:rPr>
              <a:t>2. Stochastic Gradient Descent</a:t>
            </a:r>
          </a:p>
          <a:p>
            <a:r>
              <a:rPr lang="en-IN" sz="2800" dirty="0">
                <a:solidFill>
                  <a:schemeClr val="bg1"/>
                </a:solidFill>
              </a:rPr>
              <a:t> </a:t>
            </a:r>
          </a:p>
          <a:p>
            <a:r>
              <a:rPr lang="en-IN" sz="2800" dirty="0">
                <a:solidFill>
                  <a:schemeClr val="bg1"/>
                </a:solidFill>
              </a:rPr>
              <a:t>3. </a:t>
            </a:r>
            <a:r>
              <a:rPr lang="en-IN" sz="2800" dirty="0" err="1">
                <a:solidFill>
                  <a:schemeClr val="bg1"/>
                </a:solidFill>
              </a:rPr>
              <a:t>MultiNomial</a:t>
            </a:r>
            <a:r>
              <a:rPr lang="en-IN" sz="2800" dirty="0">
                <a:solidFill>
                  <a:schemeClr val="bg1"/>
                </a:solidFill>
              </a:rPr>
              <a:t> Naïve Bayes </a:t>
            </a:r>
          </a:p>
          <a:p>
            <a:endParaRPr lang="en-IN" sz="2800" dirty="0">
              <a:solidFill>
                <a:schemeClr val="bg1"/>
              </a:solidFill>
            </a:endParaRPr>
          </a:p>
          <a:p>
            <a:r>
              <a:rPr lang="en-IN" sz="2800" dirty="0">
                <a:solidFill>
                  <a:schemeClr val="bg1"/>
                </a:solidFill>
              </a:rPr>
              <a:t>4. Multi Layer Perceptron</a:t>
            </a:r>
            <a:r>
              <a:rPr lang="en-US" sz="2800" dirty="0">
                <a:solidFill>
                  <a:schemeClr val="bg1"/>
                </a:solidFill>
              </a:rPr>
              <a:t>  </a:t>
            </a:r>
          </a:p>
        </p:txBody>
      </p:sp>
      <p:pic>
        <p:nvPicPr>
          <p:cNvPr id="3" name="Picture 2">
            <a:extLst>
              <a:ext uri="{FF2B5EF4-FFF2-40B4-BE49-F238E27FC236}">
                <a16:creationId xmlns:a16="http://schemas.microsoft.com/office/drawing/2014/main" id="{D257954F-5D58-4BFB-82E0-1BD8AC54E44C}"/>
              </a:ext>
            </a:extLst>
          </p:cNvPr>
          <p:cNvPicPr>
            <a:picLocks noChangeAspect="1"/>
          </p:cNvPicPr>
          <p:nvPr/>
        </p:nvPicPr>
        <p:blipFill>
          <a:blip r:embed="rId2"/>
          <a:stretch>
            <a:fillRect/>
          </a:stretch>
        </p:blipFill>
        <p:spPr>
          <a:xfrm>
            <a:off x="6845335" y="1182231"/>
            <a:ext cx="4741421" cy="4091227"/>
          </a:xfrm>
          <a:prstGeom prst="rect">
            <a:avLst/>
          </a:prstGeom>
        </p:spPr>
      </p:pic>
      <p:sp>
        <p:nvSpPr>
          <p:cNvPr id="7" name="TextBox 6">
            <a:extLst>
              <a:ext uri="{FF2B5EF4-FFF2-40B4-BE49-F238E27FC236}">
                <a16:creationId xmlns:a16="http://schemas.microsoft.com/office/drawing/2014/main" id="{AB6FDE06-AE03-4D59-A70C-5E0453941DF6}"/>
              </a:ext>
            </a:extLst>
          </p:cNvPr>
          <p:cNvSpPr txBox="1"/>
          <p:nvPr/>
        </p:nvSpPr>
        <p:spPr>
          <a:xfrm>
            <a:off x="225468" y="263047"/>
            <a:ext cx="3958225" cy="523220"/>
          </a:xfrm>
          <a:prstGeom prst="rect">
            <a:avLst/>
          </a:prstGeom>
          <a:solidFill>
            <a:schemeClr val="accent5">
              <a:lumMod val="50000"/>
            </a:schemeClr>
          </a:solidFill>
        </p:spPr>
        <p:txBody>
          <a:bodyPr wrap="square" rtlCol="0">
            <a:spAutoFit/>
          </a:bodyPr>
          <a:lstStyle/>
          <a:p>
            <a:r>
              <a:rPr lang="en-US" sz="2800" dirty="0">
                <a:solidFill>
                  <a:schemeClr val="bg1"/>
                </a:solidFill>
              </a:rPr>
              <a:t>CURRENT MODEL</a:t>
            </a:r>
            <a:endParaRPr lang="en-IN" sz="2800" dirty="0">
              <a:solidFill>
                <a:schemeClr val="bg1"/>
              </a:solidFill>
            </a:endParaRPr>
          </a:p>
        </p:txBody>
      </p:sp>
    </p:spTree>
    <p:extLst>
      <p:ext uri="{BB962C8B-B14F-4D97-AF65-F5344CB8AC3E}">
        <p14:creationId xmlns:p14="http://schemas.microsoft.com/office/powerpoint/2010/main" val="56879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527B68-0114-4628-991B-055D7CF154B1}"/>
              </a:ext>
            </a:extLst>
          </p:cNvPr>
          <p:cNvSpPr txBox="1"/>
          <p:nvPr/>
        </p:nvSpPr>
        <p:spPr>
          <a:xfrm>
            <a:off x="250521" y="1004226"/>
            <a:ext cx="9319364" cy="461665"/>
          </a:xfrm>
          <a:prstGeom prst="rect">
            <a:avLst/>
          </a:prstGeom>
          <a:solidFill>
            <a:schemeClr val="accent5">
              <a:lumMod val="50000"/>
            </a:schemeClr>
          </a:solidFill>
        </p:spPr>
        <p:txBody>
          <a:bodyPr wrap="square" rtlCol="0">
            <a:spAutoFit/>
          </a:bodyPr>
          <a:lstStyle/>
          <a:p>
            <a:r>
              <a:rPr lang="en-US" sz="2400" dirty="0">
                <a:solidFill>
                  <a:schemeClr val="bg1"/>
                </a:solidFill>
              </a:rPr>
              <a:t>Logic used for extracting top 3 diseases from 4 models.</a:t>
            </a:r>
          </a:p>
        </p:txBody>
      </p:sp>
      <p:sp>
        <p:nvSpPr>
          <p:cNvPr id="6" name="TextBox 5">
            <a:extLst>
              <a:ext uri="{FF2B5EF4-FFF2-40B4-BE49-F238E27FC236}">
                <a16:creationId xmlns:a16="http://schemas.microsoft.com/office/drawing/2014/main" id="{1B33AA35-C57E-4281-82CE-36FCEB9CE6DA}"/>
              </a:ext>
            </a:extLst>
          </p:cNvPr>
          <p:cNvSpPr txBox="1"/>
          <p:nvPr/>
        </p:nvSpPr>
        <p:spPr>
          <a:xfrm>
            <a:off x="250521" y="338203"/>
            <a:ext cx="3970751" cy="523220"/>
          </a:xfrm>
          <a:prstGeom prst="rect">
            <a:avLst/>
          </a:prstGeom>
          <a:solidFill>
            <a:schemeClr val="accent5">
              <a:lumMod val="50000"/>
            </a:schemeClr>
          </a:solidFill>
        </p:spPr>
        <p:txBody>
          <a:bodyPr wrap="square" rtlCol="0">
            <a:spAutoFit/>
          </a:bodyPr>
          <a:lstStyle/>
          <a:p>
            <a:r>
              <a:rPr lang="en-US" sz="2800" dirty="0">
                <a:solidFill>
                  <a:schemeClr val="bg1"/>
                </a:solidFill>
              </a:rPr>
              <a:t>CURRENT MODEL</a:t>
            </a:r>
            <a:endParaRPr lang="en-IN" sz="2800" dirty="0">
              <a:solidFill>
                <a:schemeClr val="bg1"/>
              </a:solidFill>
            </a:endParaRPr>
          </a:p>
        </p:txBody>
      </p:sp>
      <p:pic>
        <p:nvPicPr>
          <p:cNvPr id="2" name="Picture 1">
            <a:extLst>
              <a:ext uri="{FF2B5EF4-FFF2-40B4-BE49-F238E27FC236}">
                <a16:creationId xmlns:a16="http://schemas.microsoft.com/office/drawing/2014/main" id="{57953A22-24DF-45F2-8010-45E72666D74C}"/>
              </a:ext>
            </a:extLst>
          </p:cNvPr>
          <p:cNvPicPr>
            <a:picLocks noChangeAspect="1"/>
          </p:cNvPicPr>
          <p:nvPr/>
        </p:nvPicPr>
        <p:blipFill>
          <a:blip r:embed="rId2"/>
          <a:stretch>
            <a:fillRect/>
          </a:stretch>
        </p:blipFill>
        <p:spPr>
          <a:xfrm>
            <a:off x="250521" y="1608694"/>
            <a:ext cx="9319364" cy="5248405"/>
          </a:xfrm>
          <a:prstGeom prst="rect">
            <a:avLst/>
          </a:prstGeom>
        </p:spPr>
      </p:pic>
    </p:spTree>
    <p:extLst>
      <p:ext uri="{BB962C8B-B14F-4D97-AF65-F5344CB8AC3E}">
        <p14:creationId xmlns:p14="http://schemas.microsoft.com/office/powerpoint/2010/main" val="124080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527B68-0114-4628-991B-055D7CF154B1}"/>
              </a:ext>
            </a:extLst>
          </p:cNvPr>
          <p:cNvSpPr txBox="1"/>
          <p:nvPr/>
        </p:nvSpPr>
        <p:spPr>
          <a:xfrm>
            <a:off x="234993" y="1191756"/>
            <a:ext cx="11356932" cy="707886"/>
          </a:xfrm>
          <a:prstGeom prst="rect">
            <a:avLst/>
          </a:prstGeom>
          <a:solidFill>
            <a:schemeClr val="accent5">
              <a:lumMod val="50000"/>
            </a:schemeClr>
          </a:solidFill>
        </p:spPr>
        <p:txBody>
          <a:bodyPr wrap="square" rtlCol="0">
            <a:spAutoFit/>
          </a:bodyPr>
          <a:lstStyle/>
          <a:p>
            <a:r>
              <a:rPr lang="en-US" sz="2000" dirty="0">
                <a:solidFill>
                  <a:schemeClr val="bg1"/>
                </a:solidFill>
              </a:rPr>
              <a:t>In the refined model approach, we will more features on the basis of severity of symptoms and classify them age wise. </a:t>
            </a:r>
          </a:p>
        </p:txBody>
      </p:sp>
      <p:sp>
        <p:nvSpPr>
          <p:cNvPr id="6" name="TextBox 5">
            <a:extLst>
              <a:ext uri="{FF2B5EF4-FFF2-40B4-BE49-F238E27FC236}">
                <a16:creationId xmlns:a16="http://schemas.microsoft.com/office/drawing/2014/main" id="{EBBB76C5-7D5E-4366-80E8-1ED0D66F17D5}"/>
              </a:ext>
            </a:extLst>
          </p:cNvPr>
          <p:cNvSpPr txBox="1"/>
          <p:nvPr/>
        </p:nvSpPr>
        <p:spPr>
          <a:xfrm>
            <a:off x="225468" y="263047"/>
            <a:ext cx="4872625" cy="523220"/>
          </a:xfrm>
          <a:prstGeom prst="rect">
            <a:avLst/>
          </a:prstGeom>
          <a:solidFill>
            <a:schemeClr val="accent5">
              <a:lumMod val="50000"/>
            </a:schemeClr>
          </a:solidFill>
        </p:spPr>
        <p:txBody>
          <a:bodyPr wrap="square" rtlCol="0">
            <a:spAutoFit/>
          </a:bodyPr>
          <a:lstStyle/>
          <a:p>
            <a:r>
              <a:rPr lang="en-US" sz="2800" dirty="0">
                <a:solidFill>
                  <a:schemeClr val="bg1"/>
                </a:solidFill>
              </a:rPr>
              <a:t>REFINED MODEL APPROACH</a:t>
            </a:r>
            <a:endParaRPr lang="en-IN" sz="2800" dirty="0">
              <a:solidFill>
                <a:schemeClr val="bg1"/>
              </a:solidFill>
            </a:endParaRPr>
          </a:p>
        </p:txBody>
      </p:sp>
      <p:sp>
        <p:nvSpPr>
          <p:cNvPr id="2" name="TextBox 1">
            <a:extLst>
              <a:ext uri="{FF2B5EF4-FFF2-40B4-BE49-F238E27FC236}">
                <a16:creationId xmlns:a16="http://schemas.microsoft.com/office/drawing/2014/main" id="{71A38A1C-AA98-4735-A66F-0D1E0D3B96C5}"/>
              </a:ext>
            </a:extLst>
          </p:cNvPr>
          <p:cNvSpPr txBox="1"/>
          <p:nvPr/>
        </p:nvSpPr>
        <p:spPr>
          <a:xfrm>
            <a:off x="304800" y="2171700"/>
            <a:ext cx="2266950" cy="400110"/>
          </a:xfrm>
          <a:prstGeom prst="rect">
            <a:avLst/>
          </a:prstGeom>
          <a:solidFill>
            <a:schemeClr val="accent5">
              <a:lumMod val="50000"/>
            </a:schemeClr>
          </a:solidFill>
        </p:spPr>
        <p:txBody>
          <a:bodyPr wrap="square" rtlCol="0">
            <a:spAutoFit/>
          </a:bodyPr>
          <a:lstStyle/>
          <a:p>
            <a:r>
              <a:rPr lang="en-US" sz="2000" dirty="0">
                <a:solidFill>
                  <a:schemeClr val="bg1"/>
                </a:solidFill>
              </a:rPr>
              <a:t>Algorithmic View</a:t>
            </a:r>
            <a:endParaRPr lang="en-IN" sz="2000" dirty="0">
              <a:solidFill>
                <a:schemeClr val="bg1"/>
              </a:solidFill>
            </a:endParaRPr>
          </a:p>
        </p:txBody>
      </p:sp>
      <p:sp>
        <p:nvSpPr>
          <p:cNvPr id="3" name="Rectangle 2">
            <a:extLst>
              <a:ext uri="{FF2B5EF4-FFF2-40B4-BE49-F238E27FC236}">
                <a16:creationId xmlns:a16="http://schemas.microsoft.com/office/drawing/2014/main" id="{FA158D35-26B2-4A05-9EFE-0DB57E02385F}"/>
              </a:ext>
            </a:extLst>
          </p:cNvPr>
          <p:cNvSpPr/>
          <p:nvPr/>
        </p:nvSpPr>
        <p:spPr>
          <a:xfrm>
            <a:off x="408009" y="2781299"/>
            <a:ext cx="11010900" cy="3813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7E689BE6-E733-40E2-8BC0-E13C9FD57DD9}"/>
              </a:ext>
            </a:extLst>
          </p:cNvPr>
          <p:cNvSpPr txBox="1"/>
          <p:nvPr/>
        </p:nvSpPr>
        <p:spPr>
          <a:xfrm>
            <a:off x="4038600" y="3019425"/>
            <a:ext cx="2895600" cy="369332"/>
          </a:xfrm>
          <a:prstGeom prst="rect">
            <a:avLst/>
          </a:prstGeom>
          <a:solidFill>
            <a:schemeClr val="accent5">
              <a:lumMod val="50000"/>
            </a:schemeClr>
          </a:solidFill>
        </p:spPr>
        <p:txBody>
          <a:bodyPr wrap="square" rtlCol="0">
            <a:spAutoFit/>
          </a:bodyPr>
          <a:lstStyle/>
          <a:p>
            <a:r>
              <a:rPr lang="en-US" dirty="0">
                <a:solidFill>
                  <a:schemeClr val="bg1"/>
                </a:solidFill>
              </a:rPr>
              <a:t>Random Forest Classifier</a:t>
            </a:r>
            <a:endParaRPr lang="en-IN" dirty="0">
              <a:solidFill>
                <a:schemeClr val="bg1"/>
              </a:solidFill>
            </a:endParaRPr>
          </a:p>
        </p:txBody>
      </p:sp>
      <p:sp>
        <p:nvSpPr>
          <p:cNvPr id="7" name="TextBox 6">
            <a:extLst>
              <a:ext uri="{FF2B5EF4-FFF2-40B4-BE49-F238E27FC236}">
                <a16:creationId xmlns:a16="http://schemas.microsoft.com/office/drawing/2014/main" id="{CB4897D9-0B1E-45C4-8BBD-F0B31E0EEC25}"/>
              </a:ext>
            </a:extLst>
          </p:cNvPr>
          <p:cNvSpPr txBox="1"/>
          <p:nvPr/>
        </p:nvSpPr>
        <p:spPr>
          <a:xfrm>
            <a:off x="1304925" y="3819525"/>
            <a:ext cx="1085850" cy="369332"/>
          </a:xfrm>
          <a:prstGeom prst="rect">
            <a:avLst/>
          </a:prstGeom>
          <a:solidFill>
            <a:schemeClr val="accent5">
              <a:lumMod val="50000"/>
            </a:schemeClr>
          </a:solidFill>
        </p:spPr>
        <p:txBody>
          <a:bodyPr wrap="square" rtlCol="0">
            <a:spAutoFit/>
          </a:bodyPr>
          <a:lstStyle/>
          <a:p>
            <a:r>
              <a:rPr lang="en-US" dirty="0">
                <a:solidFill>
                  <a:schemeClr val="bg1"/>
                </a:solidFill>
              </a:rPr>
              <a:t>Fever</a:t>
            </a:r>
            <a:endParaRPr lang="en-IN" dirty="0">
              <a:solidFill>
                <a:schemeClr val="bg1"/>
              </a:solidFill>
            </a:endParaRPr>
          </a:p>
        </p:txBody>
      </p:sp>
      <p:sp>
        <p:nvSpPr>
          <p:cNvPr id="8" name="TextBox 7">
            <a:extLst>
              <a:ext uri="{FF2B5EF4-FFF2-40B4-BE49-F238E27FC236}">
                <a16:creationId xmlns:a16="http://schemas.microsoft.com/office/drawing/2014/main" id="{BAB9B647-4A2B-40A9-B69D-685E1DAA7B94}"/>
              </a:ext>
            </a:extLst>
          </p:cNvPr>
          <p:cNvSpPr txBox="1"/>
          <p:nvPr/>
        </p:nvSpPr>
        <p:spPr>
          <a:xfrm>
            <a:off x="619125" y="4407992"/>
            <a:ext cx="571500" cy="369332"/>
          </a:xfrm>
          <a:prstGeom prst="rect">
            <a:avLst/>
          </a:prstGeom>
          <a:solidFill>
            <a:schemeClr val="accent5">
              <a:lumMod val="50000"/>
            </a:schemeClr>
          </a:solidFill>
        </p:spPr>
        <p:txBody>
          <a:bodyPr wrap="square" rtlCol="0">
            <a:spAutoFit/>
          </a:bodyPr>
          <a:lstStyle/>
          <a:p>
            <a:r>
              <a:rPr lang="en-US" dirty="0">
                <a:solidFill>
                  <a:schemeClr val="bg1"/>
                </a:solidFill>
              </a:rPr>
              <a:t>low</a:t>
            </a:r>
            <a:endParaRPr lang="en-IN" dirty="0">
              <a:solidFill>
                <a:schemeClr val="bg1"/>
              </a:solidFill>
            </a:endParaRPr>
          </a:p>
        </p:txBody>
      </p:sp>
      <p:sp>
        <p:nvSpPr>
          <p:cNvPr id="10" name="TextBox 9">
            <a:extLst>
              <a:ext uri="{FF2B5EF4-FFF2-40B4-BE49-F238E27FC236}">
                <a16:creationId xmlns:a16="http://schemas.microsoft.com/office/drawing/2014/main" id="{41334499-85FB-480F-A224-40BF9C5EE61A}"/>
              </a:ext>
            </a:extLst>
          </p:cNvPr>
          <p:cNvSpPr txBox="1"/>
          <p:nvPr/>
        </p:nvSpPr>
        <p:spPr>
          <a:xfrm>
            <a:off x="1304925" y="4407992"/>
            <a:ext cx="1019175" cy="369332"/>
          </a:xfrm>
          <a:prstGeom prst="rect">
            <a:avLst/>
          </a:prstGeom>
          <a:solidFill>
            <a:schemeClr val="accent5">
              <a:lumMod val="50000"/>
            </a:schemeClr>
          </a:solidFill>
        </p:spPr>
        <p:txBody>
          <a:bodyPr wrap="square" rtlCol="0">
            <a:spAutoFit/>
          </a:bodyPr>
          <a:lstStyle/>
          <a:p>
            <a:r>
              <a:rPr lang="en-US" dirty="0">
                <a:solidFill>
                  <a:schemeClr val="bg1"/>
                </a:solidFill>
              </a:rPr>
              <a:t>medium</a:t>
            </a:r>
            <a:endParaRPr lang="en-IN" dirty="0">
              <a:solidFill>
                <a:schemeClr val="bg1"/>
              </a:solidFill>
            </a:endParaRPr>
          </a:p>
        </p:txBody>
      </p:sp>
      <p:sp>
        <p:nvSpPr>
          <p:cNvPr id="11" name="TextBox 10">
            <a:extLst>
              <a:ext uri="{FF2B5EF4-FFF2-40B4-BE49-F238E27FC236}">
                <a16:creationId xmlns:a16="http://schemas.microsoft.com/office/drawing/2014/main" id="{50DB59A9-B367-41A8-9C61-0F3986B8AD2D}"/>
              </a:ext>
            </a:extLst>
          </p:cNvPr>
          <p:cNvSpPr txBox="1"/>
          <p:nvPr/>
        </p:nvSpPr>
        <p:spPr>
          <a:xfrm>
            <a:off x="2661780" y="4407992"/>
            <a:ext cx="586245" cy="369332"/>
          </a:xfrm>
          <a:prstGeom prst="rect">
            <a:avLst/>
          </a:prstGeom>
          <a:solidFill>
            <a:schemeClr val="accent5">
              <a:lumMod val="50000"/>
            </a:schemeClr>
          </a:solidFill>
        </p:spPr>
        <p:txBody>
          <a:bodyPr wrap="square" rtlCol="0">
            <a:spAutoFit/>
          </a:bodyPr>
          <a:lstStyle/>
          <a:p>
            <a:r>
              <a:rPr lang="en-US" dirty="0">
                <a:solidFill>
                  <a:schemeClr val="bg1"/>
                </a:solidFill>
              </a:rPr>
              <a:t>high</a:t>
            </a:r>
            <a:endParaRPr lang="en-IN" dirty="0">
              <a:solidFill>
                <a:schemeClr val="bg1"/>
              </a:solidFill>
            </a:endParaRPr>
          </a:p>
        </p:txBody>
      </p:sp>
      <p:cxnSp>
        <p:nvCxnSpPr>
          <p:cNvPr id="17" name="Straight Arrow Connector 16">
            <a:extLst>
              <a:ext uri="{FF2B5EF4-FFF2-40B4-BE49-F238E27FC236}">
                <a16:creationId xmlns:a16="http://schemas.microsoft.com/office/drawing/2014/main" id="{EE2C0375-4AFC-4C62-8DB5-6917CEB8BA04}"/>
              </a:ext>
            </a:extLst>
          </p:cNvPr>
          <p:cNvCxnSpPr>
            <a:cxnSpLocks/>
            <a:stCxn id="7" idx="2"/>
            <a:endCxn id="11" idx="0"/>
          </p:cNvCxnSpPr>
          <p:nvPr/>
        </p:nvCxnSpPr>
        <p:spPr>
          <a:xfrm>
            <a:off x="1847850" y="4188857"/>
            <a:ext cx="1107053" cy="2191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082CB05-BF22-4D23-894F-333697230019}"/>
              </a:ext>
            </a:extLst>
          </p:cNvPr>
          <p:cNvCxnSpPr>
            <a:cxnSpLocks/>
            <a:stCxn id="7" idx="2"/>
          </p:cNvCxnSpPr>
          <p:nvPr/>
        </p:nvCxnSpPr>
        <p:spPr>
          <a:xfrm>
            <a:off x="1847850" y="4188857"/>
            <a:ext cx="0" cy="219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D28B6FF-3747-450E-82DF-B32799E4230A}"/>
              </a:ext>
            </a:extLst>
          </p:cNvPr>
          <p:cNvCxnSpPr>
            <a:cxnSpLocks/>
            <a:stCxn id="7" idx="2"/>
            <a:endCxn id="10" idx="0"/>
          </p:cNvCxnSpPr>
          <p:nvPr/>
        </p:nvCxnSpPr>
        <p:spPr>
          <a:xfrm flipH="1">
            <a:off x="1814513" y="4188857"/>
            <a:ext cx="33337" cy="2191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7A4C87-58B9-4C87-8503-9E6783C1218A}"/>
              </a:ext>
            </a:extLst>
          </p:cNvPr>
          <p:cNvCxnSpPr>
            <a:endCxn id="8" idx="0"/>
          </p:cNvCxnSpPr>
          <p:nvPr/>
        </p:nvCxnSpPr>
        <p:spPr>
          <a:xfrm flipH="1">
            <a:off x="904875" y="4188857"/>
            <a:ext cx="933450" cy="2191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C25D4C4-BB14-44D6-8F1C-CE1237C5B3A9}"/>
              </a:ext>
            </a:extLst>
          </p:cNvPr>
          <p:cNvSpPr txBox="1"/>
          <p:nvPr/>
        </p:nvSpPr>
        <p:spPr>
          <a:xfrm>
            <a:off x="2324100" y="5467350"/>
            <a:ext cx="1183253" cy="369332"/>
          </a:xfrm>
          <a:prstGeom prst="rect">
            <a:avLst/>
          </a:prstGeom>
          <a:solidFill>
            <a:schemeClr val="accent5">
              <a:lumMod val="50000"/>
            </a:schemeClr>
          </a:solidFill>
        </p:spPr>
        <p:txBody>
          <a:bodyPr wrap="square" rtlCol="0">
            <a:spAutoFit/>
          </a:bodyPr>
          <a:lstStyle/>
          <a:p>
            <a:r>
              <a:rPr lang="en-US" dirty="0">
                <a:solidFill>
                  <a:schemeClr val="bg1"/>
                </a:solidFill>
              </a:rPr>
              <a:t>Disease 1 </a:t>
            </a:r>
            <a:endParaRPr lang="en-IN" dirty="0">
              <a:solidFill>
                <a:schemeClr val="bg1"/>
              </a:solidFill>
            </a:endParaRPr>
          </a:p>
        </p:txBody>
      </p:sp>
      <p:cxnSp>
        <p:nvCxnSpPr>
          <p:cNvPr id="33" name="Straight Arrow Connector 32">
            <a:extLst>
              <a:ext uri="{FF2B5EF4-FFF2-40B4-BE49-F238E27FC236}">
                <a16:creationId xmlns:a16="http://schemas.microsoft.com/office/drawing/2014/main" id="{8CAE4C40-AD3A-4096-9AFA-587D35474820}"/>
              </a:ext>
            </a:extLst>
          </p:cNvPr>
          <p:cNvCxnSpPr>
            <a:cxnSpLocks/>
            <a:stCxn id="11" idx="2"/>
            <a:endCxn id="31" idx="0"/>
          </p:cNvCxnSpPr>
          <p:nvPr/>
        </p:nvCxnSpPr>
        <p:spPr>
          <a:xfrm flipH="1">
            <a:off x="2915727" y="4777324"/>
            <a:ext cx="39176" cy="6900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A4972BF-4BED-4DCF-AA09-FAC8331B6FB5}"/>
              </a:ext>
            </a:extLst>
          </p:cNvPr>
          <p:cNvCxnSpPr>
            <a:cxnSpLocks/>
            <a:endCxn id="31" idx="0"/>
          </p:cNvCxnSpPr>
          <p:nvPr/>
        </p:nvCxnSpPr>
        <p:spPr>
          <a:xfrm>
            <a:off x="1747838" y="4710649"/>
            <a:ext cx="1167889" cy="7567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ED81A3F-54C9-4D68-AED5-57B7A8AC27D6}"/>
              </a:ext>
            </a:extLst>
          </p:cNvPr>
          <p:cNvSpPr txBox="1"/>
          <p:nvPr/>
        </p:nvSpPr>
        <p:spPr>
          <a:xfrm>
            <a:off x="752474" y="5467350"/>
            <a:ext cx="1183253" cy="369332"/>
          </a:xfrm>
          <a:prstGeom prst="rect">
            <a:avLst/>
          </a:prstGeom>
          <a:solidFill>
            <a:schemeClr val="accent5">
              <a:lumMod val="50000"/>
            </a:schemeClr>
          </a:solidFill>
        </p:spPr>
        <p:txBody>
          <a:bodyPr wrap="square" rtlCol="0">
            <a:spAutoFit/>
          </a:bodyPr>
          <a:lstStyle/>
          <a:p>
            <a:r>
              <a:rPr lang="en-US" dirty="0">
                <a:solidFill>
                  <a:schemeClr val="bg1"/>
                </a:solidFill>
              </a:rPr>
              <a:t>Disease 2 </a:t>
            </a:r>
            <a:endParaRPr lang="en-IN" dirty="0">
              <a:solidFill>
                <a:schemeClr val="bg1"/>
              </a:solidFill>
            </a:endParaRPr>
          </a:p>
        </p:txBody>
      </p:sp>
      <p:cxnSp>
        <p:nvCxnSpPr>
          <p:cNvPr id="46" name="Straight Arrow Connector 45">
            <a:extLst>
              <a:ext uri="{FF2B5EF4-FFF2-40B4-BE49-F238E27FC236}">
                <a16:creationId xmlns:a16="http://schemas.microsoft.com/office/drawing/2014/main" id="{F8A55E75-76B5-4FD2-8559-44947BE2B2F7}"/>
              </a:ext>
            </a:extLst>
          </p:cNvPr>
          <p:cNvCxnSpPr>
            <a:stCxn id="8" idx="2"/>
            <a:endCxn id="39" idx="0"/>
          </p:cNvCxnSpPr>
          <p:nvPr/>
        </p:nvCxnSpPr>
        <p:spPr>
          <a:xfrm>
            <a:off x="904875" y="4777324"/>
            <a:ext cx="439226" cy="6900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82F2066-4501-46FD-95F3-951AC96551EC}"/>
              </a:ext>
            </a:extLst>
          </p:cNvPr>
          <p:cNvSpPr txBox="1"/>
          <p:nvPr/>
        </p:nvSpPr>
        <p:spPr>
          <a:xfrm>
            <a:off x="6667500" y="3626882"/>
            <a:ext cx="1571625" cy="369332"/>
          </a:xfrm>
          <a:prstGeom prst="rect">
            <a:avLst/>
          </a:prstGeom>
          <a:solidFill>
            <a:schemeClr val="accent5">
              <a:lumMod val="50000"/>
            </a:schemeClr>
          </a:solidFill>
        </p:spPr>
        <p:txBody>
          <a:bodyPr wrap="square" rtlCol="0">
            <a:spAutoFit/>
          </a:bodyPr>
          <a:lstStyle/>
          <a:p>
            <a:r>
              <a:rPr lang="en-US" dirty="0">
                <a:solidFill>
                  <a:schemeClr val="bg1"/>
                </a:solidFill>
              </a:rPr>
              <a:t>Age wise</a:t>
            </a:r>
            <a:endParaRPr lang="en-IN" dirty="0">
              <a:solidFill>
                <a:schemeClr val="bg1"/>
              </a:solidFill>
            </a:endParaRPr>
          </a:p>
        </p:txBody>
      </p:sp>
      <p:sp>
        <p:nvSpPr>
          <p:cNvPr id="48" name="TextBox 47">
            <a:extLst>
              <a:ext uri="{FF2B5EF4-FFF2-40B4-BE49-F238E27FC236}">
                <a16:creationId xmlns:a16="http://schemas.microsoft.com/office/drawing/2014/main" id="{2D1D7666-75CF-4EEA-A238-AED0C43B2043}"/>
              </a:ext>
            </a:extLst>
          </p:cNvPr>
          <p:cNvSpPr txBox="1"/>
          <p:nvPr/>
        </p:nvSpPr>
        <p:spPr>
          <a:xfrm>
            <a:off x="5466860" y="4695508"/>
            <a:ext cx="1085850" cy="369332"/>
          </a:xfrm>
          <a:prstGeom prst="rect">
            <a:avLst/>
          </a:prstGeom>
          <a:solidFill>
            <a:schemeClr val="accent5">
              <a:lumMod val="50000"/>
            </a:schemeClr>
          </a:solidFill>
        </p:spPr>
        <p:txBody>
          <a:bodyPr wrap="square" rtlCol="0">
            <a:spAutoFit/>
          </a:bodyPr>
          <a:lstStyle/>
          <a:p>
            <a:r>
              <a:rPr lang="en-US" dirty="0">
                <a:solidFill>
                  <a:schemeClr val="bg1"/>
                </a:solidFill>
              </a:rPr>
              <a:t>Group 1</a:t>
            </a:r>
            <a:endParaRPr lang="en-IN" dirty="0">
              <a:solidFill>
                <a:schemeClr val="bg1"/>
              </a:solidFill>
            </a:endParaRPr>
          </a:p>
        </p:txBody>
      </p:sp>
      <p:cxnSp>
        <p:nvCxnSpPr>
          <p:cNvPr id="50" name="Straight Arrow Connector 49">
            <a:extLst>
              <a:ext uri="{FF2B5EF4-FFF2-40B4-BE49-F238E27FC236}">
                <a16:creationId xmlns:a16="http://schemas.microsoft.com/office/drawing/2014/main" id="{426FD7E2-F996-44CC-BA3A-71F70ABBBBB5}"/>
              </a:ext>
            </a:extLst>
          </p:cNvPr>
          <p:cNvCxnSpPr>
            <a:stCxn id="47" idx="2"/>
          </p:cNvCxnSpPr>
          <p:nvPr/>
        </p:nvCxnSpPr>
        <p:spPr>
          <a:xfrm flipH="1">
            <a:off x="6096000" y="3996214"/>
            <a:ext cx="1357313" cy="69191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659AA4A-2F12-44F6-8568-01B7EFC8F2F4}"/>
              </a:ext>
            </a:extLst>
          </p:cNvPr>
          <p:cNvSpPr txBox="1"/>
          <p:nvPr/>
        </p:nvSpPr>
        <p:spPr>
          <a:xfrm>
            <a:off x="7343775" y="4693206"/>
            <a:ext cx="1085850" cy="369332"/>
          </a:xfrm>
          <a:prstGeom prst="rect">
            <a:avLst/>
          </a:prstGeom>
          <a:solidFill>
            <a:schemeClr val="accent5">
              <a:lumMod val="50000"/>
            </a:schemeClr>
          </a:solidFill>
        </p:spPr>
        <p:txBody>
          <a:bodyPr wrap="square" rtlCol="0">
            <a:spAutoFit/>
          </a:bodyPr>
          <a:lstStyle/>
          <a:p>
            <a:r>
              <a:rPr lang="en-US" dirty="0">
                <a:solidFill>
                  <a:schemeClr val="bg1"/>
                </a:solidFill>
              </a:rPr>
              <a:t>Group 2</a:t>
            </a:r>
            <a:endParaRPr lang="en-IN" dirty="0">
              <a:solidFill>
                <a:schemeClr val="bg1"/>
              </a:solidFill>
            </a:endParaRPr>
          </a:p>
        </p:txBody>
      </p:sp>
      <p:cxnSp>
        <p:nvCxnSpPr>
          <p:cNvPr id="53" name="Straight Arrow Connector 52">
            <a:extLst>
              <a:ext uri="{FF2B5EF4-FFF2-40B4-BE49-F238E27FC236}">
                <a16:creationId xmlns:a16="http://schemas.microsoft.com/office/drawing/2014/main" id="{CCDA6B9F-11E4-44DA-AF64-3B687EB933AC}"/>
              </a:ext>
            </a:extLst>
          </p:cNvPr>
          <p:cNvCxnSpPr>
            <a:stCxn id="47" idx="2"/>
          </p:cNvCxnSpPr>
          <p:nvPr/>
        </p:nvCxnSpPr>
        <p:spPr>
          <a:xfrm>
            <a:off x="7453313" y="3996214"/>
            <a:ext cx="447999" cy="69191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694911E-30F5-4ACE-BEA3-0A0945606211}"/>
              </a:ext>
            </a:extLst>
          </p:cNvPr>
          <p:cNvSpPr txBox="1"/>
          <p:nvPr/>
        </p:nvSpPr>
        <p:spPr>
          <a:xfrm>
            <a:off x="9137671" y="4688126"/>
            <a:ext cx="1120264" cy="369332"/>
          </a:xfrm>
          <a:prstGeom prst="rect">
            <a:avLst/>
          </a:prstGeom>
          <a:solidFill>
            <a:schemeClr val="accent5">
              <a:lumMod val="50000"/>
            </a:schemeClr>
          </a:solidFill>
        </p:spPr>
        <p:txBody>
          <a:bodyPr wrap="square" rtlCol="0">
            <a:spAutoFit/>
          </a:bodyPr>
          <a:lstStyle/>
          <a:p>
            <a:r>
              <a:rPr lang="en-US" dirty="0">
                <a:solidFill>
                  <a:schemeClr val="bg1"/>
                </a:solidFill>
              </a:rPr>
              <a:t>Group 3</a:t>
            </a:r>
            <a:endParaRPr lang="en-IN" dirty="0">
              <a:solidFill>
                <a:schemeClr val="bg1"/>
              </a:solidFill>
            </a:endParaRPr>
          </a:p>
        </p:txBody>
      </p:sp>
      <p:cxnSp>
        <p:nvCxnSpPr>
          <p:cNvPr id="56" name="Straight Arrow Connector 55">
            <a:extLst>
              <a:ext uri="{FF2B5EF4-FFF2-40B4-BE49-F238E27FC236}">
                <a16:creationId xmlns:a16="http://schemas.microsoft.com/office/drawing/2014/main" id="{362B513A-69DD-4816-9354-DD5A645F5A60}"/>
              </a:ext>
            </a:extLst>
          </p:cNvPr>
          <p:cNvCxnSpPr/>
          <p:nvPr/>
        </p:nvCxnSpPr>
        <p:spPr>
          <a:xfrm>
            <a:off x="7453313" y="3996214"/>
            <a:ext cx="2424112" cy="69191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54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527B68-0114-4628-991B-055D7CF154B1}"/>
              </a:ext>
            </a:extLst>
          </p:cNvPr>
          <p:cNvSpPr txBox="1"/>
          <p:nvPr/>
        </p:nvSpPr>
        <p:spPr>
          <a:xfrm>
            <a:off x="338202" y="1182231"/>
            <a:ext cx="11148947" cy="1323439"/>
          </a:xfrm>
          <a:prstGeom prst="rect">
            <a:avLst/>
          </a:prstGeom>
          <a:solidFill>
            <a:schemeClr val="accent5">
              <a:lumMod val="50000"/>
            </a:schemeClr>
          </a:solidFill>
        </p:spPr>
        <p:txBody>
          <a:bodyPr wrap="square" rtlCol="0">
            <a:spAutoFit/>
          </a:bodyPr>
          <a:lstStyle/>
          <a:p>
            <a:r>
              <a:rPr lang="en-US" sz="2000" dirty="0">
                <a:solidFill>
                  <a:schemeClr val="bg1"/>
                </a:solidFill>
              </a:rPr>
              <a:t>We have created a synthetic dataset for predicting the disease age wise and with severity of symptoms.</a:t>
            </a:r>
          </a:p>
          <a:p>
            <a:r>
              <a:rPr lang="en-US" sz="2000" dirty="0">
                <a:solidFill>
                  <a:schemeClr val="bg1"/>
                </a:solidFill>
              </a:rPr>
              <a:t>This bar graph shows diseases occurrence age wise. </a:t>
            </a:r>
          </a:p>
          <a:p>
            <a:r>
              <a:rPr lang="en-US" sz="2000" dirty="0">
                <a:solidFill>
                  <a:schemeClr val="bg1"/>
                </a:solidFill>
              </a:rPr>
              <a:t>Currently we are working on this refined model and it will be the addition of our current model with more features.</a:t>
            </a:r>
          </a:p>
        </p:txBody>
      </p:sp>
      <p:sp>
        <p:nvSpPr>
          <p:cNvPr id="6" name="TextBox 5">
            <a:extLst>
              <a:ext uri="{FF2B5EF4-FFF2-40B4-BE49-F238E27FC236}">
                <a16:creationId xmlns:a16="http://schemas.microsoft.com/office/drawing/2014/main" id="{EBBB76C5-7D5E-4366-80E8-1ED0D66F17D5}"/>
              </a:ext>
            </a:extLst>
          </p:cNvPr>
          <p:cNvSpPr txBox="1"/>
          <p:nvPr/>
        </p:nvSpPr>
        <p:spPr>
          <a:xfrm>
            <a:off x="225468" y="263047"/>
            <a:ext cx="4872625" cy="523220"/>
          </a:xfrm>
          <a:prstGeom prst="rect">
            <a:avLst/>
          </a:prstGeom>
          <a:solidFill>
            <a:schemeClr val="accent5">
              <a:lumMod val="50000"/>
            </a:schemeClr>
          </a:solidFill>
        </p:spPr>
        <p:txBody>
          <a:bodyPr wrap="square" rtlCol="0">
            <a:spAutoFit/>
          </a:bodyPr>
          <a:lstStyle/>
          <a:p>
            <a:r>
              <a:rPr lang="en-US" sz="2800" dirty="0">
                <a:solidFill>
                  <a:schemeClr val="bg1"/>
                </a:solidFill>
              </a:rPr>
              <a:t>REFINED MODEL APPROACH</a:t>
            </a:r>
            <a:endParaRPr lang="en-IN" sz="2800" dirty="0">
              <a:solidFill>
                <a:schemeClr val="bg1"/>
              </a:solidFill>
            </a:endParaRPr>
          </a:p>
        </p:txBody>
      </p:sp>
      <p:pic>
        <p:nvPicPr>
          <p:cNvPr id="2" name="Picture 1">
            <a:extLst>
              <a:ext uri="{FF2B5EF4-FFF2-40B4-BE49-F238E27FC236}">
                <a16:creationId xmlns:a16="http://schemas.microsoft.com/office/drawing/2014/main" id="{515FA92B-D1F1-4B20-8CC7-D283D5589BC7}"/>
              </a:ext>
            </a:extLst>
          </p:cNvPr>
          <p:cNvPicPr>
            <a:picLocks noChangeAspect="1"/>
          </p:cNvPicPr>
          <p:nvPr/>
        </p:nvPicPr>
        <p:blipFill>
          <a:blip r:embed="rId2"/>
          <a:stretch>
            <a:fillRect/>
          </a:stretch>
        </p:blipFill>
        <p:spPr>
          <a:xfrm>
            <a:off x="4860882" y="2752725"/>
            <a:ext cx="7000875" cy="3771900"/>
          </a:xfrm>
          <a:prstGeom prst="rect">
            <a:avLst/>
          </a:prstGeom>
        </p:spPr>
      </p:pic>
    </p:spTree>
    <p:extLst>
      <p:ext uri="{BB962C8B-B14F-4D97-AF65-F5344CB8AC3E}">
        <p14:creationId xmlns:p14="http://schemas.microsoft.com/office/powerpoint/2010/main" val="379671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527B68-0114-4628-991B-055D7CF154B1}"/>
              </a:ext>
            </a:extLst>
          </p:cNvPr>
          <p:cNvSpPr txBox="1"/>
          <p:nvPr/>
        </p:nvSpPr>
        <p:spPr>
          <a:xfrm>
            <a:off x="338202" y="1182231"/>
            <a:ext cx="11373633" cy="1815882"/>
          </a:xfrm>
          <a:prstGeom prst="rect">
            <a:avLst/>
          </a:prstGeom>
          <a:solidFill>
            <a:schemeClr val="accent5">
              <a:lumMod val="50000"/>
            </a:schemeClr>
          </a:solidFill>
        </p:spPr>
        <p:txBody>
          <a:bodyPr wrap="square" rtlCol="0">
            <a:spAutoFit/>
          </a:bodyPr>
          <a:lstStyle/>
          <a:p>
            <a:pPr marL="457200" indent="-457200">
              <a:buFont typeface="Arial" panose="020B0604020202020204" pitchFamily="34" charset="0"/>
              <a:buChar char="•"/>
            </a:pPr>
            <a:r>
              <a:rPr lang="en-US" sz="2800" dirty="0">
                <a:solidFill>
                  <a:schemeClr val="bg1"/>
                </a:solidFill>
              </a:rPr>
              <a:t>In online learning approach, model is updated to adapt the new data.</a:t>
            </a:r>
          </a:p>
          <a:p>
            <a:pPr marL="457200" indent="-457200">
              <a:buFont typeface="Arial" panose="020B0604020202020204" pitchFamily="34" charset="0"/>
              <a:buChar char="•"/>
            </a:pPr>
            <a:r>
              <a:rPr lang="en-US" sz="2800" dirty="0">
                <a:solidFill>
                  <a:schemeClr val="bg1"/>
                </a:solidFill>
              </a:rPr>
              <a:t>Feedback feature will be included in the chat bot for taking the information about diagnosis done by doctor. </a:t>
            </a:r>
          </a:p>
          <a:p>
            <a:pPr marL="457200" indent="-457200">
              <a:buFont typeface="Arial" panose="020B0604020202020204" pitchFamily="34" charset="0"/>
              <a:buChar char="•"/>
            </a:pPr>
            <a:r>
              <a:rPr lang="en-US" sz="2800" dirty="0">
                <a:solidFill>
                  <a:schemeClr val="bg1"/>
                </a:solidFill>
              </a:rPr>
              <a:t>Model will learn from its mistakes and will predict better next time.</a:t>
            </a:r>
          </a:p>
        </p:txBody>
      </p:sp>
      <p:sp>
        <p:nvSpPr>
          <p:cNvPr id="6" name="TextBox 5">
            <a:extLst>
              <a:ext uri="{FF2B5EF4-FFF2-40B4-BE49-F238E27FC236}">
                <a16:creationId xmlns:a16="http://schemas.microsoft.com/office/drawing/2014/main" id="{EBBB76C5-7D5E-4366-80E8-1ED0D66F17D5}"/>
              </a:ext>
            </a:extLst>
          </p:cNvPr>
          <p:cNvSpPr txBox="1"/>
          <p:nvPr/>
        </p:nvSpPr>
        <p:spPr>
          <a:xfrm>
            <a:off x="263046" y="263047"/>
            <a:ext cx="4872625" cy="523220"/>
          </a:xfrm>
          <a:prstGeom prst="rect">
            <a:avLst/>
          </a:prstGeom>
          <a:solidFill>
            <a:schemeClr val="accent5">
              <a:lumMod val="50000"/>
            </a:schemeClr>
          </a:solidFill>
        </p:spPr>
        <p:txBody>
          <a:bodyPr wrap="square" rtlCol="0">
            <a:spAutoFit/>
          </a:bodyPr>
          <a:lstStyle/>
          <a:p>
            <a:r>
              <a:rPr lang="en-US" sz="2800" dirty="0">
                <a:solidFill>
                  <a:schemeClr val="bg1"/>
                </a:solidFill>
              </a:rPr>
              <a:t>ONLINE LEARNING</a:t>
            </a:r>
            <a:endParaRPr lang="en-IN" sz="2800" dirty="0">
              <a:solidFill>
                <a:schemeClr val="bg1"/>
              </a:solidFill>
            </a:endParaRPr>
          </a:p>
        </p:txBody>
      </p:sp>
      <p:pic>
        <p:nvPicPr>
          <p:cNvPr id="2" name="Picture 1">
            <a:extLst>
              <a:ext uri="{FF2B5EF4-FFF2-40B4-BE49-F238E27FC236}">
                <a16:creationId xmlns:a16="http://schemas.microsoft.com/office/drawing/2014/main" id="{A75C85AC-5D04-44E2-A398-1717528EAD40}"/>
              </a:ext>
            </a:extLst>
          </p:cNvPr>
          <p:cNvPicPr>
            <a:picLocks noChangeAspect="1"/>
          </p:cNvPicPr>
          <p:nvPr/>
        </p:nvPicPr>
        <p:blipFill>
          <a:blip r:embed="rId2"/>
          <a:stretch>
            <a:fillRect/>
          </a:stretch>
        </p:blipFill>
        <p:spPr>
          <a:xfrm>
            <a:off x="338202" y="4055300"/>
            <a:ext cx="7954028" cy="1821533"/>
          </a:xfrm>
          <a:prstGeom prst="rect">
            <a:avLst/>
          </a:prstGeom>
        </p:spPr>
      </p:pic>
    </p:spTree>
    <p:extLst>
      <p:ext uri="{BB962C8B-B14F-4D97-AF65-F5344CB8AC3E}">
        <p14:creationId xmlns:p14="http://schemas.microsoft.com/office/powerpoint/2010/main" val="248313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527B68-0114-4628-991B-055D7CF154B1}"/>
              </a:ext>
            </a:extLst>
          </p:cNvPr>
          <p:cNvSpPr txBox="1"/>
          <p:nvPr/>
        </p:nvSpPr>
        <p:spPr>
          <a:xfrm>
            <a:off x="263045" y="982176"/>
            <a:ext cx="11761941" cy="1631216"/>
          </a:xfrm>
          <a:prstGeom prst="rect">
            <a:avLst/>
          </a:prstGeom>
          <a:solidFill>
            <a:schemeClr val="accent5">
              <a:lumMod val="50000"/>
            </a:schemeClr>
          </a:solidFill>
        </p:spPr>
        <p:txBody>
          <a:bodyPr wrap="square" rtlCol="0">
            <a:spAutoFit/>
          </a:bodyPr>
          <a:lstStyle/>
          <a:p>
            <a:r>
              <a:rPr lang="en-US" sz="2000" dirty="0">
                <a:solidFill>
                  <a:schemeClr val="bg1"/>
                </a:solidFill>
              </a:rPr>
              <a:t>Implementation Approach</a:t>
            </a:r>
          </a:p>
          <a:p>
            <a:r>
              <a:rPr lang="en-US" sz="2000" dirty="0">
                <a:solidFill>
                  <a:schemeClr val="bg1"/>
                </a:solidFill>
              </a:rPr>
              <a:t>We will use “</a:t>
            </a:r>
            <a:r>
              <a:rPr lang="en-US" sz="2000" dirty="0" err="1">
                <a:solidFill>
                  <a:schemeClr val="bg1"/>
                </a:solidFill>
              </a:rPr>
              <a:t>partial_fit</a:t>
            </a:r>
            <a:r>
              <a:rPr lang="en-US" sz="2000" dirty="0">
                <a:solidFill>
                  <a:schemeClr val="bg1"/>
                </a:solidFill>
              </a:rPr>
              <a:t>” method for training that instance to existing model.</a:t>
            </a:r>
          </a:p>
          <a:p>
            <a:r>
              <a:rPr lang="en-US" sz="2000" dirty="0" err="1">
                <a:solidFill>
                  <a:schemeClr val="bg1"/>
                </a:solidFill>
              </a:rPr>
              <a:t>Sklearn</a:t>
            </a:r>
            <a:r>
              <a:rPr lang="en-US" sz="2000" dirty="0">
                <a:solidFill>
                  <a:schemeClr val="bg1"/>
                </a:solidFill>
              </a:rPr>
              <a:t>, it don’t provide partial fit method for random forest classifier.</a:t>
            </a:r>
          </a:p>
          <a:p>
            <a:r>
              <a:rPr lang="en-US" sz="2000" dirty="0">
                <a:solidFill>
                  <a:schemeClr val="bg1"/>
                </a:solidFill>
              </a:rPr>
              <a:t>So, we can use another library “crème” which is developed by a research scholar.</a:t>
            </a:r>
          </a:p>
          <a:p>
            <a:endParaRPr lang="en-IN" sz="2000" dirty="0">
              <a:solidFill>
                <a:schemeClr val="bg1"/>
              </a:solidFill>
            </a:endParaRPr>
          </a:p>
        </p:txBody>
      </p:sp>
      <p:sp>
        <p:nvSpPr>
          <p:cNvPr id="4" name="TextBox 3">
            <a:extLst>
              <a:ext uri="{FF2B5EF4-FFF2-40B4-BE49-F238E27FC236}">
                <a16:creationId xmlns:a16="http://schemas.microsoft.com/office/drawing/2014/main" id="{55487B3D-9B66-4B4F-849A-43F3508D553C}"/>
              </a:ext>
            </a:extLst>
          </p:cNvPr>
          <p:cNvSpPr txBox="1"/>
          <p:nvPr/>
        </p:nvSpPr>
        <p:spPr>
          <a:xfrm>
            <a:off x="263046" y="263047"/>
            <a:ext cx="4872625" cy="523220"/>
          </a:xfrm>
          <a:prstGeom prst="rect">
            <a:avLst/>
          </a:prstGeom>
          <a:solidFill>
            <a:schemeClr val="accent5">
              <a:lumMod val="50000"/>
            </a:schemeClr>
          </a:solidFill>
        </p:spPr>
        <p:txBody>
          <a:bodyPr wrap="square" rtlCol="0">
            <a:spAutoFit/>
          </a:bodyPr>
          <a:lstStyle/>
          <a:p>
            <a:r>
              <a:rPr lang="en-US" sz="2800" dirty="0">
                <a:solidFill>
                  <a:schemeClr val="bg1"/>
                </a:solidFill>
              </a:rPr>
              <a:t>ONLINE LEARNING</a:t>
            </a:r>
            <a:endParaRPr lang="en-IN" sz="2800" dirty="0">
              <a:solidFill>
                <a:schemeClr val="bg1"/>
              </a:solidFill>
            </a:endParaRPr>
          </a:p>
        </p:txBody>
      </p:sp>
      <p:sp>
        <p:nvSpPr>
          <p:cNvPr id="7" name="TextBox 6">
            <a:extLst>
              <a:ext uri="{FF2B5EF4-FFF2-40B4-BE49-F238E27FC236}">
                <a16:creationId xmlns:a16="http://schemas.microsoft.com/office/drawing/2014/main" id="{76AC784C-912A-4770-9F18-17D0BAE923C0}"/>
              </a:ext>
            </a:extLst>
          </p:cNvPr>
          <p:cNvSpPr txBox="1"/>
          <p:nvPr/>
        </p:nvSpPr>
        <p:spPr>
          <a:xfrm>
            <a:off x="150312" y="2821488"/>
            <a:ext cx="3695178" cy="400110"/>
          </a:xfrm>
          <a:prstGeom prst="rect">
            <a:avLst/>
          </a:prstGeom>
          <a:solidFill>
            <a:schemeClr val="accent5">
              <a:lumMod val="50000"/>
            </a:schemeClr>
          </a:solidFill>
        </p:spPr>
        <p:txBody>
          <a:bodyPr wrap="square" rtlCol="0">
            <a:spAutoFit/>
          </a:bodyPr>
          <a:lstStyle/>
          <a:p>
            <a:r>
              <a:rPr lang="en-US" sz="2000" dirty="0">
                <a:solidFill>
                  <a:schemeClr val="bg1"/>
                </a:solidFill>
              </a:rPr>
              <a:t>Multinomial Naïve Bayes</a:t>
            </a:r>
            <a:endParaRPr lang="en-IN" sz="2000" dirty="0">
              <a:solidFill>
                <a:schemeClr val="bg1"/>
              </a:solidFill>
            </a:endParaRPr>
          </a:p>
        </p:txBody>
      </p:sp>
      <p:pic>
        <p:nvPicPr>
          <p:cNvPr id="8" name="Picture 7">
            <a:extLst>
              <a:ext uri="{FF2B5EF4-FFF2-40B4-BE49-F238E27FC236}">
                <a16:creationId xmlns:a16="http://schemas.microsoft.com/office/drawing/2014/main" id="{ED47AE09-BBF9-43EF-BDD2-8590617D6A93}"/>
              </a:ext>
            </a:extLst>
          </p:cNvPr>
          <p:cNvPicPr>
            <a:picLocks noChangeAspect="1"/>
          </p:cNvPicPr>
          <p:nvPr/>
        </p:nvPicPr>
        <p:blipFill>
          <a:blip r:embed="rId2"/>
          <a:stretch>
            <a:fillRect/>
          </a:stretch>
        </p:blipFill>
        <p:spPr>
          <a:xfrm>
            <a:off x="150312" y="3570993"/>
            <a:ext cx="4346532" cy="1014968"/>
          </a:xfrm>
          <a:prstGeom prst="rect">
            <a:avLst/>
          </a:prstGeom>
        </p:spPr>
      </p:pic>
      <p:sp>
        <p:nvSpPr>
          <p:cNvPr id="9" name="TextBox 8">
            <a:extLst>
              <a:ext uri="{FF2B5EF4-FFF2-40B4-BE49-F238E27FC236}">
                <a16:creationId xmlns:a16="http://schemas.microsoft.com/office/drawing/2014/main" id="{905BB6D4-500F-4D28-AEEF-C7033B35755A}"/>
              </a:ext>
            </a:extLst>
          </p:cNvPr>
          <p:cNvSpPr txBox="1"/>
          <p:nvPr/>
        </p:nvSpPr>
        <p:spPr>
          <a:xfrm>
            <a:off x="7290146" y="2821488"/>
            <a:ext cx="2630467" cy="400110"/>
          </a:xfrm>
          <a:prstGeom prst="rect">
            <a:avLst/>
          </a:prstGeom>
          <a:solidFill>
            <a:schemeClr val="accent5">
              <a:lumMod val="50000"/>
            </a:schemeClr>
          </a:solidFill>
        </p:spPr>
        <p:txBody>
          <a:bodyPr wrap="square" rtlCol="0">
            <a:spAutoFit/>
          </a:bodyPr>
          <a:lstStyle/>
          <a:p>
            <a:r>
              <a:rPr lang="en-US" sz="2000" dirty="0">
                <a:solidFill>
                  <a:schemeClr val="bg1"/>
                </a:solidFill>
              </a:rPr>
              <a:t>SGD classifier</a:t>
            </a:r>
            <a:endParaRPr lang="en-IN" sz="2000" dirty="0">
              <a:solidFill>
                <a:schemeClr val="bg1"/>
              </a:solidFill>
            </a:endParaRPr>
          </a:p>
        </p:txBody>
      </p:sp>
      <p:pic>
        <p:nvPicPr>
          <p:cNvPr id="10" name="Picture 9">
            <a:extLst>
              <a:ext uri="{FF2B5EF4-FFF2-40B4-BE49-F238E27FC236}">
                <a16:creationId xmlns:a16="http://schemas.microsoft.com/office/drawing/2014/main" id="{C0514733-D525-4123-88A1-DA23ED28C1DE}"/>
              </a:ext>
            </a:extLst>
          </p:cNvPr>
          <p:cNvPicPr>
            <a:picLocks noChangeAspect="1"/>
          </p:cNvPicPr>
          <p:nvPr/>
        </p:nvPicPr>
        <p:blipFill>
          <a:blip r:embed="rId3"/>
          <a:stretch>
            <a:fillRect/>
          </a:stretch>
        </p:blipFill>
        <p:spPr>
          <a:xfrm>
            <a:off x="7269272" y="3511674"/>
            <a:ext cx="3256769" cy="1014967"/>
          </a:xfrm>
          <a:prstGeom prst="rect">
            <a:avLst/>
          </a:prstGeom>
        </p:spPr>
      </p:pic>
      <p:sp>
        <p:nvSpPr>
          <p:cNvPr id="12" name="TextBox 11">
            <a:extLst>
              <a:ext uri="{FF2B5EF4-FFF2-40B4-BE49-F238E27FC236}">
                <a16:creationId xmlns:a16="http://schemas.microsoft.com/office/drawing/2014/main" id="{FE8D42EB-BC5C-48CA-ACEE-C2B0A5CCBBE0}"/>
              </a:ext>
            </a:extLst>
          </p:cNvPr>
          <p:cNvSpPr txBox="1"/>
          <p:nvPr/>
        </p:nvSpPr>
        <p:spPr>
          <a:xfrm>
            <a:off x="388307" y="5145950"/>
            <a:ext cx="2793304" cy="400110"/>
          </a:xfrm>
          <a:prstGeom prst="rect">
            <a:avLst/>
          </a:prstGeom>
          <a:solidFill>
            <a:schemeClr val="accent5">
              <a:lumMod val="50000"/>
            </a:schemeClr>
          </a:solidFill>
        </p:spPr>
        <p:txBody>
          <a:bodyPr wrap="square" rtlCol="0">
            <a:spAutoFit/>
          </a:bodyPr>
          <a:lstStyle/>
          <a:p>
            <a:r>
              <a:rPr lang="en-US" sz="2000" dirty="0">
                <a:solidFill>
                  <a:schemeClr val="bg1"/>
                </a:solidFill>
              </a:rPr>
              <a:t>Multilayer Perceptron</a:t>
            </a:r>
            <a:endParaRPr lang="en-IN" sz="2000" dirty="0">
              <a:solidFill>
                <a:schemeClr val="bg1"/>
              </a:solidFill>
            </a:endParaRPr>
          </a:p>
        </p:txBody>
      </p:sp>
      <p:pic>
        <p:nvPicPr>
          <p:cNvPr id="13" name="Picture 12">
            <a:extLst>
              <a:ext uri="{FF2B5EF4-FFF2-40B4-BE49-F238E27FC236}">
                <a16:creationId xmlns:a16="http://schemas.microsoft.com/office/drawing/2014/main" id="{D28C0C3F-F24B-442A-AD9A-410A326B3B7F}"/>
              </a:ext>
            </a:extLst>
          </p:cNvPr>
          <p:cNvPicPr>
            <a:picLocks noChangeAspect="1"/>
          </p:cNvPicPr>
          <p:nvPr/>
        </p:nvPicPr>
        <p:blipFill>
          <a:blip r:embed="rId4"/>
          <a:stretch>
            <a:fillRect/>
          </a:stretch>
        </p:blipFill>
        <p:spPr>
          <a:xfrm>
            <a:off x="388307" y="5753624"/>
            <a:ext cx="5298509" cy="572020"/>
          </a:xfrm>
          <a:prstGeom prst="rect">
            <a:avLst/>
          </a:prstGeom>
        </p:spPr>
      </p:pic>
      <p:sp>
        <p:nvSpPr>
          <p:cNvPr id="15" name="TextBox 14">
            <a:extLst>
              <a:ext uri="{FF2B5EF4-FFF2-40B4-BE49-F238E27FC236}">
                <a16:creationId xmlns:a16="http://schemas.microsoft.com/office/drawing/2014/main" id="{FE02AA54-44C8-47D5-A822-045BEBB7E515}"/>
              </a:ext>
            </a:extLst>
          </p:cNvPr>
          <p:cNvSpPr txBox="1"/>
          <p:nvPr/>
        </p:nvSpPr>
        <p:spPr>
          <a:xfrm>
            <a:off x="6839211" y="5145950"/>
            <a:ext cx="3306871" cy="400110"/>
          </a:xfrm>
          <a:prstGeom prst="rect">
            <a:avLst/>
          </a:prstGeom>
          <a:solidFill>
            <a:schemeClr val="accent5">
              <a:lumMod val="50000"/>
            </a:schemeClr>
          </a:solidFill>
        </p:spPr>
        <p:txBody>
          <a:bodyPr wrap="square" rtlCol="0">
            <a:spAutoFit/>
          </a:bodyPr>
          <a:lstStyle/>
          <a:p>
            <a:r>
              <a:rPr lang="en-US" sz="2000" dirty="0">
                <a:solidFill>
                  <a:schemeClr val="bg1"/>
                </a:solidFill>
              </a:rPr>
              <a:t>Random Forest Classifier</a:t>
            </a:r>
            <a:endParaRPr lang="en-IN" sz="2000" dirty="0">
              <a:solidFill>
                <a:schemeClr val="bg1"/>
              </a:solidFill>
            </a:endParaRPr>
          </a:p>
        </p:txBody>
      </p:sp>
      <p:pic>
        <p:nvPicPr>
          <p:cNvPr id="16" name="Picture 15">
            <a:extLst>
              <a:ext uri="{FF2B5EF4-FFF2-40B4-BE49-F238E27FC236}">
                <a16:creationId xmlns:a16="http://schemas.microsoft.com/office/drawing/2014/main" id="{B76E0E49-1381-4E9C-918B-01638F519894}"/>
              </a:ext>
            </a:extLst>
          </p:cNvPr>
          <p:cNvPicPr>
            <a:picLocks noChangeAspect="1"/>
          </p:cNvPicPr>
          <p:nvPr/>
        </p:nvPicPr>
        <p:blipFill rotWithShape="1">
          <a:blip r:embed="rId5"/>
          <a:srcRect t="14097"/>
          <a:stretch/>
        </p:blipFill>
        <p:spPr>
          <a:xfrm>
            <a:off x="6839211" y="5729973"/>
            <a:ext cx="4885151" cy="291701"/>
          </a:xfrm>
          <a:prstGeom prst="rect">
            <a:avLst/>
          </a:prstGeom>
        </p:spPr>
      </p:pic>
    </p:spTree>
    <p:extLst>
      <p:ext uri="{BB962C8B-B14F-4D97-AF65-F5344CB8AC3E}">
        <p14:creationId xmlns:p14="http://schemas.microsoft.com/office/powerpoint/2010/main" val="2444717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473</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Anushka Dwivedi</dc:creator>
  <cp:lastModifiedBy>Anushka Dwivedi</cp:lastModifiedBy>
  <cp:revision>6</cp:revision>
  <dcterms:created xsi:type="dcterms:W3CDTF">2020-08-03T00:46:58Z</dcterms:created>
  <dcterms:modified xsi:type="dcterms:W3CDTF">2020-08-03T05:51:06Z</dcterms:modified>
</cp:coreProperties>
</file>