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18AB20-0C05-49F2-B499-F44C55AA474D}" type="datetimeFigureOut">
              <a:rPr lang="es-MX" smtClean="0"/>
              <a:t>18/04/2014</a:t>
            </a:fld>
            <a:endParaRPr lang="es-MX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2F57A2-4FE2-42BD-9340-AB42E109BBAC}" type="slidenum">
              <a:rPr lang="es-MX" smtClean="0"/>
              <a:t>‹#›</a:t>
            </a:fld>
            <a:endParaRPr lang="es-MX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18AB20-0C05-49F2-B499-F44C55AA474D}" type="datetimeFigureOut">
              <a:rPr lang="es-MX" smtClean="0"/>
              <a:t>18/04/2014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2F57A2-4FE2-42BD-9340-AB42E109BBAC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18AB20-0C05-49F2-B499-F44C55AA474D}" type="datetimeFigureOut">
              <a:rPr lang="es-MX" smtClean="0"/>
              <a:t>18/04/2014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2F57A2-4FE2-42BD-9340-AB42E109BBAC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18AB20-0C05-49F2-B499-F44C55AA474D}" type="datetimeFigureOut">
              <a:rPr lang="es-MX" smtClean="0"/>
              <a:t>18/04/2014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2F57A2-4FE2-42BD-9340-AB42E109BBAC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18AB20-0C05-49F2-B499-F44C55AA474D}" type="datetimeFigureOut">
              <a:rPr lang="es-MX" smtClean="0"/>
              <a:t>18/04/2014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2F57A2-4FE2-42BD-9340-AB42E109BBAC}" type="slidenum">
              <a:rPr lang="es-MX" smtClean="0"/>
              <a:t>‹#›</a:t>
            </a:fld>
            <a:endParaRPr lang="es-MX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18AB20-0C05-49F2-B499-F44C55AA474D}" type="datetimeFigureOut">
              <a:rPr lang="es-MX" smtClean="0"/>
              <a:t>18/04/2014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2F57A2-4FE2-42BD-9340-AB42E109BBAC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18AB20-0C05-49F2-B499-F44C55AA474D}" type="datetimeFigureOut">
              <a:rPr lang="es-MX" smtClean="0"/>
              <a:t>18/04/2014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2F57A2-4FE2-42BD-9340-AB42E109BBAC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18AB20-0C05-49F2-B499-F44C55AA474D}" type="datetimeFigureOut">
              <a:rPr lang="es-MX" smtClean="0"/>
              <a:t>18/04/2014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2F57A2-4FE2-42BD-9340-AB42E109BBAC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18AB20-0C05-49F2-B499-F44C55AA474D}" type="datetimeFigureOut">
              <a:rPr lang="es-MX" smtClean="0"/>
              <a:t>18/04/2014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2F57A2-4FE2-42BD-9340-AB42E109BBAC}" type="slidenum">
              <a:rPr lang="es-MX" smtClean="0"/>
              <a:t>‹#›</a:t>
            </a:fld>
            <a:endParaRPr lang="es-MX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18AB20-0C05-49F2-B499-F44C55AA474D}" type="datetimeFigureOut">
              <a:rPr lang="es-MX" smtClean="0"/>
              <a:t>18/04/2014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2F57A2-4FE2-42BD-9340-AB42E109BBAC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18AB20-0C05-49F2-B499-F44C55AA474D}" type="datetimeFigureOut">
              <a:rPr lang="es-MX" smtClean="0"/>
              <a:t>18/04/2014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2F57A2-4FE2-42BD-9340-AB42E109BBAC}" type="slidenum">
              <a:rPr lang="es-MX" smtClean="0"/>
              <a:t>‹#›</a:t>
            </a:fld>
            <a:endParaRPr lang="es-MX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318AB20-0C05-49F2-B499-F44C55AA474D}" type="datetimeFigureOut">
              <a:rPr lang="es-MX" smtClean="0"/>
              <a:t>18/04/2014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MX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E2F57A2-4FE2-42BD-9340-AB42E109BBAC}" type="slidenum">
              <a:rPr lang="es-MX" smtClean="0"/>
              <a:t>‹#›</a:t>
            </a:fld>
            <a:endParaRPr lang="es-MX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23928" y="620688"/>
            <a:ext cx="1872208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MX" dirty="0"/>
          </a:p>
        </p:txBody>
      </p:sp>
      <p:sp>
        <p:nvSpPr>
          <p:cNvPr id="5" name="Rounded Rectangle 4"/>
          <p:cNvSpPr/>
          <p:nvPr/>
        </p:nvSpPr>
        <p:spPr>
          <a:xfrm>
            <a:off x="1835696" y="1988840"/>
            <a:ext cx="1872208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Transporte</a:t>
            </a:r>
            <a:endParaRPr lang="es-MX" dirty="0"/>
          </a:p>
        </p:txBody>
      </p:sp>
      <p:sp>
        <p:nvSpPr>
          <p:cNvPr id="6" name="Rounded Rectangle 5"/>
          <p:cNvSpPr/>
          <p:nvPr/>
        </p:nvSpPr>
        <p:spPr>
          <a:xfrm>
            <a:off x="5292080" y="1988840"/>
            <a:ext cx="1872208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Guía de Uso</a:t>
            </a:r>
            <a:endParaRPr lang="es-MX" dirty="0"/>
          </a:p>
        </p:txBody>
      </p:sp>
      <p:sp>
        <p:nvSpPr>
          <p:cNvPr id="7" name="Rounded Rectangle 6"/>
          <p:cNvSpPr/>
          <p:nvPr/>
        </p:nvSpPr>
        <p:spPr>
          <a:xfrm>
            <a:off x="3671900" y="3129913"/>
            <a:ext cx="1872208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Puma Bus</a:t>
            </a:r>
            <a:endParaRPr lang="es-MX" dirty="0"/>
          </a:p>
        </p:txBody>
      </p:sp>
      <p:sp>
        <p:nvSpPr>
          <p:cNvPr id="8" name="Rounded Rectangle 7"/>
          <p:cNvSpPr/>
          <p:nvPr/>
        </p:nvSpPr>
        <p:spPr>
          <a:xfrm>
            <a:off x="3671900" y="4077072"/>
            <a:ext cx="1872208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Bici Puma</a:t>
            </a:r>
            <a:endParaRPr lang="es-MX" dirty="0"/>
          </a:p>
        </p:txBody>
      </p:sp>
      <p:sp>
        <p:nvSpPr>
          <p:cNvPr id="9" name="Rounded Rectangle 8"/>
          <p:cNvSpPr/>
          <p:nvPr/>
        </p:nvSpPr>
        <p:spPr>
          <a:xfrm>
            <a:off x="3646679" y="5004826"/>
            <a:ext cx="1872208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T. U.</a:t>
            </a:r>
            <a:endParaRPr lang="es-MX" dirty="0"/>
          </a:p>
        </p:txBody>
      </p:sp>
      <p:cxnSp>
        <p:nvCxnSpPr>
          <p:cNvPr id="11" name="Elbow Connector 10"/>
          <p:cNvCxnSpPr>
            <a:stCxn id="4" idx="2"/>
            <a:endCxn id="5" idx="0"/>
          </p:cNvCxnSpPr>
          <p:nvPr/>
        </p:nvCxnSpPr>
        <p:spPr>
          <a:xfrm rot="5400000">
            <a:off x="3311860" y="440668"/>
            <a:ext cx="1008112" cy="20882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6" idx="0"/>
          </p:cNvCxnSpPr>
          <p:nvPr/>
        </p:nvCxnSpPr>
        <p:spPr>
          <a:xfrm>
            <a:off x="4860032" y="1484784"/>
            <a:ext cx="1368152" cy="5040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9" idx="1"/>
          </p:cNvCxnSpPr>
          <p:nvPr/>
        </p:nvCxnSpPr>
        <p:spPr>
          <a:xfrm rot="16200000" flipH="1">
            <a:off x="1777125" y="3315292"/>
            <a:ext cx="2835966" cy="90314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1"/>
          </p:cNvCxnSpPr>
          <p:nvPr/>
        </p:nvCxnSpPr>
        <p:spPr>
          <a:xfrm>
            <a:off x="2743536" y="4257092"/>
            <a:ext cx="9283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57480" y="3319703"/>
            <a:ext cx="9283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9472" y="185727"/>
            <a:ext cx="23204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latin typeface="Comic Sans MS" pitchFamily="66" charset="0"/>
              </a:rPr>
              <a:t>Diagrama</a:t>
            </a:r>
          </a:p>
          <a:p>
            <a:r>
              <a:rPr lang="es-MX" sz="2800" dirty="0" smtClean="0">
                <a:latin typeface="Comic Sans MS" pitchFamily="66" charset="0"/>
              </a:rPr>
              <a:t> de</a:t>
            </a:r>
          </a:p>
          <a:p>
            <a:r>
              <a:rPr lang="es-MX" sz="2800" dirty="0" smtClean="0">
                <a:latin typeface="Comic Sans MS" pitchFamily="66" charset="0"/>
              </a:rPr>
              <a:t> </a:t>
            </a:r>
          </a:p>
          <a:p>
            <a:r>
              <a:rPr lang="es-MX" sz="2800" dirty="0" smtClean="0">
                <a:latin typeface="Comic Sans MS" pitchFamily="66" charset="0"/>
              </a:rPr>
              <a:t>Uso</a:t>
            </a:r>
            <a:endParaRPr lang="es-MX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539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</TotalTime>
  <Words>18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</dc:creator>
  <cp:lastModifiedBy>Francisco</cp:lastModifiedBy>
  <cp:revision>3</cp:revision>
  <dcterms:created xsi:type="dcterms:W3CDTF">2014-04-19T01:09:13Z</dcterms:created>
  <dcterms:modified xsi:type="dcterms:W3CDTF">2014-04-19T01:19:42Z</dcterms:modified>
</cp:coreProperties>
</file>