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432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7" y="576287"/>
            <a:ext cx="6435692" cy="11176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4924" y="1792224"/>
            <a:ext cx="6428184" cy="6620256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747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8214-5074-423E-B7A8-96DE9E49A01C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0F17-7CD7-46D7-BBB8-91D5CC83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4678680"/>
            <a:ext cx="6400800" cy="4160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259080"/>
            <a:ext cx="6400800" cy="4160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533400" y="4724400"/>
            <a:ext cx="5772018" cy="327538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latin typeface="Calibri" pitchFamily="34" charset="0"/>
              </a:rPr>
              <a:t>Title</a:t>
            </a: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882197" y="381000"/>
            <a:ext cx="5061403" cy="3481331"/>
            <a:chOff x="272596" y="252469"/>
            <a:chExt cx="8619131" cy="5874956"/>
          </a:xfrm>
        </p:grpSpPr>
        <p:pic>
          <p:nvPicPr>
            <p:cNvPr id="133" name="Picture Placeholder 30" descr="gear.png"/>
            <p:cNvPicPr>
              <a:picLocks noChangeAspect="1"/>
            </p:cNvPicPr>
            <p:nvPr/>
          </p:nvPicPr>
          <p:blipFill>
            <a:blip r:embed="rId2" cstate="print"/>
            <a:srcRect l="3681" r="3681"/>
            <a:stretch>
              <a:fillRect/>
            </a:stretch>
          </p:blipFill>
          <p:spPr>
            <a:xfrm>
              <a:off x="272596" y="252469"/>
              <a:ext cx="5442404" cy="5874956"/>
            </a:xfrm>
            <a:prstGeom prst="rect">
              <a:avLst/>
            </a:prstGeom>
          </p:spPr>
        </p:pic>
        <p:grpSp>
          <p:nvGrpSpPr>
            <p:cNvPr id="134" name="Group 133"/>
            <p:cNvGrpSpPr/>
            <p:nvPr/>
          </p:nvGrpSpPr>
          <p:grpSpPr>
            <a:xfrm>
              <a:off x="1083365" y="1138531"/>
              <a:ext cx="3827908" cy="3777215"/>
              <a:chOff x="626411" y="1667206"/>
              <a:chExt cx="3827908" cy="3777215"/>
            </a:xfrm>
          </p:grpSpPr>
          <p:pic>
            <p:nvPicPr>
              <p:cNvPr id="139" name="Picture 4" descr="http://www.officialpsds.com/images/thumbs/3d-chain-link-psd6014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9133">
                <a:off x="1617546" y="2929045"/>
                <a:ext cx="2088710" cy="1566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Block Arc 139"/>
              <p:cNvSpPr/>
              <p:nvPr/>
            </p:nvSpPr>
            <p:spPr>
              <a:xfrm rot="21173051">
                <a:off x="651579" y="1667206"/>
                <a:ext cx="3777215" cy="3777215"/>
              </a:xfrm>
              <a:prstGeom prst="blockArc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Block Arc 140"/>
              <p:cNvSpPr/>
              <p:nvPr/>
            </p:nvSpPr>
            <p:spPr>
              <a:xfrm rot="10373051">
                <a:off x="651579" y="1667206"/>
                <a:ext cx="3777215" cy="3777215"/>
              </a:xfrm>
              <a:prstGeom prst="blockArc">
                <a:avLst/>
              </a:prstGeom>
              <a:solidFill>
                <a:srgbClr val="4FD1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Isosceles Triangle 141"/>
              <p:cNvSpPr/>
              <p:nvPr/>
            </p:nvSpPr>
            <p:spPr>
              <a:xfrm rot="10373051">
                <a:off x="3498100" y="3354131"/>
                <a:ext cx="956219" cy="496601"/>
              </a:xfrm>
              <a:prstGeom prst="triangle">
                <a:avLst>
                  <a:gd name="adj" fmla="val 58638"/>
                </a:avLst>
              </a:prstGeom>
              <a:solidFill>
                <a:srgbClr val="00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Isosceles Triangle 142"/>
              <p:cNvSpPr/>
              <p:nvPr/>
            </p:nvSpPr>
            <p:spPr>
              <a:xfrm rot="21173051">
                <a:off x="626411" y="3242630"/>
                <a:ext cx="956219" cy="496601"/>
              </a:xfrm>
              <a:prstGeom prst="triangle">
                <a:avLst>
                  <a:gd name="adj" fmla="val 58638"/>
                </a:avLst>
              </a:prstGeom>
              <a:solidFill>
                <a:srgbClr val="4FD1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Rectangle 23"/>
              <p:cNvSpPr/>
              <p:nvPr/>
            </p:nvSpPr>
            <p:spPr>
              <a:xfrm>
                <a:off x="1104520" y="1998083"/>
                <a:ext cx="2871691" cy="2342346"/>
              </a:xfrm>
              <a:custGeom>
                <a:avLst/>
                <a:gdLst>
                  <a:gd name="connsiteX0" fmla="*/ 0 w 1973289"/>
                  <a:gd name="connsiteY0" fmla="*/ 0 h 837755"/>
                  <a:gd name="connsiteX1" fmla="*/ 1973289 w 1973289"/>
                  <a:gd name="connsiteY1" fmla="*/ 0 h 837755"/>
                  <a:gd name="connsiteX2" fmla="*/ 1973289 w 1973289"/>
                  <a:gd name="connsiteY2" fmla="*/ 837755 h 837755"/>
                  <a:gd name="connsiteX3" fmla="*/ 0 w 1973289"/>
                  <a:gd name="connsiteY3" fmla="*/ 837755 h 837755"/>
                  <a:gd name="connsiteX4" fmla="*/ 0 w 1973289"/>
                  <a:gd name="connsiteY4" fmla="*/ 0 h 837755"/>
                  <a:gd name="connsiteX0" fmla="*/ 0 w 1982814"/>
                  <a:gd name="connsiteY0" fmla="*/ 209550 h 837755"/>
                  <a:gd name="connsiteX1" fmla="*/ 1982814 w 1982814"/>
                  <a:gd name="connsiteY1" fmla="*/ 0 h 837755"/>
                  <a:gd name="connsiteX2" fmla="*/ 1982814 w 1982814"/>
                  <a:gd name="connsiteY2" fmla="*/ 837755 h 837755"/>
                  <a:gd name="connsiteX3" fmla="*/ 9525 w 1982814"/>
                  <a:gd name="connsiteY3" fmla="*/ 837755 h 837755"/>
                  <a:gd name="connsiteX4" fmla="*/ 0 w 1982814"/>
                  <a:gd name="connsiteY4" fmla="*/ 209550 h 837755"/>
                  <a:gd name="connsiteX0" fmla="*/ 0 w 1992339"/>
                  <a:gd name="connsiteY0" fmla="*/ 114300 h 837755"/>
                  <a:gd name="connsiteX1" fmla="*/ 1992339 w 1992339"/>
                  <a:gd name="connsiteY1" fmla="*/ 0 h 837755"/>
                  <a:gd name="connsiteX2" fmla="*/ 1992339 w 1992339"/>
                  <a:gd name="connsiteY2" fmla="*/ 837755 h 837755"/>
                  <a:gd name="connsiteX3" fmla="*/ 19050 w 1992339"/>
                  <a:gd name="connsiteY3" fmla="*/ 837755 h 837755"/>
                  <a:gd name="connsiteX4" fmla="*/ 0 w 1992339"/>
                  <a:gd name="connsiteY4" fmla="*/ 114300 h 837755"/>
                  <a:gd name="connsiteX0" fmla="*/ 0 w 2011389"/>
                  <a:gd name="connsiteY0" fmla="*/ 19050 h 742505"/>
                  <a:gd name="connsiteX1" fmla="*/ 2011389 w 2011389"/>
                  <a:gd name="connsiteY1" fmla="*/ 0 h 742505"/>
                  <a:gd name="connsiteX2" fmla="*/ 1992339 w 2011389"/>
                  <a:gd name="connsiteY2" fmla="*/ 742505 h 742505"/>
                  <a:gd name="connsiteX3" fmla="*/ 19050 w 2011389"/>
                  <a:gd name="connsiteY3" fmla="*/ 742505 h 742505"/>
                  <a:gd name="connsiteX4" fmla="*/ 0 w 2011389"/>
                  <a:gd name="connsiteY4" fmla="*/ 19050 h 74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1389" h="742505">
                    <a:moveTo>
                      <a:pt x="0" y="19050"/>
                    </a:moveTo>
                    <a:lnTo>
                      <a:pt x="2011389" y="0"/>
                    </a:lnTo>
                    <a:lnTo>
                      <a:pt x="1992339" y="742505"/>
                    </a:lnTo>
                    <a:lnTo>
                      <a:pt x="19050" y="742505"/>
                    </a:lnTo>
                    <a:lnTo>
                      <a:pt x="0" y="19050"/>
                    </a:lnTo>
                    <a:close/>
                  </a:path>
                </a:pathLst>
              </a:cu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641337"/>
                  </a:avLst>
                </a:prstTxWarp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defTabSz="457200"/>
                <a:r>
                  <a:rPr lang="en-US" sz="2000" b="1" spc="50" dirty="0">
                    <a:ln w="11430"/>
                    <a:gradFill>
                      <a:gsLst>
                        <a:gs pos="25000">
                          <a:srgbClr val="C0504D">
                            <a:satMod val="155000"/>
                          </a:srgbClr>
                        </a:gs>
                        <a:gs pos="100000">
                          <a:srgbClr val="C0504D">
                            <a:shade val="45000"/>
                            <a:satMod val="165000"/>
                          </a:srgbClr>
                        </a:gs>
                      </a:gsLst>
                      <a:lin ang="5400000"/>
                    </a:gra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Code</a:t>
                </a:r>
                <a:r>
                  <a:rPr lang="en-US" sz="2000" b="1" spc="50" dirty="0">
                    <a:ln w="11430"/>
                    <a:gradFill>
                      <a:gsLst>
                        <a:gs pos="25000">
                          <a:srgbClr val="C0504D">
                            <a:satMod val="155000"/>
                          </a:srgbClr>
                        </a:gs>
                        <a:gs pos="100000">
                          <a:srgbClr val="C0504D">
                            <a:shade val="45000"/>
                            <a:satMod val="165000"/>
                          </a:srgb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 </a:t>
                </a:r>
                <a:r>
                  <a:rPr lang="en-US" sz="2000" b="1" spc="50" dirty="0">
                    <a:ln w="11430"/>
                    <a:gradFill>
                      <a:gsLst>
                        <a:gs pos="25000">
                          <a:srgbClr val="C0504D">
                            <a:satMod val="155000"/>
                          </a:srgbClr>
                        </a:gs>
                        <a:gs pos="100000">
                          <a:srgbClr val="C0504D">
                            <a:shade val="45000"/>
                            <a:satMod val="165000"/>
                          </a:srgbClr>
                        </a:gs>
                      </a:gsLst>
                      <a:lin ang="5400000"/>
                    </a:gra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Coverage</a:t>
                </a:r>
              </a:p>
            </p:txBody>
          </p:sp>
          <p:sp>
            <p:nvSpPr>
              <p:cNvPr id="145" name="Rectangle 23"/>
              <p:cNvSpPr/>
              <p:nvPr/>
            </p:nvSpPr>
            <p:spPr>
              <a:xfrm rot="155276">
                <a:off x="1104520" y="2702425"/>
                <a:ext cx="2893489" cy="2346908"/>
              </a:xfrm>
              <a:custGeom>
                <a:avLst/>
                <a:gdLst>
                  <a:gd name="connsiteX0" fmla="*/ 0 w 1973289"/>
                  <a:gd name="connsiteY0" fmla="*/ 0 h 837755"/>
                  <a:gd name="connsiteX1" fmla="*/ 1973289 w 1973289"/>
                  <a:gd name="connsiteY1" fmla="*/ 0 h 837755"/>
                  <a:gd name="connsiteX2" fmla="*/ 1973289 w 1973289"/>
                  <a:gd name="connsiteY2" fmla="*/ 837755 h 837755"/>
                  <a:gd name="connsiteX3" fmla="*/ 0 w 1973289"/>
                  <a:gd name="connsiteY3" fmla="*/ 837755 h 837755"/>
                  <a:gd name="connsiteX4" fmla="*/ 0 w 1973289"/>
                  <a:gd name="connsiteY4" fmla="*/ 0 h 837755"/>
                  <a:gd name="connsiteX0" fmla="*/ 0 w 1982814"/>
                  <a:gd name="connsiteY0" fmla="*/ 209550 h 837755"/>
                  <a:gd name="connsiteX1" fmla="*/ 1982814 w 1982814"/>
                  <a:gd name="connsiteY1" fmla="*/ 0 h 837755"/>
                  <a:gd name="connsiteX2" fmla="*/ 1982814 w 1982814"/>
                  <a:gd name="connsiteY2" fmla="*/ 837755 h 837755"/>
                  <a:gd name="connsiteX3" fmla="*/ 9525 w 1982814"/>
                  <a:gd name="connsiteY3" fmla="*/ 837755 h 837755"/>
                  <a:gd name="connsiteX4" fmla="*/ 0 w 1982814"/>
                  <a:gd name="connsiteY4" fmla="*/ 209550 h 837755"/>
                  <a:gd name="connsiteX0" fmla="*/ 0 w 1992339"/>
                  <a:gd name="connsiteY0" fmla="*/ 114300 h 837755"/>
                  <a:gd name="connsiteX1" fmla="*/ 1992339 w 1992339"/>
                  <a:gd name="connsiteY1" fmla="*/ 0 h 837755"/>
                  <a:gd name="connsiteX2" fmla="*/ 1992339 w 1992339"/>
                  <a:gd name="connsiteY2" fmla="*/ 837755 h 837755"/>
                  <a:gd name="connsiteX3" fmla="*/ 19050 w 1992339"/>
                  <a:gd name="connsiteY3" fmla="*/ 837755 h 837755"/>
                  <a:gd name="connsiteX4" fmla="*/ 0 w 1992339"/>
                  <a:gd name="connsiteY4" fmla="*/ 114300 h 837755"/>
                  <a:gd name="connsiteX0" fmla="*/ 0 w 2011389"/>
                  <a:gd name="connsiteY0" fmla="*/ 19050 h 742505"/>
                  <a:gd name="connsiteX1" fmla="*/ 2011389 w 2011389"/>
                  <a:gd name="connsiteY1" fmla="*/ 0 h 742505"/>
                  <a:gd name="connsiteX2" fmla="*/ 1992339 w 2011389"/>
                  <a:gd name="connsiteY2" fmla="*/ 742505 h 742505"/>
                  <a:gd name="connsiteX3" fmla="*/ 19050 w 2011389"/>
                  <a:gd name="connsiteY3" fmla="*/ 742505 h 742505"/>
                  <a:gd name="connsiteX4" fmla="*/ 0 w 2011389"/>
                  <a:gd name="connsiteY4" fmla="*/ 19050 h 74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1389" h="742505">
                    <a:moveTo>
                      <a:pt x="0" y="19050"/>
                    </a:moveTo>
                    <a:lnTo>
                      <a:pt x="2011389" y="0"/>
                    </a:lnTo>
                    <a:lnTo>
                      <a:pt x="1992339" y="742505"/>
                    </a:lnTo>
                    <a:lnTo>
                      <a:pt x="19050" y="742505"/>
                    </a:lnTo>
                    <a:lnTo>
                      <a:pt x="0" y="19050"/>
                    </a:lnTo>
                    <a:close/>
                  </a:path>
                </a:pathLst>
              </a:cu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defTabSz="457200"/>
                <a:r>
                  <a:rPr lang="en-US" sz="6000" b="1" spc="50" dirty="0">
                    <a:ln w="11430"/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Continuous  Integration</a:t>
                </a:r>
                <a:endParaRPr lang="en-US" sz="6000" b="1" spc="50" dirty="0">
                  <a:ln w="11430"/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9525">
              <a:off x="6053939" y="267238"/>
              <a:ext cx="1615307" cy="1529970"/>
            </a:xfrm>
            <a:prstGeom prst="rect">
              <a:avLst/>
            </a:prstGeom>
          </p:spPr>
        </p:pic>
        <p:sp>
          <p:nvSpPr>
            <p:cNvPr id="136" name="Right Arrow 5"/>
            <p:cNvSpPr/>
            <p:nvPr/>
          </p:nvSpPr>
          <p:spPr>
            <a:xfrm rot="20783013">
              <a:off x="4736484" y="1136090"/>
              <a:ext cx="4155243" cy="1246102"/>
            </a:xfrm>
            <a:custGeom>
              <a:avLst/>
              <a:gdLst>
                <a:gd name="connsiteX0" fmla="*/ 0 w 2713383"/>
                <a:gd name="connsiteY0" fmla="*/ 382657 h 1530626"/>
                <a:gd name="connsiteX1" fmla="*/ 1948070 w 2713383"/>
                <a:gd name="connsiteY1" fmla="*/ 382657 h 1530626"/>
                <a:gd name="connsiteX2" fmla="*/ 1948070 w 2713383"/>
                <a:gd name="connsiteY2" fmla="*/ 0 h 1530626"/>
                <a:gd name="connsiteX3" fmla="*/ 2713383 w 2713383"/>
                <a:gd name="connsiteY3" fmla="*/ 765313 h 1530626"/>
                <a:gd name="connsiteX4" fmla="*/ 1948070 w 2713383"/>
                <a:gd name="connsiteY4" fmla="*/ 1530626 h 1530626"/>
                <a:gd name="connsiteX5" fmla="*/ 1948070 w 2713383"/>
                <a:gd name="connsiteY5" fmla="*/ 1147970 h 1530626"/>
                <a:gd name="connsiteX6" fmla="*/ 0 w 2713383"/>
                <a:gd name="connsiteY6" fmla="*/ 1147970 h 1530626"/>
                <a:gd name="connsiteX7" fmla="*/ 0 w 2713383"/>
                <a:gd name="connsiteY7" fmla="*/ 382657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19878 w 2733261"/>
                <a:gd name="connsiteY6" fmla="*/ 1147970 h 1530626"/>
                <a:gd name="connsiteX7" fmla="*/ 0 w 2733261"/>
                <a:gd name="connsiteY7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0 w 2733261"/>
                <a:gd name="connsiteY7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121552 w 2733261"/>
                <a:gd name="connsiteY7" fmla="*/ 756850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66544 w 2733261"/>
                <a:gd name="connsiteY7" fmla="*/ 763588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48637 w 2733261"/>
                <a:gd name="connsiteY1" fmla="*/ 591652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48637 w 2733261"/>
                <a:gd name="connsiteY1" fmla="*/ 591652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88659 w 2733261"/>
                <a:gd name="connsiteY5" fmla="*/ 1003226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48637 w 2733261"/>
                <a:gd name="connsiteY1" fmla="*/ 591652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88659 w 2733261"/>
                <a:gd name="connsiteY5" fmla="*/ 1003226 h 1530626"/>
                <a:gd name="connsiteX6" fmla="*/ 1296 w 2733261"/>
                <a:gd name="connsiteY6" fmla="*/ 863555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23615 w 2731965"/>
                <a:gd name="connsiteY0" fmla="*/ 669202 h 1530626"/>
                <a:gd name="connsiteX1" fmla="*/ 1947341 w 2731965"/>
                <a:gd name="connsiteY1" fmla="*/ 591652 h 1530626"/>
                <a:gd name="connsiteX2" fmla="*/ 1966652 w 2731965"/>
                <a:gd name="connsiteY2" fmla="*/ 0 h 1530626"/>
                <a:gd name="connsiteX3" fmla="*/ 2731965 w 2731965"/>
                <a:gd name="connsiteY3" fmla="*/ 765313 h 1530626"/>
                <a:gd name="connsiteX4" fmla="*/ 1966652 w 2731965"/>
                <a:gd name="connsiteY4" fmla="*/ 1530626 h 1530626"/>
                <a:gd name="connsiteX5" fmla="*/ 1987363 w 2731965"/>
                <a:gd name="connsiteY5" fmla="*/ 1003226 h 1530626"/>
                <a:gd name="connsiteX6" fmla="*/ 0 w 2731965"/>
                <a:gd name="connsiteY6" fmla="*/ 863555 h 1530626"/>
                <a:gd name="connsiteX7" fmla="*/ 37745 w 2731965"/>
                <a:gd name="connsiteY7" fmla="*/ 766957 h 1530626"/>
                <a:gd name="connsiteX8" fmla="*/ 23615 w 2731965"/>
                <a:gd name="connsiteY8" fmla="*/ 669202 h 1530626"/>
                <a:gd name="connsiteX0" fmla="*/ 23615 w 2731965"/>
                <a:gd name="connsiteY0" fmla="*/ 278495 h 1139919"/>
                <a:gd name="connsiteX1" fmla="*/ 1947341 w 2731965"/>
                <a:gd name="connsiteY1" fmla="*/ 200945 h 1139919"/>
                <a:gd name="connsiteX2" fmla="*/ 1957582 w 2731965"/>
                <a:gd name="connsiteY2" fmla="*/ 0 h 1139919"/>
                <a:gd name="connsiteX3" fmla="*/ 2731965 w 2731965"/>
                <a:gd name="connsiteY3" fmla="*/ 374606 h 1139919"/>
                <a:gd name="connsiteX4" fmla="*/ 1966652 w 2731965"/>
                <a:gd name="connsiteY4" fmla="*/ 1139919 h 1139919"/>
                <a:gd name="connsiteX5" fmla="*/ 1987363 w 2731965"/>
                <a:gd name="connsiteY5" fmla="*/ 612519 h 1139919"/>
                <a:gd name="connsiteX6" fmla="*/ 0 w 2731965"/>
                <a:gd name="connsiteY6" fmla="*/ 472848 h 1139919"/>
                <a:gd name="connsiteX7" fmla="*/ 37745 w 2731965"/>
                <a:gd name="connsiteY7" fmla="*/ 376250 h 1139919"/>
                <a:gd name="connsiteX8" fmla="*/ 23615 w 2731965"/>
                <a:gd name="connsiteY8" fmla="*/ 278495 h 1139919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37745 w 2731965"/>
                <a:gd name="connsiteY7" fmla="*/ 376250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64354 w 2731965"/>
                <a:gd name="connsiteY7" fmla="*/ 353023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6730 w 2731965"/>
                <a:gd name="connsiteY7" fmla="*/ 369765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6730 w 2731965"/>
                <a:gd name="connsiteY7" fmla="*/ 369765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7868 w 2731965"/>
                <a:gd name="connsiteY7" fmla="*/ 364117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9086 w 2731965"/>
                <a:gd name="connsiteY7" fmla="*/ 373140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9086 w 2731965"/>
                <a:gd name="connsiteY7" fmla="*/ 373140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59086 w 2731965"/>
                <a:gd name="connsiteY7" fmla="*/ 373140 h 791074"/>
                <a:gd name="connsiteX8" fmla="*/ 23615 w 2731965"/>
                <a:gd name="connsiteY8" fmla="*/ 278495 h 791074"/>
                <a:gd name="connsiteX0" fmla="*/ 23615 w 2731965"/>
                <a:gd name="connsiteY0" fmla="*/ 278495 h 791074"/>
                <a:gd name="connsiteX1" fmla="*/ 1947341 w 2731965"/>
                <a:gd name="connsiteY1" fmla="*/ 200945 h 791074"/>
                <a:gd name="connsiteX2" fmla="*/ 1957582 w 2731965"/>
                <a:gd name="connsiteY2" fmla="*/ 0 h 791074"/>
                <a:gd name="connsiteX3" fmla="*/ 2731965 w 2731965"/>
                <a:gd name="connsiteY3" fmla="*/ 374606 h 791074"/>
                <a:gd name="connsiteX4" fmla="*/ 1974750 w 2731965"/>
                <a:gd name="connsiteY4" fmla="*/ 791074 h 791074"/>
                <a:gd name="connsiteX5" fmla="*/ 1987363 w 2731965"/>
                <a:gd name="connsiteY5" fmla="*/ 612519 h 791074"/>
                <a:gd name="connsiteX6" fmla="*/ 0 w 2731965"/>
                <a:gd name="connsiteY6" fmla="*/ 472848 h 791074"/>
                <a:gd name="connsiteX7" fmla="*/ 37830 w 2731965"/>
                <a:gd name="connsiteY7" fmla="*/ 376180 h 791074"/>
                <a:gd name="connsiteX8" fmla="*/ 23615 w 2731965"/>
                <a:gd name="connsiteY8" fmla="*/ 278495 h 79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965" h="791074">
                  <a:moveTo>
                    <a:pt x="23615" y="278495"/>
                  </a:moveTo>
                  <a:lnTo>
                    <a:pt x="1947341" y="200945"/>
                  </a:lnTo>
                  <a:lnTo>
                    <a:pt x="1957582" y="0"/>
                  </a:lnTo>
                  <a:lnTo>
                    <a:pt x="2731965" y="374606"/>
                  </a:lnTo>
                  <a:lnTo>
                    <a:pt x="1974750" y="791074"/>
                  </a:lnTo>
                  <a:lnTo>
                    <a:pt x="1987363" y="612519"/>
                  </a:lnTo>
                  <a:lnTo>
                    <a:pt x="0" y="472848"/>
                  </a:lnTo>
                  <a:cubicBezTo>
                    <a:pt x="26429" y="427721"/>
                    <a:pt x="17250" y="422406"/>
                    <a:pt x="37830" y="376180"/>
                  </a:cubicBezTo>
                  <a:lnTo>
                    <a:pt x="23615" y="278495"/>
                  </a:lnTo>
                  <a:close/>
                </a:path>
              </a:pathLst>
            </a:custGeom>
            <a:solidFill>
              <a:srgbClr val="66FF33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defTabSz="457200"/>
              <a:r>
                <a:rPr 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  Increase Test Coverage</a:t>
              </a:r>
            </a:p>
          </p:txBody>
        </p:sp>
        <p:sp>
          <p:nvSpPr>
            <p:cNvPr id="137" name="Right Arrow 5"/>
            <p:cNvSpPr/>
            <p:nvPr/>
          </p:nvSpPr>
          <p:spPr>
            <a:xfrm rot="770180">
              <a:off x="4877682" y="3392687"/>
              <a:ext cx="3814901" cy="1365701"/>
            </a:xfrm>
            <a:custGeom>
              <a:avLst/>
              <a:gdLst>
                <a:gd name="connsiteX0" fmla="*/ 0 w 2713383"/>
                <a:gd name="connsiteY0" fmla="*/ 382657 h 1530626"/>
                <a:gd name="connsiteX1" fmla="*/ 1948070 w 2713383"/>
                <a:gd name="connsiteY1" fmla="*/ 382657 h 1530626"/>
                <a:gd name="connsiteX2" fmla="*/ 1948070 w 2713383"/>
                <a:gd name="connsiteY2" fmla="*/ 0 h 1530626"/>
                <a:gd name="connsiteX3" fmla="*/ 2713383 w 2713383"/>
                <a:gd name="connsiteY3" fmla="*/ 765313 h 1530626"/>
                <a:gd name="connsiteX4" fmla="*/ 1948070 w 2713383"/>
                <a:gd name="connsiteY4" fmla="*/ 1530626 h 1530626"/>
                <a:gd name="connsiteX5" fmla="*/ 1948070 w 2713383"/>
                <a:gd name="connsiteY5" fmla="*/ 1147970 h 1530626"/>
                <a:gd name="connsiteX6" fmla="*/ 0 w 2713383"/>
                <a:gd name="connsiteY6" fmla="*/ 1147970 h 1530626"/>
                <a:gd name="connsiteX7" fmla="*/ 0 w 2713383"/>
                <a:gd name="connsiteY7" fmla="*/ 382657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19878 w 2733261"/>
                <a:gd name="connsiteY6" fmla="*/ 1147970 h 1530626"/>
                <a:gd name="connsiteX7" fmla="*/ 0 w 2733261"/>
                <a:gd name="connsiteY7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0 w 2733261"/>
                <a:gd name="connsiteY7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121552 w 2733261"/>
                <a:gd name="connsiteY7" fmla="*/ 756850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66544 w 2733261"/>
                <a:gd name="connsiteY7" fmla="*/ 763588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67948 w 2733261"/>
                <a:gd name="connsiteY1" fmla="*/ 382657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0 w 2733261"/>
                <a:gd name="connsiteY0" fmla="*/ 621196 h 1530626"/>
                <a:gd name="connsiteX1" fmla="*/ 1952242 w 2733261"/>
                <a:gd name="connsiteY1" fmla="*/ 541562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0 w 2733261"/>
                <a:gd name="connsiteY8" fmla="*/ 621196 h 1530626"/>
                <a:gd name="connsiteX0" fmla="*/ 32982 w 2733261"/>
                <a:gd name="connsiteY0" fmla="*/ 678399 h 1530626"/>
                <a:gd name="connsiteX1" fmla="*/ 1952242 w 2733261"/>
                <a:gd name="connsiteY1" fmla="*/ 541562 h 1530626"/>
                <a:gd name="connsiteX2" fmla="*/ 1967948 w 2733261"/>
                <a:gd name="connsiteY2" fmla="*/ 0 h 1530626"/>
                <a:gd name="connsiteX3" fmla="*/ 2733261 w 2733261"/>
                <a:gd name="connsiteY3" fmla="*/ 765313 h 1530626"/>
                <a:gd name="connsiteX4" fmla="*/ 1967948 w 2733261"/>
                <a:gd name="connsiteY4" fmla="*/ 1530626 h 1530626"/>
                <a:gd name="connsiteX5" fmla="*/ 1967948 w 2733261"/>
                <a:gd name="connsiteY5" fmla="*/ 1147970 h 1530626"/>
                <a:gd name="connsiteX6" fmla="*/ 0 w 2733261"/>
                <a:gd name="connsiteY6" fmla="*/ 919370 h 1530626"/>
                <a:gd name="connsiteX7" fmla="*/ 39041 w 2733261"/>
                <a:gd name="connsiteY7" fmla="*/ 766957 h 1530626"/>
                <a:gd name="connsiteX8" fmla="*/ 32982 w 2733261"/>
                <a:gd name="connsiteY8" fmla="*/ 678399 h 1530626"/>
                <a:gd name="connsiteX0" fmla="*/ 2430 w 2702709"/>
                <a:gd name="connsiteY0" fmla="*/ 678399 h 1530626"/>
                <a:gd name="connsiteX1" fmla="*/ 1921690 w 2702709"/>
                <a:gd name="connsiteY1" fmla="*/ 541562 h 1530626"/>
                <a:gd name="connsiteX2" fmla="*/ 1937396 w 2702709"/>
                <a:gd name="connsiteY2" fmla="*/ 0 h 1530626"/>
                <a:gd name="connsiteX3" fmla="*/ 2702709 w 2702709"/>
                <a:gd name="connsiteY3" fmla="*/ 765313 h 1530626"/>
                <a:gd name="connsiteX4" fmla="*/ 1937396 w 2702709"/>
                <a:gd name="connsiteY4" fmla="*/ 1530626 h 1530626"/>
                <a:gd name="connsiteX5" fmla="*/ 1937396 w 2702709"/>
                <a:gd name="connsiteY5" fmla="*/ 1147970 h 1530626"/>
                <a:gd name="connsiteX6" fmla="*/ 0 w 2702709"/>
                <a:gd name="connsiteY6" fmla="*/ 844386 h 1530626"/>
                <a:gd name="connsiteX7" fmla="*/ 8489 w 2702709"/>
                <a:gd name="connsiteY7" fmla="*/ 766957 h 1530626"/>
                <a:gd name="connsiteX8" fmla="*/ 2430 w 2702709"/>
                <a:gd name="connsiteY8" fmla="*/ 678399 h 1530626"/>
                <a:gd name="connsiteX0" fmla="*/ 2430 w 2702709"/>
                <a:gd name="connsiteY0" fmla="*/ 678399 h 1530626"/>
                <a:gd name="connsiteX1" fmla="*/ 1921690 w 2702709"/>
                <a:gd name="connsiteY1" fmla="*/ 541562 h 1530626"/>
                <a:gd name="connsiteX2" fmla="*/ 1937396 w 2702709"/>
                <a:gd name="connsiteY2" fmla="*/ 0 h 1530626"/>
                <a:gd name="connsiteX3" fmla="*/ 2702709 w 2702709"/>
                <a:gd name="connsiteY3" fmla="*/ 765313 h 1530626"/>
                <a:gd name="connsiteX4" fmla="*/ 1937396 w 2702709"/>
                <a:gd name="connsiteY4" fmla="*/ 1530626 h 1530626"/>
                <a:gd name="connsiteX5" fmla="*/ 1947604 w 2702709"/>
                <a:gd name="connsiteY5" fmla="*/ 979530 h 1530626"/>
                <a:gd name="connsiteX6" fmla="*/ 0 w 2702709"/>
                <a:gd name="connsiteY6" fmla="*/ 844386 h 1530626"/>
                <a:gd name="connsiteX7" fmla="*/ 8489 w 2702709"/>
                <a:gd name="connsiteY7" fmla="*/ 766957 h 1530626"/>
                <a:gd name="connsiteX8" fmla="*/ 2430 w 2702709"/>
                <a:gd name="connsiteY8" fmla="*/ 678399 h 1530626"/>
                <a:gd name="connsiteX0" fmla="*/ 2430 w 2702709"/>
                <a:gd name="connsiteY0" fmla="*/ 678399 h 1177162"/>
                <a:gd name="connsiteX1" fmla="*/ 1921690 w 2702709"/>
                <a:gd name="connsiteY1" fmla="*/ 541562 h 1177162"/>
                <a:gd name="connsiteX2" fmla="*/ 1937396 w 2702709"/>
                <a:gd name="connsiteY2" fmla="*/ 0 h 1177162"/>
                <a:gd name="connsiteX3" fmla="*/ 2702709 w 2702709"/>
                <a:gd name="connsiteY3" fmla="*/ 765313 h 1177162"/>
                <a:gd name="connsiteX4" fmla="*/ 1941541 w 2702709"/>
                <a:gd name="connsiteY4" fmla="*/ 1177162 h 1177162"/>
                <a:gd name="connsiteX5" fmla="*/ 1947604 w 2702709"/>
                <a:gd name="connsiteY5" fmla="*/ 979530 h 1177162"/>
                <a:gd name="connsiteX6" fmla="*/ 0 w 2702709"/>
                <a:gd name="connsiteY6" fmla="*/ 844386 h 1177162"/>
                <a:gd name="connsiteX7" fmla="*/ 8489 w 2702709"/>
                <a:gd name="connsiteY7" fmla="*/ 766957 h 1177162"/>
                <a:gd name="connsiteX8" fmla="*/ 2430 w 2702709"/>
                <a:gd name="connsiteY8" fmla="*/ 678399 h 1177162"/>
                <a:gd name="connsiteX0" fmla="*/ 2430 w 2702709"/>
                <a:gd name="connsiteY0" fmla="*/ 368237 h 867000"/>
                <a:gd name="connsiteX1" fmla="*/ 1921690 w 2702709"/>
                <a:gd name="connsiteY1" fmla="*/ 231400 h 867000"/>
                <a:gd name="connsiteX2" fmla="*/ 1935116 w 2702709"/>
                <a:gd name="connsiteY2" fmla="*/ 0 h 867000"/>
                <a:gd name="connsiteX3" fmla="*/ 2702709 w 2702709"/>
                <a:gd name="connsiteY3" fmla="*/ 455151 h 867000"/>
                <a:gd name="connsiteX4" fmla="*/ 1941541 w 2702709"/>
                <a:gd name="connsiteY4" fmla="*/ 867000 h 867000"/>
                <a:gd name="connsiteX5" fmla="*/ 1947604 w 2702709"/>
                <a:gd name="connsiteY5" fmla="*/ 669368 h 867000"/>
                <a:gd name="connsiteX6" fmla="*/ 0 w 2702709"/>
                <a:gd name="connsiteY6" fmla="*/ 534224 h 867000"/>
                <a:gd name="connsiteX7" fmla="*/ 8489 w 2702709"/>
                <a:gd name="connsiteY7" fmla="*/ 456795 h 867000"/>
                <a:gd name="connsiteX8" fmla="*/ 2430 w 2702709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8489 w 2494953"/>
                <a:gd name="connsiteY7" fmla="*/ 456795 h 867000"/>
                <a:gd name="connsiteX8" fmla="*/ 2430 w 2494953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17420 w 2494953"/>
                <a:gd name="connsiteY7" fmla="*/ 452591 h 867000"/>
                <a:gd name="connsiteX8" fmla="*/ 2430 w 2494953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17420 w 2494953"/>
                <a:gd name="connsiteY7" fmla="*/ 452591 h 867000"/>
                <a:gd name="connsiteX8" fmla="*/ 2430 w 2494953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17420 w 2494953"/>
                <a:gd name="connsiteY7" fmla="*/ 452591 h 867000"/>
                <a:gd name="connsiteX8" fmla="*/ 2430 w 2494953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17420 w 2494953"/>
                <a:gd name="connsiteY7" fmla="*/ 452591 h 867000"/>
                <a:gd name="connsiteX8" fmla="*/ 2430 w 2494953"/>
                <a:gd name="connsiteY8" fmla="*/ 368237 h 867000"/>
                <a:gd name="connsiteX0" fmla="*/ 2430 w 2494953"/>
                <a:gd name="connsiteY0" fmla="*/ 368237 h 867000"/>
                <a:gd name="connsiteX1" fmla="*/ 1921690 w 2494953"/>
                <a:gd name="connsiteY1" fmla="*/ 231400 h 867000"/>
                <a:gd name="connsiteX2" fmla="*/ 1935116 w 2494953"/>
                <a:gd name="connsiteY2" fmla="*/ 0 h 867000"/>
                <a:gd name="connsiteX3" fmla="*/ 2494953 w 2494953"/>
                <a:gd name="connsiteY3" fmla="*/ 443844 h 867000"/>
                <a:gd name="connsiteX4" fmla="*/ 1941541 w 2494953"/>
                <a:gd name="connsiteY4" fmla="*/ 867000 h 867000"/>
                <a:gd name="connsiteX5" fmla="*/ 1947604 w 2494953"/>
                <a:gd name="connsiteY5" fmla="*/ 669368 h 867000"/>
                <a:gd name="connsiteX6" fmla="*/ 0 w 2494953"/>
                <a:gd name="connsiteY6" fmla="*/ 534224 h 867000"/>
                <a:gd name="connsiteX7" fmla="*/ 17420 w 2494953"/>
                <a:gd name="connsiteY7" fmla="*/ 452591 h 867000"/>
                <a:gd name="connsiteX8" fmla="*/ 2430 w 2494953"/>
                <a:gd name="connsiteY8" fmla="*/ 368237 h 867000"/>
                <a:gd name="connsiteX0" fmla="*/ 0 w 2512396"/>
                <a:gd name="connsiteY0" fmla="*/ 365280 h 867000"/>
                <a:gd name="connsiteX1" fmla="*/ 1939133 w 2512396"/>
                <a:gd name="connsiteY1" fmla="*/ 231400 h 867000"/>
                <a:gd name="connsiteX2" fmla="*/ 1952559 w 2512396"/>
                <a:gd name="connsiteY2" fmla="*/ 0 h 867000"/>
                <a:gd name="connsiteX3" fmla="*/ 2512396 w 2512396"/>
                <a:gd name="connsiteY3" fmla="*/ 443844 h 867000"/>
                <a:gd name="connsiteX4" fmla="*/ 1958984 w 2512396"/>
                <a:gd name="connsiteY4" fmla="*/ 867000 h 867000"/>
                <a:gd name="connsiteX5" fmla="*/ 1965047 w 2512396"/>
                <a:gd name="connsiteY5" fmla="*/ 669368 h 867000"/>
                <a:gd name="connsiteX6" fmla="*/ 17443 w 2512396"/>
                <a:gd name="connsiteY6" fmla="*/ 534224 h 867000"/>
                <a:gd name="connsiteX7" fmla="*/ 34863 w 2512396"/>
                <a:gd name="connsiteY7" fmla="*/ 452591 h 867000"/>
                <a:gd name="connsiteX8" fmla="*/ 0 w 2512396"/>
                <a:gd name="connsiteY8" fmla="*/ 365280 h 8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396" h="867000">
                  <a:moveTo>
                    <a:pt x="0" y="365280"/>
                  </a:moveTo>
                  <a:lnTo>
                    <a:pt x="1939133" y="231400"/>
                  </a:lnTo>
                  <a:lnTo>
                    <a:pt x="1952559" y="0"/>
                  </a:lnTo>
                  <a:lnTo>
                    <a:pt x="2512396" y="443844"/>
                  </a:lnTo>
                  <a:lnTo>
                    <a:pt x="1958984" y="867000"/>
                  </a:lnTo>
                  <a:lnTo>
                    <a:pt x="1965047" y="669368"/>
                  </a:lnTo>
                  <a:lnTo>
                    <a:pt x="17443" y="534224"/>
                  </a:lnTo>
                  <a:cubicBezTo>
                    <a:pt x="18620" y="487868"/>
                    <a:pt x="26153" y="493407"/>
                    <a:pt x="34863" y="452591"/>
                  </a:cubicBezTo>
                  <a:cubicBezTo>
                    <a:pt x="23127" y="400971"/>
                    <a:pt x="4997" y="393398"/>
                    <a:pt x="0" y="365280"/>
                  </a:cubicBezTo>
                  <a:close/>
                </a:path>
              </a:pathLst>
            </a:custGeom>
            <a:solidFill>
              <a:srgbClr val="66CCFF"/>
            </a:solidFill>
            <a:ln>
              <a:solidFill>
                <a:srgbClr val="4FD1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defTabSz="457200"/>
              <a:r>
                <a:rPr lang="en-US" sz="1400" b="1" spc="50" dirty="0">
                  <a:ln w="11430"/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Reduce Script Runtime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6139">
              <a:off x="6177538" y="4177547"/>
              <a:ext cx="1596257" cy="1088490"/>
            </a:xfrm>
            <a:prstGeom prst="rect">
              <a:avLst/>
            </a:prstGeom>
          </p:spPr>
        </p:pic>
      </p:grpSp>
      <p:sp>
        <p:nvSpPr>
          <p:cNvPr id="147" name="TextBox 146"/>
          <p:cNvSpPr txBox="1"/>
          <p:nvPr/>
        </p:nvSpPr>
        <p:spPr>
          <a:xfrm>
            <a:off x="228600" y="4114800"/>
            <a:ext cx="431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</a:rPr>
              <a:t>PVSS Automation Team: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FD1FF"/>
                </a:solidFill>
                <a:effectLst/>
                <a:uLnTx/>
                <a:uFillTx/>
              </a:rPr>
              <a:t>spvss-vat@cisco.com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FD1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129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7" y="576287"/>
            <a:ext cx="6787354" cy="1117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Code Coverage and </a:t>
            </a:r>
            <a:br>
              <a:rPr lang="en-US" sz="2400" dirty="0" smtClean="0"/>
            </a:br>
            <a:r>
              <a:rPr lang="en-US" sz="2400" dirty="0" smtClean="0"/>
              <a:t>Continuous Integration Dynamic Regression </a:t>
            </a:r>
            <a:br>
              <a:rPr lang="en-US" sz="2400" dirty="0" smtClean="0"/>
            </a:br>
            <a:r>
              <a:rPr lang="en-US" sz="2400" dirty="0" smtClean="0"/>
              <a:t>Flow Diagram</a:t>
            </a:r>
            <a:endParaRPr lang="en-US" sz="2400" dirty="0"/>
          </a:p>
        </p:txBody>
      </p:sp>
      <p:pic>
        <p:nvPicPr>
          <p:cNvPr id="4" name="Picture 3" descr="serv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9" y="2244554"/>
            <a:ext cx="626134" cy="1113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127" y="3458874"/>
            <a:ext cx="10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 Server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reates image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2103" y="2952907"/>
            <a:ext cx="227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jenkin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51" y="2750520"/>
            <a:ext cx="709947" cy="40477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27449" y="2952907"/>
            <a:ext cx="341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3-09-29 at 9.55.5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82" y="2446941"/>
            <a:ext cx="588053" cy="9107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39740" y="1585166"/>
            <a:ext cx="1081504" cy="86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 reduced test suite </a:t>
            </a:r>
            <a:r>
              <a:rPr lang="en-US" sz="1200" b="1" dirty="0" smtClean="0"/>
              <a:t>BASED ON CHANGES</a:t>
            </a:r>
          </a:p>
        </p:txBody>
      </p:sp>
      <p:pic>
        <p:nvPicPr>
          <p:cNvPr id="17" name="Picture 16" descr="developer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0" y="3762453"/>
            <a:ext cx="662084" cy="121432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696781" y="3155293"/>
            <a:ext cx="284606" cy="60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489" y="5077967"/>
            <a:ext cx="10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code commit</a:t>
            </a:r>
            <a:endParaRPr lang="en-US" sz="1200" dirty="0"/>
          </a:p>
        </p:txBody>
      </p:sp>
      <p:pic>
        <p:nvPicPr>
          <p:cNvPr id="21" name="Picture 20" descr="jenkin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5" y="2750520"/>
            <a:ext cx="709947" cy="40477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1664442" y="2952907"/>
            <a:ext cx="2846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08953" y="3458874"/>
            <a:ext cx="0" cy="1922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76614" y="6899448"/>
            <a:ext cx="119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 </a:t>
            </a:r>
          </a:p>
          <a:p>
            <a:r>
              <a:rPr lang="en-US" sz="1200" dirty="0" smtClean="0"/>
              <a:t>2: Increase </a:t>
            </a:r>
          </a:p>
          <a:p>
            <a:r>
              <a:rPr lang="en-US" sz="1200" dirty="0" smtClean="0"/>
              <a:t>Test Coverage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33535" y="3155294"/>
            <a:ext cx="924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 1:Reduce Test Execution time</a:t>
            </a:r>
            <a:endParaRPr lang="en-US" sz="1200" dirty="0"/>
          </a:p>
        </p:txBody>
      </p:sp>
      <p:pic>
        <p:nvPicPr>
          <p:cNvPr id="6" name="Picture 5" descr="increas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14" y="5280354"/>
            <a:ext cx="848640" cy="1501988"/>
          </a:xfrm>
          <a:prstGeom prst="rect">
            <a:avLst/>
          </a:prstGeom>
        </p:spPr>
      </p:pic>
      <p:pic>
        <p:nvPicPr>
          <p:cNvPr id="8" name="Picture 7" descr="decrease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87" y="2042167"/>
            <a:ext cx="911914" cy="1214320"/>
          </a:xfrm>
          <a:prstGeom prst="rect">
            <a:avLst/>
          </a:prstGeom>
        </p:spPr>
      </p:pic>
      <p:pic>
        <p:nvPicPr>
          <p:cNvPr id="27" name="Picture 26" descr="code-coverage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50" y="5887513"/>
            <a:ext cx="1162878" cy="17610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09071" y="7506608"/>
            <a:ext cx="11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Coverage Report e.g. </a:t>
            </a:r>
            <a:r>
              <a:rPr lang="en-US" sz="1200" dirty="0" err="1" smtClean="0"/>
              <a:t>Jacoco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9859" y="5887514"/>
            <a:ext cx="341528" cy="70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47496" y="6393480"/>
            <a:ext cx="341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8723" y="7334998"/>
            <a:ext cx="1081504" cy="86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Coverage Improvement Tool (CCIT)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225897" y="6393480"/>
            <a:ext cx="341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test-plan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25" y="5482741"/>
            <a:ext cx="865305" cy="15179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567425" y="7304221"/>
            <a:ext cx="10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Plan augmented</a:t>
            </a:r>
            <a:endParaRPr lang="en-US" sz="1200" dirty="0"/>
          </a:p>
        </p:txBody>
      </p:sp>
      <p:sp>
        <p:nvSpPr>
          <p:cNvPr id="54" name="10-Point Star 53"/>
          <p:cNvSpPr/>
          <p:nvPr/>
        </p:nvSpPr>
        <p:spPr>
          <a:xfrm>
            <a:off x="2945169" y="3054101"/>
            <a:ext cx="1081503" cy="910740"/>
          </a:xfrm>
          <a:prstGeom prst="star10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Dynamic Regression</a:t>
            </a:r>
          </a:p>
        </p:txBody>
      </p:sp>
      <p:sp>
        <p:nvSpPr>
          <p:cNvPr id="56" name="10-Point Star 55"/>
          <p:cNvSpPr/>
          <p:nvPr/>
        </p:nvSpPr>
        <p:spPr>
          <a:xfrm>
            <a:off x="2461339" y="4066034"/>
            <a:ext cx="967661" cy="1113127"/>
          </a:xfrm>
          <a:prstGeom prst="star10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518261" y="4167227"/>
            <a:ext cx="853819" cy="86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Mapping 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Source files to test cases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306" y="2143361"/>
            <a:ext cx="91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Continuous Integration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087471" y="2244554"/>
            <a:ext cx="9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Continuous Integration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58237" y="5077967"/>
            <a:ext cx="217420" cy="60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84370" y="3964841"/>
            <a:ext cx="683055" cy="1315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9764" y="4470808"/>
            <a:ext cx="85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More test</a:t>
            </a:r>
          </a:p>
          <a:p>
            <a:r>
              <a:rPr lang="en-US" sz="1200" dirty="0" smtClean="0"/>
              <a:t>Cases to pool</a:t>
            </a:r>
            <a:endParaRPr lang="en-US" sz="1200" dirty="0"/>
          </a:p>
        </p:txBody>
      </p:sp>
      <p:pic>
        <p:nvPicPr>
          <p:cNvPr id="38" name="Picture 37" descr="test-plan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3" y="4066033"/>
            <a:ext cx="865305" cy="121432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176733" y="4673193"/>
            <a:ext cx="227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4" idx="4"/>
          </p:cNvCxnSpPr>
          <p:nvPr/>
        </p:nvCxnSpPr>
        <p:spPr>
          <a:xfrm flipV="1">
            <a:off x="3144395" y="3877874"/>
            <a:ext cx="7321" cy="289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cit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45" y="5988707"/>
            <a:ext cx="752413" cy="1113127"/>
          </a:xfrm>
          <a:prstGeom prst="rect">
            <a:avLst/>
          </a:prstGeom>
        </p:spPr>
      </p:pic>
      <p:pic>
        <p:nvPicPr>
          <p:cNvPr id="7" name="Picture 6" descr="db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64" y="5887514"/>
            <a:ext cx="739976" cy="1315513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3485921" y="6393480"/>
            <a:ext cx="227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65993" y="5170767"/>
            <a:ext cx="10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Rally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80951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0" grpId="0"/>
      <p:bldP spid="22" grpId="0"/>
      <p:bldP spid="25" grpId="0"/>
      <p:bldP spid="28" grpId="0"/>
      <p:bldP spid="46" grpId="0"/>
      <p:bldP spid="51" grpId="0"/>
      <p:bldP spid="54" grpId="0" animBg="1"/>
      <p:bldP spid="56" grpId="0" animBg="1"/>
      <p:bldP spid="57" grpId="0"/>
      <p:bldP spid="58" grpId="0"/>
      <p:bldP spid="59" grpId="0"/>
      <p:bldP spid="42" grpId="0"/>
      <p:bldP spid="42" grpId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Code Coverage and  Continuous Integration Dynamic Regression  Flow Diagram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 Systems</dc:creator>
  <cp:lastModifiedBy>Alejandro Avella</cp:lastModifiedBy>
  <cp:revision>20</cp:revision>
  <dcterms:created xsi:type="dcterms:W3CDTF">2013-10-20T14:49:15Z</dcterms:created>
  <dcterms:modified xsi:type="dcterms:W3CDTF">2016-01-12T05:17:17Z</dcterms:modified>
</cp:coreProperties>
</file>