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4FD1FF"/>
    <a:srgbClr val="A2633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46" autoAdjust="0"/>
  </p:normalViewPr>
  <p:slideViewPr>
    <p:cSldViewPr>
      <p:cViewPr>
        <p:scale>
          <a:sx n="96" d="100"/>
          <a:sy n="96" d="100"/>
        </p:scale>
        <p:origin x="-2584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F01EC-473D-4FCB-BA53-8E08EBC4964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2BF12BE-2569-4CC8-B783-FB6C6E565549}">
      <dgm:prSet phldrT="[Text]" custT="1"/>
      <dgm:spPr/>
      <dgm:t>
        <a:bodyPr/>
        <a:lstStyle/>
        <a:p>
          <a:r>
            <a:rPr lang="nb-NO" sz="1600" b="1" dirty="0" smtClean="0"/>
            <a:t>Product Concept</a:t>
          </a:r>
          <a:endParaRPr lang="nb-NO" sz="1600" b="1" dirty="0"/>
        </a:p>
      </dgm:t>
    </dgm:pt>
    <dgm:pt modelId="{6A3EAA4B-A7AD-4EBD-A540-C71AA69C5655}" type="parTrans" cxnId="{1C5A0EFA-439C-401E-9788-3593AB926BC2}">
      <dgm:prSet/>
      <dgm:spPr/>
      <dgm:t>
        <a:bodyPr/>
        <a:lstStyle/>
        <a:p>
          <a:endParaRPr lang="nb-NO"/>
        </a:p>
      </dgm:t>
    </dgm:pt>
    <dgm:pt modelId="{270BBD88-CB77-4791-9FE5-D99166A43225}" type="sibTrans" cxnId="{1C5A0EFA-439C-401E-9788-3593AB926BC2}">
      <dgm:prSet/>
      <dgm:spPr/>
      <dgm:t>
        <a:bodyPr/>
        <a:lstStyle/>
        <a:p>
          <a:endParaRPr lang="nb-NO"/>
        </a:p>
      </dgm:t>
    </dgm:pt>
    <dgm:pt modelId="{2FEACFB3-EE23-47A6-9E18-3B0E881338C1}">
      <dgm:prSet phldrT="[Text]" custT="1"/>
      <dgm:spPr/>
      <dgm:t>
        <a:bodyPr/>
        <a:lstStyle/>
        <a:p>
          <a:r>
            <a:rPr lang="nb-NO" sz="1600" b="1" dirty="0" smtClean="0"/>
            <a:t>Plan</a:t>
          </a:r>
          <a:endParaRPr lang="nb-NO" sz="1600" b="1" dirty="0"/>
        </a:p>
      </dgm:t>
    </dgm:pt>
    <dgm:pt modelId="{C31720CF-A9DF-4D60-89C5-29DD9A82AB18}" type="parTrans" cxnId="{0FD29AE2-DEF7-4D43-B621-8477D1449BA6}">
      <dgm:prSet/>
      <dgm:spPr/>
      <dgm:t>
        <a:bodyPr/>
        <a:lstStyle/>
        <a:p>
          <a:endParaRPr lang="nb-NO"/>
        </a:p>
      </dgm:t>
    </dgm:pt>
    <dgm:pt modelId="{39CF4CED-1A4C-4782-AB2D-926BD8D2949D}" type="sibTrans" cxnId="{0FD29AE2-DEF7-4D43-B621-8477D1449BA6}">
      <dgm:prSet/>
      <dgm:spPr/>
      <dgm:t>
        <a:bodyPr/>
        <a:lstStyle/>
        <a:p>
          <a:endParaRPr lang="nb-NO"/>
        </a:p>
      </dgm:t>
    </dgm:pt>
    <dgm:pt modelId="{67738E8C-AC9F-41B9-A6FA-832D95C04053}">
      <dgm:prSet phldrT="[Text]"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en-US" dirty="0" smtClean="0"/>
            <a:t>Development and Test Strategy</a:t>
          </a:r>
          <a:endParaRPr lang="nb-NO" dirty="0"/>
        </a:p>
      </dgm:t>
    </dgm:pt>
    <dgm:pt modelId="{4786CB7E-B340-4796-9F5E-2C6F01220618}" type="parTrans" cxnId="{31F275C6-CED6-48D2-9FFA-12B37FAE8F9C}">
      <dgm:prSet/>
      <dgm:spPr/>
      <dgm:t>
        <a:bodyPr/>
        <a:lstStyle/>
        <a:p>
          <a:endParaRPr lang="nb-NO"/>
        </a:p>
      </dgm:t>
    </dgm:pt>
    <dgm:pt modelId="{22E3B1AD-FBC9-4902-94AF-BEF3041E03EE}" type="sibTrans" cxnId="{31F275C6-CED6-48D2-9FFA-12B37FAE8F9C}">
      <dgm:prSet/>
      <dgm:spPr/>
      <dgm:t>
        <a:bodyPr/>
        <a:lstStyle/>
        <a:p>
          <a:endParaRPr lang="nb-NO"/>
        </a:p>
      </dgm:t>
    </dgm:pt>
    <dgm:pt modelId="{C2B95451-B803-4A20-A475-C07264538CD9}">
      <dgm:prSet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en-US" dirty="0" smtClean="0"/>
            <a:t>Business Plan</a:t>
          </a:r>
        </a:p>
      </dgm:t>
    </dgm:pt>
    <dgm:pt modelId="{ED0FA3B1-4E25-4BE0-A8A8-A752D7F17C85}" type="parTrans" cxnId="{28AC7F67-5C1E-4437-ACA8-1FCD6CD36D91}">
      <dgm:prSet/>
      <dgm:spPr/>
      <dgm:t>
        <a:bodyPr/>
        <a:lstStyle/>
        <a:p>
          <a:endParaRPr lang="nb-NO"/>
        </a:p>
      </dgm:t>
    </dgm:pt>
    <dgm:pt modelId="{5F8865FE-B5E2-4393-BF22-9B002088F00D}" type="sibTrans" cxnId="{28AC7F67-5C1E-4437-ACA8-1FCD6CD36D91}">
      <dgm:prSet/>
      <dgm:spPr/>
      <dgm:t>
        <a:bodyPr/>
        <a:lstStyle/>
        <a:p>
          <a:endParaRPr lang="nb-NO"/>
        </a:p>
      </dgm:t>
    </dgm:pt>
    <dgm:pt modelId="{BD12393B-4B49-48FA-9262-A85C76C48381}">
      <dgm:prSet custT="1"/>
      <dgm:spPr/>
      <dgm:t>
        <a:bodyPr/>
        <a:lstStyle/>
        <a:p>
          <a:r>
            <a:rPr lang="nb-NO" sz="1600" b="1" dirty="0" smtClean="0"/>
            <a:t>Logistics</a:t>
          </a:r>
        </a:p>
      </dgm:t>
    </dgm:pt>
    <dgm:pt modelId="{F5894C2A-419D-40DA-91F5-F0946C894597}" type="parTrans" cxnId="{C01CAE6F-9463-454E-83CD-871AD442BD5F}">
      <dgm:prSet/>
      <dgm:spPr/>
      <dgm:t>
        <a:bodyPr/>
        <a:lstStyle/>
        <a:p>
          <a:endParaRPr lang="nb-NO"/>
        </a:p>
      </dgm:t>
    </dgm:pt>
    <dgm:pt modelId="{596D022F-7A70-4D1F-B2A8-D118A0B5B073}" type="sibTrans" cxnId="{C01CAE6F-9463-454E-83CD-871AD442BD5F}">
      <dgm:prSet/>
      <dgm:spPr/>
      <dgm:t>
        <a:bodyPr/>
        <a:lstStyle/>
        <a:p>
          <a:endParaRPr lang="nb-NO"/>
        </a:p>
      </dgm:t>
    </dgm:pt>
    <dgm:pt modelId="{145E7724-01DB-492C-8170-557D4FA047B2}">
      <dgm:prSet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nb-NO" dirty="0" smtClean="0"/>
            <a:t>Cross Functional Agreement</a:t>
          </a:r>
          <a:endParaRPr lang="nb-NO" dirty="0"/>
        </a:p>
      </dgm:t>
    </dgm:pt>
    <dgm:pt modelId="{E4FA3240-929A-427E-9F72-0D3E7874E200}" type="parTrans" cxnId="{297461F7-4E5C-44DE-8684-9110657D88D7}">
      <dgm:prSet/>
      <dgm:spPr/>
      <dgm:t>
        <a:bodyPr/>
        <a:lstStyle/>
        <a:p>
          <a:endParaRPr lang="nb-NO"/>
        </a:p>
      </dgm:t>
    </dgm:pt>
    <dgm:pt modelId="{FE6A4B50-BCFF-48CA-B662-BCC41A83C853}" type="sibTrans" cxnId="{297461F7-4E5C-44DE-8684-9110657D88D7}">
      <dgm:prSet/>
      <dgm:spPr/>
      <dgm:t>
        <a:bodyPr/>
        <a:lstStyle/>
        <a:p>
          <a:endParaRPr lang="nb-NO"/>
        </a:p>
      </dgm:t>
    </dgm:pt>
    <dgm:pt modelId="{EB6F494A-8479-458D-B905-502C6C110718}">
      <dgm:prSet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nb-NO" dirty="0" smtClean="0"/>
            <a:t>Issues and risks</a:t>
          </a:r>
          <a:endParaRPr lang="nb-NO" dirty="0"/>
        </a:p>
      </dgm:t>
    </dgm:pt>
    <dgm:pt modelId="{0AB85568-08FD-4849-BEC7-F9EF5BB54E28}" type="parTrans" cxnId="{2D00AEC0-76DF-4FD9-83B8-94F5397427FA}">
      <dgm:prSet/>
      <dgm:spPr/>
      <dgm:t>
        <a:bodyPr/>
        <a:lstStyle/>
        <a:p>
          <a:endParaRPr lang="nb-NO"/>
        </a:p>
      </dgm:t>
    </dgm:pt>
    <dgm:pt modelId="{E6879019-EAB8-42F0-96DA-8D68C9CBBC1B}" type="sibTrans" cxnId="{2D00AEC0-76DF-4FD9-83B8-94F5397427FA}">
      <dgm:prSet/>
      <dgm:spPr/>
      <dgm:t>
        <a:bodyPr/>
        <a:lstStyle/>
        <a:p>
          <a:endParaRPr lang="nb-NO"/>
        </a:p>
      </dgm:t>
    </dgm:pt>
    <dgm:pt modelId="{FDBDBC1A-3B0E-42DB-9DEA-2D9BADC4FF59}">
      <dgm:prSet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nb-NO" dirty="0" smtClean="0"/>
            <a:t>Project Team / Headcount</a:t>
          </a:r>
          <a:endParaRPr lang="nb-NO" dirty="0"/>
        </a:p>
      </dgm:t>
    </dgm:pt>
    <dgm:pt modelId="{FE13B470-AC6F-4624-9E9C-1E68B0E5F12F}" type="parTrans" cxnId="{F87A7067-F800-465E-AE23-2F33E5F0E29F}">
      <dgm:prSet/>
      <dgm:spPr/>
      <dgm:t>
        <a:bodyPr/>
        <a:lstStyle/>
        <a:p>
          <a:endParaRPr lang="nb-NO"/>
        </a:p>
      </dgm:t>
    </dgm:pt>
    <dgm:pt modelId="{639C2A97-E61F-4C4C-B011-52E398D6B7DF}" type="sibTrans" cxnId="{F87A7067-F800-465E-AE23-2F33E5F0E29F}">
      <dgm:prSet/>
      <dgm:spPr/>
      <dgm:t>
        <a:bodyPr/>
        <a:lstStyle/>
        <a:p>
          <a:endParaRPr lang="nb-NO"/>
        </a:p>
      </dgm:t>
    </dgm:pt>
    <dgm:pt modelId="{F875CB08-15F5-4188-BF1F-3CEACB2A2341}">
      <dgm:prSet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nb-NO" dirty="0" smtClean="0"/>
            <a:t>Cost</a:t>
          </a:r>
          <a:endParaRPr lang="nb-NO" dirty="0"/>
        </a:p>
      </dgm:t>
    </dgm:pt>
    <dgm:pt modelId="{F49F5F26-A831-402B-9FC8-05B013C8EB5C}" type="parTrans" cxnId="{9F7502B0-27EE-4FEE-A0D9-7059C869987F}">
      <dgm:prSet/>
      <dgm:spPr/>
      <dgm:t>
        <a:bodyPr/>
        <a:lstStyle/>
        <a:p>
          <a:endParaRPr lang="nb-NO"/>
        </a:p>
      </dgm:t>
    </dgm:pt>
    <dgm:pt modelId="{9792632F-C64E-4D86-AD79-53A9F1D13316}" type="sibTrans" cxnId="{9F7502B0-27EE-4FEE-A0D9-7059C869987F}">
      <dgm:prSet/>
      <dgm:spPr/>
      <dgm:t>
        <a:bodyPr/>
        <a:lstStyle/>
        <a:p>
          <a:endParaRPr lang="nb-NO"/>
        </a:p>
      </dgm:t>
    </dgm:pt>
    <dgm:pt modelId="{8E7295CB-FAB8-4039-8C2D-3E05C2C2492C}">
      <dgm:prSet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en-US" dirty="0" smtClean="0"/>
            <a:t>Manufacturing (CVCM)</a:t>
          </a:r>
        </a:p>
      </dgm:t>
    </dgm:pt>
    <dgm:pt modelId="{492F02C0-1D72-4C91-A208-984FB47B61C5}" type="parTrans" cxnId="{D257A0B5-FA47-4B8E-9D50-21220D4FE461}">
      <dgm:prSet/>
      <dgm:spPr/>
      <dgm:t>
        <a:bodyPr/>
        <a:lstStyle/>
        <a:p>
          <a:endParaRPr lang="nb-NO"/>
        </a:p>
      </dgm:t>
    </dgm:pt>
    <dgm:pt modelId="{14A1429E-9073-45C2-AF65-06924862282A}" type="sibTrans" cxnId="{D257A0B5-FA47-4B8E-9D50-21220D4FE461}">
      <dgm:prSet/>
      <dgm:spPr/>
      <dgm:t>
        <a:bodyPr/>
        <a:lstStyle/>
        <a:p>
          <a:endParaRPr lang="nb-NO"/>
        </a:p>
      </dgm:t>
    </dgm:pt>
    <dgm:pt modelId="{42886676-BB95-40BB-BFFF-678A4207863E}">
      <dgm:prSet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en-US" dirty="0" smtClean="0"/>
            <a:t>Feature List (and product backlog)</a:t>
          </a:r>
        </a:p>
      </dgm:t>
    </dgm:pt>
    <dgm:pt modelId="{8168416C-58E7-419B-A5A6-3F3096E9437F}" type="parTrans" cxnId="{8125560C-C2EC-4F86-83E1-D3DD491926A5}">
      <dgm:prSet/>
      <dgm:spPr/>
      <dgm:t>
        <a:bodyPr/>
        <a:lstStyle/>
        <a:p>
          <a:endParaRPr lang="nb-NO"/>
        </a:p>
      </dgm:t>
    </dgm:pt>
    <dgm:pt modelId="{E2F645A5-64D1-4F00-88C6-04E05AC44536}" type="sibTrans" cxnId="{8125560C-C2EC-4F86-83E1-D3DD491926A5}">
      <dgm:prSet/>
      <dgm:spPr/>
      <dgm:t>
        <a:bodyPr/>
        <a:lstStyle/>
        <a:p>
          <a:endParaRPr lang="nb-NO"/>
        </a:p>
      </dgm:t>
    </dgm:pt>
    <dgm:pt modelId="{71826EF3-6967-476D-B937-3E1F54D4C9EB}">
      <dgm:prSet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en-US" dirty="0" smtClean="0"/>
            <a:t>Launch Plan</a:t>
          </a:r>
        </a:p>
      </dgm:t>
    </dgm:pt>
    <dgm:pt modelId="{529229AB-F763-47F3-8AEA-301B4E4AB7FD}" type="parTrans" cxnId="{3D0CB67F-455A-497D-A1DF-F986440EB9A8}">
      <dgm:prSet/>
      <dgm:spPr/>
      <dgm:t>
        <a:bodyPr/>
        <a:lstStyle/>
        <a:p>
          <a:endParaRPr lang="nb-NO"/>
        </a:p>
      </dgm:t>
    </dgm:pt>
    <dgm:pt modelId="{18ACA003-B90B-44A0-8310-AC3B3F3849A7}" type="sibTrans" cxnId="{3D0CB67F-455A-497D-A1DF-F986440EB9A8}">
      <dgm:prSet/>
      <dgm:spPr/>
      <dgm:t>
        <a:bodyPr/>
        <a:lstStyle/>
        <a:p>
          <a:endParaRPr lang="nb-NO"/>
        </a:p>
      </dgm:t>
    </dgm:pt>
    <dgm:pt modelId="{E92E1447-8D79-406C-A92F-888A4A6F377A}">
      <dgm:prSet phldrT="[Text]"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en-US" dirty="0" smtClean="0"/>
            <a:t>Changes to previous commit (post CC)</a:t>
          </a:r>
          <a:endParaRPr lang="nb-NO" dirty="0"/>
        </a:p>
      </dgm:t>
    </dgm:pt>
    <dgm:pt modelId="{31AE96ED-8DEF-4F0A-A410-CA0A4D5AE821}" type="parTrans" cxnId="{A8E8CC46-C47D-4025-9BF5-745F13609EEC}">
      <dgm:prSet/>
      <dgm:spPr/>
      <dgm:t>
        <a:bodyPr/>
        <a:lstStyle/>
        <a:p>
          <a:endParaRPr lang="en-US"/>
        </a:p>
      </dgm:t>
    </dgm:pt>
    <dgm:pt modelId="{E16F56EF-1AB0-417D-9A6A-D3FFFCC58EE0}" type="sibTrans" cxnId="{A8E8CC46-C47D-4025-9BF5-745F13609EEC}">
      <dgm:prSet/>
      <dgm:spPr/>
      <dgm:t>
        <a:bodyPr/>
        <a:lstStyle/>
        <a:p>
          <a:endParaRPr lang="en-US"/>
        </a:p>
      </dgm:t>
    </dgm:pt>
    <dgm:pt modelId="{CB257101-8B71-4BF3-A0AE-FFE725530CCD}">
      <dgm:prSet phldrT="[Text]"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en-US" dirty="0" smtClean="0"/>
            <a:t>Project Overview</a:t>
          </a:r>
          <a:endParaRPr lang="nb-NO" dirty="0"/>
        </a:p>
      </dgm:t>
    </dgm:pt>
    <dgm:pt modelId="{417E06A8-0A75-435F-8206-93AB8B2B04FC}" type="parTrans" cxnId="{7F07E784-C954-424A-BD6A-4390564E075B}">
      <dgm:prSet/>
      <dgm:spPr/>
      <dgm:t>
        <a:bodyPr/>
        <a:lstStyle/>
        <a:p>
          <a:endParaRPr lang="en-US"/>
        </a:p>
      </dgm:t>
    </dgm:pt>
    <dgm:pt modelId="{9C977047-DD66-46AC-8605-ECCCF9A03ADF}" type="sibTrans" cxnId="{7F07E784-C954-424A-BD6A-4390564E075B}">
      <dgm:prSet/>
      <dgm:spPr/>
      <dgm:t>
        <a:bodyPr/>
        <a:lstStyle/>
        <a:p>
          <a:endParaRPr lang="en-US"/>
        </a:p>
      </dgm:t>
    </dgm:pt>
    <dgm:pt modelId="{7928A302-114A-48B9-9A94-F288778A0AF0}">
      <dgm:prSet phldrT="[Text]"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nb-NO" dirty="0" smtClean="0"/>
            <a:t>Quality and Reliability Targets</a:t>
          </a:r>
          <a:endParaRPr lang="nb-NO" dirty="0"/>
        </a:p>
      </dgm:t>
    </dgm:pt>
    <dgm:pt modelId="{99A6B817-3F2F-494F-B11F-B837D418E0ED}" type="parTrans" cxnId="{CC4B466B-72E1-4C4C-8993-8683A7EB21DF}">
      <dgm:prSet/>
      <dgm:spPr/>
      <dgm:t>
        <a:bodyPr/>
        <a:lstStyle/>
        <a:p>
          <a:endParaRPr lang="en-US"/>
        </a:p>
      </dgm:t>
    </dgm:pt>
    <dgm:pt modelId="{26FD6C34-CB14-4532-85E5-2473A006AFC5}" type="sibTrans" cxnId="{CC4B466B-72E1-4C4C-8993-8683A7EB21DF}">
      <dgm:prSet/>
      <dgm:spPr/>
      <dgm:t>
        <a:bodyPr/>
        <a:lstStyle/>
        <a:p>
          <a:endParaRPr lang="en-US"/>
        </a:p>
      </dgm:t>
    </dgm:pt>
    <dgm:pt modelId="{ED379AE7-B00E-42CF-94D4-28B51918FFD3}">
      <dgm:prSet phldrT="[Text]"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nb-NO" dirty="0" smtClean="0"/>
            <a:t>Key Dependencies</a:t>
          </a:r>
          <a:endParaRPr lang="nb-NO" dirty="0"/>
        </a:p>
      </dgm:t>
    </dgm:pt>
    <dgm:pt modelId="{854744C1-6EDF-4802-9EEC-993294B72068}" type="parTrans" cxnId="{78B4E900-2AED-4CF5-9AE8-761AB823EA5F}">
      <dgm:prSet/>
      <dgm:spPr/>
      <dgm:t>
        <a:bodyPr/>
        <a:lstStyle/>
        <a:p>
          <a:endParaRPr lang="en-US"/>
        </a:p>
      </dgm:t>
    </dgm:pt>
    <dgm:pt modelId="{CAF14FA5-1767-4E65-AF6C-C57966AF342F}" type="sibTrans" cxnId="{78B4E900-2AED-4CF5-9AE8-761AB823EA5F}">
      <dgm:prSet/>
      <dgm:spPr/>
      <dgm:t>
        <a:bodyPr/>
        <a:lstStyle/>
        <a:p>
          <a:endParaRPr lang="en-US"/>
        </a:p>
      </dgm:t>
    </dgm:pt>
    <dgm:pt modelId="{55DF7983-625C-4795-A0EE-D8A4647B636F}">
      <dgm:prSet phldrT="[Text]"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nb-NO" dirty="0" smtClean="0"/>
            <a:t>Schedule</a:t>
          </a:r>
          <a:endParaRPr lang="nb-NO" dirty="0"/>
        </a:p>
      </dgm:t>
    </dgm:pt>
    <dgm:pt modelId="{9D6E4AC3-288F-410E-8AC6-39B856C6702B}" type="parTrans" cxnId="{1F695997-220C-4F5E-88AB-318D72C04B31}">
      <dgm:prSet/>
      <dgm:spPr/>
      <dgm:t>
        <a:bodyPr/>
        <a:lstStyle/>
        <a:p>
          <a:endParaRPr lang="en-US"/>
        </a:p>
      </dgm:t>
    </dgm:pt>
    <dgm:pt modelId="{7D94474A-22EB-4E70-ADA2-417B1A7FD5F7}" type="sibTrans" cxnId="{1F695997-220C-4F5E-88AB-318D72C04B31}">
      <dgm:prSet/>
      <dgm:spPr/>
      <dgm:t>
        <a:bodyPr/>
        <a:lstStyle/>
        <a:p>
          <a:endParaRPr lang="en-US"/>
        </a:p>
      </dgm:t>
    </dgm:pt>
    <dgm:pt modelId="{2CEA998E-0DEC-4C99-A674-05AE08C558F3}">
      <dgm:prSet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en-US" dirty="0" smtClean="0"/>
            <a:t>Customer Advocacy (CA)</a:t>
          </a:r>
        </a:p>
      </dgm:t>
    </dgm:pt>
    <dgm:pt modelId="{DC373D2C-8265-4660-BB91-BA218BFED8DE}" type="parTrans" cxnId="{7A88956D-16E7-42DF-93A6-F8CFEA2428D5}">
      <dgm:prSet/>
      <dgm:spPr/>
      <dgm:t>
        <a:bodyPr/>
        <a:lstStyle/>
        <a:p>
          <a:endParaRPr lang="en-US"/>
        </a:p>
      </dgm:t>
    </dgm:pt>
    <dgm:pt modelId="{8F9C7BB0-67EC-43FD-826D-939A504513CD}" type="sibTrans" cxnId="{7A88956D-16E7-42DF-93A6-F8CFEA2428D5}">
      <dgm:prSet/>
      <dgm:spPr/>
      <dgm:t>
        <a:bodyPr/>
        <a:lstStyle/>
        <a:p>
          <a:endParaRPr lang="en-US"/>
        </a:p>
      </dgm:t>
    </dgm:pt>
    <dgm:pt modelId="{041076F5-D493-405E-9E36-B15C3F1A0E9A}">
      <dgm:prSet/>
      <dgm:spPr>
        <a:solidFill>
          <a:schemeClr val="lt1">
            <a:hueOff val="0"/>
            <a:satOff val="0"/>
            <a:lumOff val="0"/>
            <a:alpha val="74000"/>
          </a:schemeClr>
        </a:solidFill>
      </dgm:spPr>
      <dgm:t>
        <a:bodyPr/>
        <a:lstStyle/>
        <a:p>
          <a:r>
            <a:rPr lang="nb-NO" dirty="0" smtClean="0"/>
            <a:t>Mandatory CPDM Forms and Checklists</a:t>
          </a:r>
          <a:endParaRPr lang="nb-NO" dirty="0"/>
        </a:p>
      </dgm:t>
    </dgm:pt>
    <dgm:pt modelId="{0C8562AC-4F4A-4F1D-9B6B-1025AB7E1C1A}" type="parTrans" cxnId="{93F805D5-D4BE-48F4-B572-06EC6F0D55BF}">
      <dgm:prSet/>
      <dgm:spPr/>
      <dgm:t>
        <a:bodyPr/>
        <a:lstStyle/>
        <a:p>
          <a:endParaRPr lang="en-US"/>
        </a:p>
      </dgm:t>
    </dgm:pt>
    <dgm:pt modelId="{345F0320-F683-49A0-9690-6A25D1B14DAB}" type="sibTrans" cxnId="{93F805D5-D4BE-48F4-B572-06EC6F0D55BF}">
      <dgm:prSet/>
      <dgm:spPr/>
      <dgm:t>
        <a:bodyPr/>
        <a:lstStyle/>
        <a:p>
          <a:endParaRPr lang="en-US"/>
        </a:p>
      </dgm:t>
    </dgm:pt>
    <dgm:pt modelId="{CFBB5009-92AB-4B0C-A88C-8645282E8AE9}" type="pres">
      <dgm:prSet presAssocID="{E11F01EC-473D-4FCB-BA53-8E08EBC4964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b-NO"/>
        </a:p>
      </dgm:t>
    </dgm:pt>
    <dgm:pt modelId="{299C9C41-7735-4A06-9753-8FEF6F139FF7}" type="pres">
      <dgm:prSet presAssocID="{D2BF12BE-2569-4CC8-B783-FB6C6E565549}" presName="parentLin" presStyleCnt="0"/>
      <dgm:spPr/>
      <dgm:t>
        <a:bodyPr/>
        <a:lstStyle/>
        <a:p>
          <a:endParaRPr lang="en-US"/>
        </a:p>
      </dgm:t>
    </dgm:pt>
    <dgm:pt modelId="{F1AB9529-45F0-445B-BE63-6FF0720C800F}" type="pres">
      <dgm:prSet presAssocID="{D2BF12BE-2569-4CC8-B783-FB6C6E565549}" presName="parentLeftMargin" presStyleLbl="node1" presStyleIdx="0" presStyleCnt="3"/>
      <dgm:spPr/>
      <dgm:t>
        <a:bodyPr/>
        <a:lstStyle/>
        <a:p>
          <a:endParaRPr lang="nb-NO"/>
        </a:p>
      </dgm:t>
    </dgm:pt>
    <dgm:pt modelId="{E7FE14FB-2624-452F-9858-EEB19738E196}" type="pres">
      <dgm:prSet presAssocID="{D2BF12BE-2569-4CC8-B783-FB6C6E56554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B364A1E3-919C-4438-A2AA-1C782EE7FD6D}" type="pres">
      <dgm:prSet presAssocID="{D2BF12BE-2569-4CC8-B783-FB6C6E565549}" presName="negativeSpace" presStyleCnt="0"/>
      <dgm:spPr/>
      <dgm:t>
        <a:bodyPr/>
        <a:lstStyle/>
        <a:p>
          <a:endParaRPr lang="en-US"/>
        </a:p>
      </dgm:t>
    </dgm:pt>
    <dgm:pt modelId="{0F98A533-8859-4C7E-ADC9-C89B1E62FA35}" type="pres">
      <dgm:prSet presAssocID="{D2BF12BE-2569-4CC8-B783-FB6C6E565549}" presName="childText" presStyleLbl="conFgAcc1" presStyleIdx="0" presStyleCnt="3" custLinFactNeighborX="209" custLinFactNeighborY="-1485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4F950861-BCBC-4167-A28B-10713FFEE484}" type="pres">
      <dgm:prSet presAssocID="{270BBD88-CB77-4791-9FE5-D99166A43225}" presName="spaceBetweenRectangles" presStyleCnt="0"/>
      <dgm:spPr/>
      <dgm:t>
        <a:bodyPr/>
        <a:lstStyle/>
        <a:p>
          <a:endParaRPr lang="en-US"/>
        </a:p>
      </dgm:t>
    </dgm:pt>
    <dgm:pt modelId="{425785DD-F79A-4AD5-A547-8A04FBA039FC}" type="pres">
      <dgm:prSet presAssocID="{2FEACFB3-EE23-47A6-9E18-3B0E881338C1}" presName="parentLin" presStyleCnt="0"/>
      <dgm:spPr/>
      <dgm:t>
        <a:bodyPr/>
        <a:lstStyle/>
        <a:p>
          <a:endParaRPr lang="en-US"/>
        </a:p>
      </dgm:t>
    </dgm:pt>
    <dgm:pt modelId="{F6365433-7144-49BC-A3CB-EA87C085C97A}" type="pres">
      <dgm:prSet presAssocID="{2FEACFB3-EE23-47A6-9E18-3B0E881338C1}" presName="parentLeftMargin" presStyleLbl="node1" presStyleIdx="0" presStyleCnt="3"/>
      <dgm:spPr/>
      <dgm:t>
        <a:bodyPr/>
        <a:lstStyle/>
        <a:p>
          <a:endParaRPr lang="nb-NO"/>
        </a:p>
      </dgm:t>
    </dgm:pt>
    <dgm:pt modelId="{73A66077-D89A-4BA2-9AFC-BE084E8F70D9}" type="pres">
      <dgm:prSet presAssocID="{2FEACFB3-EE23-47A6-9E18-3B0E881338C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33093E23-8F40-4BA5-9927-6C6D3E24856E}" type="pres">
      <dgm:prSet presAssocID="{2FEACFB3-EE23-47A6-9E18-3B0E881338C1}" presName="negativeSpace" presStyleCnt="0"/>
      <dgm:spPr/>
      <dgm:t>
        <a:bodyPr/>
        <a:lstStyle/>
        <a:p>
          <a:endParaRPr lang="en-US"/>
        </a:p>
      </dgm:t>
    </dgm:pt>
    <dgm:pt modelId="{900E6BCC-07A1-423E-93C6-8174101099D0}" type="pres">
      <dgm:prSet presAssocID="{2FEACFB3-EE23-47A6-9E18-3B0E881338C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39ACFD80-1392-4B18-80CD-CDC296407570}" type="pres">
      <dgm:prSet presAssocID="{39CF4CED-1A4C-4782-AB2D-926BD8D2949D}" presName="spaceBetweenRectangles" presStyleCnt="0"/>
      <dgm:spPr/>
      <dgm:t>
        <a:bodyPr/>
        <a:lstStyle/>
        <a:p>
          <a:endParaRPr lang="en-US"/>
        </a:p>
      </dgm:t>
    </dgm:pt>
    <dgm:pt modelId="{116EA5C1-4F20-4454-A50F-2DA2A5882C3A}" type="pres">
      <dgm:prSet presAssocID="{BD12393B-4B49-48FA-9262-A85C76C48381}" presName="parentLin" presStyleCnt="0"/>
      <dgm:spPr/>
      <dgm:t>
        <a:bodyPr/>
        <a:lstStyle/>
        <a:p>
          <a:endParaRPr lang="en-US"/>
        </a:p>
      </dgm:t>
    </dgm:pt>
    <dgm:pt modelId="{A5321278-46C3-43D8-B7CE-E4E142EFB29D}" type="pres">
      <dgm:prSet presAssocID="{BD12393B-4B49-48FA-9262-A85C76C48381}" presName="parentLeftMargin" presStyleLbl="node1" presStyleIdx="1" presStyleCnt="3"/>
      <dgm:spPr/>
      <dgm:t>
        <a:bodyPr/>
        <a:lstStyle/>
        <a:p>
          <a:endParaRPr lang="nb-NO"/>
        </a:p>
      </dgm:t>
    </dgm:pt>
    <dgm:pt modelId="{0F048B18-AAC2-43BE-AEB3-ACC0A0940854}" type="pres">
      <dgm:prSet presAssocID="{BD12393B-4B49-48FA-9262-A85C76C4838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E744B678-B5EF-4BF5-B845-0F803E49F5A2}" type="pres">
      <dgm:prSet presAssocID="{BD12393B-4B49-48FA-9262-A85C76C48381}" presName="negativeSpace" presStyleCnt="0"/>
      <dgm:spPr/>
      <dgm:t>
        <a:bodyPr/>
        <a:lstStyle/>
        <a:p>
          <a:endParaRPr lang="en-US"/>
        </a:p>
      </dgm:t>
    </dgm:pt>
    <dgm:pt modelId="{691A9333-0ECA-4816-BA55-28F0AB8342D2}" type="pres">
      <dgm:prSet presAssocID="{BD12393B-4B49-48FA-9262-A85C76C48381}" presName="childText" presStyleLbl="conFgAcc1" presStyleIdx="2" presStyleCnt="3" custLinFactNeighborX="-750" custLinFactNeighborY="-13767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</dgm:ptLst>
  <dgm:cxnLst>
    <dgm:cxn modelId="{8125560C-C2EC-4F86-83E1-D3DD491926A5}" srcId="{D2BF12BE-2569-4CC8-B783-FB6C6E565549}" destId="{42886676-BB95-40BB-BFFF-678A4207863E}" srcOrd="3" destOrd="0" parTransId="{8168416C-58E7-419B-A5A6-3F3096E9437F}" sibTransId="{E2F645A5-64D1-4F00-88C6-04E05AC44536}"/>
    <dgm:cxn modelId="{7A88956D-16E7-42DF-93A6-F8CFEA2428D5}" srcId="{2FEACFB3-EE23-47A6-9E18-3B0E881338C1}" destId="{2CEA998E-0DEC-4C99-A674-05AE08C558F3}" srcOrd="5" destOrd="0" parTransId="{DC373D2C-8265-4660-BB91-BA218BFED8DE}" sibTransId="{8F9C7BB0-67EC-43FD-826D-939A504513CD}"/>
    <dgm:cxn modelId="{666ADF0B-9C51-431A-90C2-57FD8B181D57}" type="presOf" srcId="{D2BF12BE-2569-4CC8-B783-FB6C6E565549}" destId="{E7FE14FB-2624-452F-9858-EEB19738E196}" srcOrd="1" destOrd="0" presId="urn:microsoft.com/office/officeart/2005/8/layout/list1"/>
    <dgm:cxn modelId="{69451CD3-5E6A-47EA-A956-10F21025308E}" type="presOf" srcId="{C2B95451-B803-4A20-A475-C07264538CD9}" destId="{0F98A533-8859-4C7E-ADC9-C89B1E62FA35}" srcOrd="0" destOrd="2" presId="urn:microsoft.com/office/officeart/2005/8/layout/list1"/>
    <dgm:cxn modelId="{93F805D5-D4BE-48F4-B572-06EC6F0D55BF}" srcId="{BD12393B-4B49-48FA-9262-A85C76C48381}" destId="{041076F5-D493-405E-9E36-B15C3F1A0E9A}" srcOrd="3" destOrd="0" parTransId="{0C8562AC-4F4A-4F1D-9B6B-1025AB7E1C1A}" sibTransId="{345F0320-F683-49A0-9690-6A25D1B14DAB}"/>
    <dgm:cxn modelId="{D257A0B5-FA47-4B8E-9D50-21220D4FE461}" srcId="{2FEACFB3-EE23-47A6-9E18-3B0E881338C1}" destId="{8E7295CB-FAB8-4039-8C2D-3E05C2C2492C}" srcOrd="4" destOrd="0" parTransId="{492F02C0-1D72-4C91-A208-984FB47B61C5}" sibTransId="{14A1429E-9073-45C2-AF65-06924862282A}"/>
    <dgm:cxn modelId="{812632B6-CA9D-467D-87A5-F8AA70637503}" type="presOf" srcId="{145E7724-01DB-492C-8170-557D4FA047B2}" destId="{691A9333-0ECA-4816-BA55-28F0AB8342D2}" srcOrd="0" destOrd="4" presId="urn:microsoft.com/office/officeart/2005/8/layout/list1"/>
    <dgm:cxn modelId="{907A0235-1CD1-4236-A8E8-745D6436CAE9}" type="presOf" srcId="{BD12393B-4B49-48FA-9262-A85C76C48381}" destId="{A5321278-46C3-43D8-B7CE-E4E142EFB29D}" srcOrd="0" destOrd="0" presId="urn:microsoft.com/office/officeart/2005/8/layout/list1"/>
    <dgm:cxn modelId="{54D7A008-1CDB-4AB6-A285-0D0DC38AEE3B}" type="presOf" srcId="{71826EF3-6967-476D-B937-3E1F54D4C9EB}" destId="{0F98A533-8859-4C7E-ADC9-C89B1E62FA35}" srcOrd="0" destOrd="4" presId="urn:microsoft.com/office/officeart/2005/8/layout/list1"/>
    <dgm:cxn modelId="{0B0812B1-EEF6-4BF9-AA19-C619FBEE3A58}" type="presOf" srcId="{7928A302-114A-48B9-9A94-F288778A0AF0}" destId="{900E6BCC-07A1-423E-93C6-8174101099D0}" srcOrd="0" destOrd="1" presId="urn:microsoft.com/office/officeart/2005/8/layout/list1"/>
    <dgm:cxn modelId="{C01CAE6F-9463-454E-83CD-871AD442BD5F}" srcId="{E11F01EC-473D-4FCB-BA53-8E08EBC4964F}" destId="{BD12393B-4B49-48FA-9262-A85C76C48381}" srcOrd="2" destOrd="0" parTransId="{F5894C2A-419D-40DA-91F5-F0946C894597}" sibTransId="{596D022F-7A70-4D1F-B2A8-D118A0B5B073}"/>
    <dgm:cxn modelId="{9F7502B0-27EE-4FEE-A0D9-7059C869987F}" srcId="{BD12393B-4B49-48FA-9262-A85C76C48381}" destId="{F875CB08-15F5-4188-BF1F-3CEACB2A2341}" srcOrd="2" destOrd="0" parTransId="{F49F5F26-A831-402B-9FC8-05B013C8EB5C}" sibTransId="{9792632F-C64E-4D86-AD79-53A9F1D13316}"/>
    <dgm:cxn modelId="{E4A8894E-3ABD-4977-BD4E-E92BBF56F134}" type="presOf" srcId="{D2BF12BE-2569-4CC8-B783-FB6C6E565549}" destId="{F1AB9529-45F0-445B-BE63-6FF0720C800F}" srcOrd="0" destOrd="0" presId="urn:microsoft.com/office/officeart/2005/8/layout/list1"/>
    <dgm:cxn modelId="{297461F7-4E5C-44DE-8684-9110657D88D7}" srcId="{BD12393B-4B49-48FA-9262-A85C76C48381}" destId="{145E7724-01DB-492C-8170-557D4FA047B2}" srcOrd="4" destOrd="0" parTransId="{E4FA3240-929A-427E-9F72-0D3E7874E200}" sibTransId="{FE6A4B50-BCFF-48CA-B662-BCC41A83C853}"/>
    <dgm:cxn modelId="{2D00AEC0-76DF-4FD9-83B8-94F5397427FA}" srcId="{BD12393B-4B49-48FA-9262-A85C76C48381}" destId="{EB6F494A-8479-458D-B905-502C6C110718}" srcOrd="0" destOrd="0" parTransId="{0AB85568-08FD-4849-BEC7-F9EF5BB54E28}" sibTransId="{E6879019-EAB8-42F0-96DA-8D68C9CBBC1B}"/>
    <dgm:cxn modelId="{78B4E900-2AED-4CF5-9AE8-761AB823EA5F}" srcId="{2FEACFB3-EE23-47A6-9E18-3B0E881338C1}" destId="{ED379AE7-B00E-42CF-94D4-28B51918FFD3}" srcOrd="2" destOrd="0" parTransId="{854744C1-6EDF-4802-9EEC-993294B72068}" sibTransId="{CAF14FA5-1767-4E65-AF6C-C57966AF342F}"/>
    <dgm:cxn modelId="{A82920A0-B257-4F57-94F4-F325EECD186B}" type="presOf" srcId="{041076F5-D493-405E-9E36-B15C3F1A0E9A}" destId="{691A9333-0ECA-4816-BA55-28F0AB8342D2}" srcOrd="0" destOrd="3" presId="urn:microsoft.com/office/officeart/2005/8/layout/list1"/>
    <dgm:cxn modelId="{33795A3E-C782-41C4-A9BF-E948237646FD}" type="presOf" srcId="{2CEA998E-0DEC-4C99-A674-05AE08C558F3}" destId="{900E6BCC-07A1-423E-93C6-8174101099D0}" srcOrd="0" destOrd="5" presId="urn:microsoft.com/office/officeart/2005/8/layout/list1"/>
    <dgm:cxn modelId="{A8E8CC46-C47D-4025-9BF5-745F13609EEC}" srcId="{D2BF12BE-2569-4CC8-B783-FB6C6E565549}" destId="{E92E1447-8D79-406C-A92F-888A4A6F377A}" srcOrd="0" destOrd="0" parTransId="{31AE96ED-8DEF-4F0A-A410-CA0A4D5AE821}" sibTransId="{E16F56EF-1AB0-417D-9A6A-D3FFFCC58EE0}"/>
    <dgm:cxn modelId="{A8B36635-0FCB-4AA1-AA2B-75168782CD8F}" type="presOf" srcId="{EB6F494A-8479-458D-B905-502C6C110718}" destId="{691A9333-0ECA-4816-BA55-28F0AB8342D2}" srcOrd="0" destOrd="0" presId="urn:microsoft.com/office/officeart/2005/8/layout/list1"/>
    <dgm:cxn modelId="{EF93E5E8-33BE-47F5-AFF6-C533370EC5CD}" type="presOf" srcId="{67738E8C-AC9F-41B9-A6FA-832D95C04053}" destId="{900E6BCC-07A1-423E-93C6-8174101099D0}" srcOrd="0" destOrd="0" presId="urn:microsoft.com/office/officeart/2005/8/layout/list1"/>
    <dgm:cxn modelId="{3D0CB67F-455A-497D-A1DF-F986440EB9A8}" srcId="{D2BF12BE-2569-4CC8-B783-FB6C6E565549}" destId="{71826EF3-6967-476D-B937-3E1F54D4C9EB}" srcOrd="4" destOrd="0" parTransId="{529229AB-F763-47F3-8AEA-301B4E4AB7FD}" sibTransId="{18ACA003-B90B-44A0-8310-AC3B3F3849A7}"/>
    <dgm:cxn modelId="{BA2DFA31-F5B5-41E3-8473-7E38380E9B97}" type="presOf" srcId="{F875CB08-15F5-4188-BF1F-3CEACB2A2341}" destId="{691A9333-0ECA-4816-BA55-28F0AB8342D2}" srcOrd="0" destOrd="2" presId="urn:microsoft.com/office/officeart/2005/8/layout/list1"/>
    <dgm:cxn modelId="{F5D678AB-A4C9-4E4C-A1AD-CBBF617A44CA}" type="presOf" srcId="{8E7295CB-FAB8-4039-8C2D-3E05C2C2492C}" destId="{900E6BCC-07A1-423E-93C6-8174101099D0}" srcOrd="0" destOrd="4" presId="urn:microsoft.com/office/officeart/2005/8/layout/list1"/>
    <dgm:cxn modelId="{48845763-D184-4DC4-ACF3-EF099272F61C}" type="presOf" srcId="{E92E1447-8D79-406C-A92F-888A4A6F377A}" destId="{0F98A533-8859-4C7E-ADC9-C89B1E62FA35}" srcOrd="0" destOrd="0" presId="urn:microsoft.com/office/officeart/2005/8/layout/list1"/>
    <dgm:cxn modelId="{48A14554-8AB1-4B45-8B9A-61791C7A5BD4}" type="presOf" srcId="{2FEACFB3-EE23-47A6-9E18-3B0E881338C1}" destId="{73A66077-D89A-4BA2-9AFC-BE084E8F70D9}" srcOrd="1" destOrd="0" presId="urn:microsoft.com/office/officeart/2005/8/layout/list1"/>
    <dgm:cxn modelId="{1F695997-220C-4F5E-88AB-318D72C04B31}" srcId="{2FEACFB3-EE23-47A6-9E18-3B0E881338C1}" destId="{55DF7983-625C-4795-A0EE-D8A4647B636F}" srcOrd="3" destOrd="0" parTransId="{9D6E4AC3-288F-410E-8AC6-39B856C6702B}" sibTransId="{7D94474A-22EB-4E70-ADA2-417B1A7FD5F7}"/>
    <dgm:cxn modelId="{2B5287F8-25D2-4FBE-9414-8CE4592D51D0}" type="presOf" srcId="{42886676-BB95-40BB-BFFF-678A4207863E}" destId="{0F98A533-8859-4C7E-ADC9-C89B1E62FA35}" srcOrd="0" destOrd="3" presId="urn:microsoft.com/office/officeart/2005/8/layout/list1"/>
    <dgm:cxn modelId="{7F07E784-C954-424A-BD6A-4390564E075B}" srcId="{D2BF12BE-2569-4CC8-B783-FB6C6E565549}" destId="{CB257101-8B71-4BF3-A0AE-FFE725530CCD}" srcOrd="1" destOrd="0" parTransId="{417E06A8-0A75-435F-8206-93AB8B2B04FC}" sibTransId="{9C977047-DD66-46AC-8605-ECCCF9A03ADF}"/>
    <dgm:cxn modelId="{224B5441-A30B-4836-B7F5-2EBCC326A927}" type="presOf" srcId="{55DF7983-625C-4795-A0EE-D8A4647B636F}" destId="{900E6BCC-07A1-423E-93C6-8174101099D0}" srcOrd="0" destOrd="3" presId="urn:microsoft.com/office/officeart/2005/8/layout/list1"/>
    <dgm:cxn modelId="{28AC7F67-5C1E-4437-ACA8-1FCD6CD36D91}" srcId="{D2BF12BE-2569-4CC8-B783-FB6C6E565549}" destId="{C2B95451-B803-4A20-A475-C07264538CD9}" srcOrd="2" destOrd="0" parTransId="{ED0FA3B1-4E25-4BE0-A8A8-A752D7F17C85}" sibTransId="{5F8865FE-B5E2-4393-BF22-9B002088F00D}"/>
    <dgm:cxn modelId="{DF753F24-B986-4E61-9451-726BE2923B04}" type="presOf" srcId="{ED379AE7-B00E-42CF-94D4-28B51918FFD3}" destId="{900E6BCC-07A1-423E-93C6-8174101099D0}" srcOrd="0" destOrd="2" presId="urn:microsoft.com/office/officeart/2005/8/layout/list1"/>
    <dgm:cxn modelId="{260C86C0-D47F-4358-B5F4-E177F554D9B7}" type="presOf" srcId="{FDBDBC1A-3B0E-42DB-9DEA-2D9BADC4FF59}" destId="{691A9333-0ECA-4816-BA55-28F0AB8342D2}" srcOrd="0" destOrd="1" presId="urn:microsoft.com/office/officeart/2005/8/layout/list1"/>
    <dgm:cxn modelId="{CC4B466B-72E1-4C4C-8993-8683A7EB21DF}" srcId="{2FEACFB3-EE23-47A6-9E18-3B0E881338C1}" destId="{7928A302-114A-48B9-9A94-F288778A0AF0}" srcOrd="1" destOrd="0" parTransId="{99A6B817-3F2F-494F-B11F-B837D418E0ED}" sibTransId="{26FD6C34-CB14-4532-85E5-2473A006AFC5}"/>
    <dgm:cxn modelId="{F87A7067-F800-465E-AE23-2F33E5F0E29F}" srcId="{BD12393B-4B49-48FA-9262-A85C76C48381}" destId="{FDBDBC1A-3B0E-42DB-9DEA-2D9BADC4FF59}" srcOrd="1" destOrd="0" parTransId="{FE13B470-AC6F-4624-9E9C-1E68B0E5F12F}" sibTransId="{639C2A97-E61F-4C4C-B011-52E398D6B7DF}"/>
    <dgm:cxn modelId="{09702A76-4B66-44EA-9982-17F2C32A8C2D}" type="presOf" srcId="{BD12393B-4B49-48FA-9262-A85C76C48381}" destId="{0F048B18-AAC2-43BE-AEB3-ACC0A0940854}" srcOrd="1" destOrd="0" presId="urn:microsoft.com/office/officeart/2005/8/layout/list1"/>
    <dgm:cxn modelId="{31F275C6-CED6-48D2-9FFA-12B37FAE8F9C}" srcId="{2FEACFB3-EE23-47A6-9E18-3B0E881338C1}" destId="{67738E8C-AC9F-41B9-A6FA-832D95C04053}" srcOrd="0" destOrd="0" parTransId="{4786CB7E-B340-4796-9F5E-2C6F01220618}" sibTransId="{22E3B1AD-FBC9-4902-94AF-BEF3041E03EE}"/>
    <dgm:cxn modelId="{1C5A0EFA-439C-401E-9788-3593AB926BC2}" srcId="{E11F01EC-473D-4FCB-BA53-8E08EBC4964F}" destId="{D2BF12BE-2569-4CC8-B783-FB6C6E565549}" srcOrd="0" destOrd="0" parTransId="{6A3EAA4B-A7AD-4EBD-A540-C71AA69C5655}" sibTransId="{270BBD88-CB77-4791-9FE5-D99166A43225}"/>
    <dgm:cxn modelId="{0FD29AE2-DEF7-4D43-B621-8477D1449BA6}" srcId="{E11F01EC-473D-4FCB-BA53-8E08EBC4964F}" destId="{2FEACFB3-EE23-47A6-9E18-3B0E881338C1}" srcOrd="1" destOrd="0" parTransId="{C31720CF-A9DF-4D60-89C5-29DD9A82AB18}" sibTransId="{39CF4CED-1A4C-4782-AB2D-926BD8D2949D}"/>
    <dgm:cxn modelId="{A5397617-F631-49DC-9BB9-B6C971D34386}" type="presOf" srcId="{E11F01EC-473D-4FCB-BA53-8E08EBC4964F}" destId="{CFBB5009-92AB-4B0C-A88C-8645282E8AE9}" srcOrd="0" destOrd="0" presId="urn:microsoft.com/office/officeart/2005/8/layout/list1"/>
    <dgm:cxn modelId="{DEFBB855-AE28-42E4-A356-5F84B66FDBDC}" type="presOf" srcId="{2FEACFB3-EE23-47A6-9E18-3B0E881338C1}" destId="{F6365433-7144-49BC-A3CB-EA87C085C97A}" srcOrd="0" destOrd="0" presId="urn:microsoft.com/office/officeart/2005/8/layout/list1"/>
    <dgm:cxn modelId="{9BFA076B-E6C7-4716-8792-90DD36D7D389}" type="presOf" srcId="{CB257101-8B71-4BF3-A0AE-FFE725530CCD}" destId="{0F98A533-8859-4C7E-ADC9-C89B1E62FA35}" srcOrd="0" destOrd="1" presId="urn:microsoft.com/office/officeart/2005/8/layout/list1"/>
    <dgm:cxn modelId="{A48566EB-C48F-427F-BD36-1FBF53F25600}" type="presParOf" srcId="{CFBB5009-92AB-4B0C-A88C-8645282E8AE9}" destId="{299C9C41-7735-4A06-9753-8FEF6F139FF7}" srcOrd="0" destOrd="0" presId="urn:microsoft.com/office/officeart/2005/8/layout/list1"/>
    <dgm:cxn modelId="{BAE43538-9973-42CE-A366-670584968FAD}" type="presParOf" srcId="{299C9C41-7735-4A06-9753-8FEF6F139FF7}" destId="{F1AB9529-45F0-445B-BE63-6FF0720C800F}" srcOrd="0" destOrd="0" presId="urn:microsoft.com/office/officeart/2005/8/layout/list1"/>
    <dgm:cxn modelId="{D39D7AD3-F31D-40F8-956D-71C947A45808}" type="presParOf" srcId="{299C9C41-7735-4A06-9753-8FEF6F139FF7}" destId="{E7FE14FB-2624-452F-9858-EEB19738E196}" srcOrd="1" destOrd="0" presId="urn:microsoft.com/office/officeart/2005/8/layout/list1"/>
    <dgm:cxn modelId="{F27F2B1B-0507-4C42-9EAB-4C5475B7DDBF}" type="presParOf" srcId="{CFBB5009-92AB-4B0C-A88C-8645282E8AE9}" destId="{B364A1E3-919C-4438-A2AA-1C782EE7FD6D}" srcOrd="1" destOrd="0" presId="urn:microsoft.com/office/officeart/2005/8/layout/list1"/>
    <dgm:cxn modelId="{3D027565-B497-4B01-8A9E-22F790B4364A}" type="presParOf" srcId="{CFBB5009-92AB-4B0C-A88C-8645282E8AE9}" destId="{0F98A533-8859-4C7E-ADC9-C89B1E62FA35}" srcOrd="2" destOrd="0" presId="urn:microsoft.com/office/officeart/2005/8/layout/list1"/>
    <dgm:cxn modelId="{AF2245B6-C1A2-4B51-85BD-98463C0B9EF1}" type="presParOf" srcId="{CFBB5009-92AB-4B0C-A88C-8645282E8AE9}" destId="{4F950861-BCBC-4167-A28B-10713FFEE484}" srcOrd="3" destOrd="0" presId="urn:microsoft.com/office/officeart/2005/8/layout/list1"/>
    <dgm:cxn modelId="{9C314134-7505-430B-ADBC-404F8ED4960F}" type="presParOf" srcId="{CFBB5009-92AB-4B0C-A88C-8645282E8AE9}" destId="{425785DD-F79A-4AD5-A547-8A04FBA039FC}" srcOrd="4" destOrd="0" presId="urn:microsoft.com/office/officeart/2005/8/layout/list1"/>
    <dgm:cxn modelId="{B5C7B955-4B4B-4627-BA44-87C783E818CE}" type="presParOf" srcId="{425785DD-F79A-4AD5-A547-8A04FBA039FC}" destId="{F6365433-7144-49BC-A3CB-EA87C085C97A}" srcOrd="0" destOrd="0" presId="urn:microsoft.com/office/officeart/2005/8/layout/list1"/>
    <dgm:cxn modelId="{6D3973DD-0232-49B4-9B0E-896456E4C920}" type="presParOf" srcId="{425785DD-F79A-4AD5-A547-8A04FBA039FC}" destId="{73A66077-D89A-4BA2-9AFC-BE084E8F70D9}" srcOrd="1" destOrd="0" presId="urn:microsoft.com/office/officeart/2005/8/layout/list1"/>
    <dgm:cxn modelId="{66BE56F7-C611-41D3-88A0-4E7831023FB1}" type="presParOf" srcId="{CFBB5009-92AB-4B0C-A88C-8645282E8AE9}" destId="{33093E23-8F40-4BA5-9927-6C6D3E24856E}" srcOrd="5" destOrd="0" presId="urn:microsoft.com/office/officeart/2005/8/layout/list1"/>
    <dgm:cxn modelId="{9EFC1B1E-CE30-41BE-A251-FEAC3501E83B}" type="presParOf" srcId="{CFBB5009-92AB-4B0C-A88C-8645282E8AE9}" destId="{900E6BCC-07A1-423E-93C6-8174101099D0}" srcOrd="6" destOrd="0" presId="urn:microsoft.com/office/officeart/2005/8/layout/list1"/>
    <dgm:cxn modelId="{F1431B80-C715-420A-819E-8583E0C5BCCD}" type="presParOf" srcId="{CFBB5009-92AB-4B0C-A88C-8645282E8AE9}" destId="{39ACFD80-1392-4B18-80CD-CDC296407570}" srcOrd="7" destOrd="0" presId="urn:microsoft.com/office/officeart/2005/8/layout/list1"/>
    <dgm:cxn modelId="{BF4D313F-DEB6-4608-97C1-3AAD6F6BEB52}" type="presParOf" srcId="{CFBB5009-92AB-4B0C-A88C-8645282E8AE9}" destId="{116EA5C1-4F20-4454-A50F-2DA2A5882C3A}" srcOrd="8" destOrd="0" presId="urn:microsoft.com/office/officeart/2005/8/layout/list1"/>
    <dgm:cxn modelId="{D2E8B05D-332B-43CA-ACDD-1A4C2E4E38FC}" type="presParOf" srcId="{116EA5C1-4F20-4454-A50F-2DA2A5882C3A}" destId="{A5321278-46C3-43D8-B7CE-E4E142EFB29D}" srcOrd="0" destOrd="0" presId="urn:microsoft.com/office/officeart/2005/8/layout/list1"/>
    <dgm:cxn modelId="{A7F99423-C93E-4E17-94FB-B4F9EBA45558}" type="presParOf" srcId="{116EA5C1-4F20-4454-A50F-2DA2A5882C3A}" destId="{0F048B18-AAC2-43BE-AEB3-ACC0A0940854}" srcOrd="1" destOrd="0" presId="urn:microsoft.com/office/officeart/2005/8/layout/list1"/>
    <dgm:cxn modelId="{25F8305D-CA1C-439F-BE99-E136BA17847B}" type="presParOf" srcId="{CFBB5009-92AB-4B0C-A88C-8645282E8AE9}" destId="{E744B678-B5EF-4BF5-B845-0F803E49F5A2}" srcOrd="9" destOrd="0" presId="urn:microsoft.com/office/officeart/2005/8/layout/list1"/>
    <dgm:cxn modelId="{38BFA03E-0165-4298-9348-ECA45E8B1877}" type="presParOf" srcId="{CFBB5009-92AB-4B0C-A88C-8645282E8AE9}" destId="{691A9333-0ECA-4816-BA55-28F0AB8342D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E4792DE-7073-4C93-B97C-7449DD6C76F3}" type="datetimeFigureOut">
              <a:rPr lang="en-US" smtClean="0"/>
              <a:t>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BA8A4C4-0998-4375-87C2-09B9B5A8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F2452-C733-4E10-B835-5D6A711C1DA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4550" y="250825"/>
            <a:ext cx="5440363" cy="4079875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876" y="4476020"/>
            <a:ext cx="6177079" cy="434849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-animat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pic>
        <p:nvPicPr>
          <p:cNvPr id="43" name="Picture 42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8" name="TextBox 57">
            <a:hlinkClick r:id="" action="ppaction://noaction"/>
          </p:cNvPr>
          <p:cNvSpPr txBox="1"/>
          <p:nvPr userDrawn="1"/>
        </p:nvSpPr>
        <p:spPr>
          <a:xfrm>
            <a:off x="5934955" y="6210592"/>
            <a:ext cx="2854169" cy="60478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>
            <a:hlinkClick r:id="" action="ppaction://noaction"/>
          </p:cNvPr>
          <p:cNvSpPr txBox="1"/>
          <p:nvPr userDrawn="1"/>
        </p:nvSpPr>
        <p:spPr>
          <a:xfrm>
            <a:off x="3055853" y="6210592"/>
            <a:ext cx="2854169" cy="60478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>
            <a:hlinkClick r:id="" action="ppaction://noaction"/>
          </p:cNvPr>
          <p:cNvSpPr txBox="1"/>
          <p:nvPr userDrawn="1"/>
        </p:nvSpPr>
        <p:spPr>
          <a:xfrm>
            <a:off x="173226" y="6232368"/>
            <a:ext cx="2769702" cy="60478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380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229015"/>
            <a:ext cx="8588861" cy="838200"/>
          </a:xfrm>
        </p:spPr>
        <p:txBody>
          <a:bodyPr anchor="t"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2177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818888" y="310896"/>
            <a:ext cx="3895344" cy="841248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pic>
        <p:nvPicPr>
          <p:cNvPr id="15" name="Picture 14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785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110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315076" y="98375"/>
            <a:ext cx="2633472" cy="1152144"/>
          </a:xfrm>
        </p:spPr>
        <p:txBody>
          <a:bodyPr anchor="b">
            <a:noAutofit/>
          </a:bodyPr>
          <a:lstStyle>
            <a:lvl1pPr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15900" y="98375"/>
            <a:ext cx="2670175" cy="1150939"/>
          </a:xfrm>
        </p:spPr>
        <p:txBody>
          <a:bodyPr anchor="b">
            <a:noAutofit/>
          </a:bodyPr>
          <a:lstStyle>
            <a:lvl1pPr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295651" y="98375"/>
            <a:ext cx="2596896" cy="1152144"/>
          </a:xfrm>
        </p:spPr>
        <p:txBody>
          <a:bodyPr anchor="b">
            <a:noAutofit/>
          </a:bodyPr>
          <a:lstStyle>
            <a:lvl1pPr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815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900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55194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39113"/>
            <a:ext cx="9144000" cy="2718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32962963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4732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684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4740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1927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06912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878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0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FFFFFF"/>
              </a:solidFill>
            </a:endParaRPr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10800000">
            <a:off x="1013791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1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174625" indent="-174625">
              <a:buFont typeface="Arial" pitchFamily="34" charset="0"/>
              <a:buChar char="“"/>
              <a:defRPr sz="54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</a:rPr>
              <a:t>Cisco Confidential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8649163" y="6580409"/>
            <a:ext cx="2607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</a:rPr>
              <a:t>Cisco Confidential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ltGray">
          <a:xfrm>
            <a:off x="8649163" y="6580409"/>
            <a:ext cx="260791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976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FF"/>
                </a:solidFill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0525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pic>
        <p:nvPicPr>
          <p:cNvPr id="43" name="Picture 42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562600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638800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562600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992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8" name="Rounded Rectangle 57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1" y="6559732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2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63" name="Rectangle 7"/>
          <p:cNvSpPr>
            <a:spLocks noChangeArrowheads="1"/>
          </p:cNvSpPr>
          <p:nvPr userDrawn="1"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64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grpSp>
        <p:nvGrpSpPr>
          <p:cNvPr id="65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rgbClr val="6DB344"/>
              </a:gs>
              <a:gs pos="100000">
                <a:srgbClr val="B7D333"/>
              </a:gs>
            </a:gsLst>
            <a:lin ang="2700000" scaled="1"/>
            <a:tileRect/>
          </a:gradFill>
        </p:grpSpPr>
        <p:sp>
          <p:nvSpPr>
            <p:cNvPr id="66" name="Rectangle 65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13918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817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  <p:extLst>
      <p:ext uri="{BB962C8B-B14F-4D97-AF65-F5344CB8AC3E}">
        <p14:creationId xmlns:p14="http://schemas.microsoft.com/office/powerpoint/2010/main" val="161977388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978729"/>
          </a:xfrm>
        </p:spPr>
        <p:txBody>
          <a:bodyPr anchor="t">
            <a:sp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9198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1296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9569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156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845150" y="778669"/>
            <a:ext cx="5971032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484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168185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8572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575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pic>
        <p:nvPicPr>
          <p:cNvPr id="43" name="Picture 42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562600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638800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562600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992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8" name="Rounded Rectangle 57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2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63" name="Rectangle 7"/>
          <p:cNvSpPr>
            <a:spLocks noChangeArrowheads="1"/>
          </p:cNvSpPr>
          <p:nvPr userDrawn="1"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64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95" name="Title Placeholder 1"/>
          <p:cNvSpPr>
            <a:spLocks noGrp="1"/>
          </p:cNvSpPr>
          <p:nvPr>
            <p:ph type="title"/>
          </p:nvPr>
        </p:nvSpPr>
        <p:spPr>
          <a:xfrm>
            <a:off x="322301" y="196770"/>
            <a:ext cx="8588861" cy="101577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97" name="Group 96"/>
          <p:cNvGrpSpPr/>
          <p:nvPr userDrawn="1"/>
        </p:nvGrpSpPr>
        <p:grpSpPr>
          <a:xfrm>
            <a:off x="1228229" y="892899"/>
            <a:ext cx="6619765" cy="5272378"/>
            <a:chOff x="1228229" y="892899"/>
            <a:chExt cx="6619765" cy="5272378"/>
          </a:xfrm>
        </p:grpSpPr>
        <p:graphicFrame>
          <p:nvGraphicFramePr>
            <p:cNvPr id="98" name="Diagram 97"/>
            <p:cNvGraphicFramePr/>
            <p:nvPr>
              <p:extLst>
                <p:ext uri="{D42A27DB-BD31-4B8C-83A1-F6EECF244321}">
                  <p14:modId xmlns:p14="http://schemas.microsoft.com/office/powerpoint/2010/main" val="297975728"/>
                </p:ext>
              </p:extLst>
            </p:nvPr>
          </p:nvGraphicFramePr>
          <p:xfrm>
            <a:off x="1228229" y="892899"/>
            <a:ext cx="6619765" cy="527237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9" name="Rounded Rectangle 98">
              <a:hlinkClick r:id="" action="ppaction://noaction"/>
            </p:cNvPr>
            <p:cNvSpPr/>
            <p:nvPr/>
          </p:nvSpPr>
          <p:spPr>
            <a:xfrm>
              <a:off x="1440611" y="957531"/>
              <a:ext cx="4856671" cy="552091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0" name="Rounded Rectangle 99">
              <a:hlinkClick r:id="" action="ppaction://noaction"/>
            </p:cNvPr>
            <p:cNvSpPr/>
            <p:nvPr/>
          </p:nvSpPr>
          <p:spPr>
            <a:xfrm>
              <a:off x="1454990" y="2567791"/>
              <a:ext cx="4856671" cy="552091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05" name="Rounded Rectangle 104">
              <a:hlinkClick r:id="" action="ppaction://noaction"/>
            </p:cNvPr>
            <p:cNvSpPr/>
            <p:nvPr/>
          </p:nvSpPr>
          <p:spPr>
            <a:xfrm>
              <a:off x="1463612" y="4379336"/>
              <a:ext cx="4856671" cy="552091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6" name="TextBox 105">
            <a:hlinkClick r:id="" action="ppaction://noaction"/>
          </p:cNvPr>
          <p:cNvSpPr txBox="1"/>
          <p:nvPr userDrawn="1"/>
        </p:nvSpPr>
        <p:spPr>
          <a:xfrm>
            <a:off x="5934955" y="6210592"/>
            <a:ext cx="2854169" cy="60478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TextBox 106">
            <a:hlinkClick r:id="" action="ppaction://noaction"/>
          </p:cNvPr>
          <p:cNvSpPr txBox="1"/>
          <p:nvPr userDrawn="1"/>
        </p:nvSpPr>
        <p:spPr>
          <a:xfrm>
            <a:off x="3055853" y="6210592"/>
            <a:ext cx="2854169" cy="60478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TextBox 107">
            <a:hlinkClick r:id="" action="ppaction://noaction"/>
          </p:cNvPr>
          <p:cNvSpPr txBox="1"/>
          <p:nvPr userDrawn="1"/>
        </p:nvSpPr>
        <p:spPr>
          <a:xfrm>
            <a:off x="0" y="6232389"/>
            <a:ext cx="2769702" cy="60478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8174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</a:rPr>
              <a:t>Thank you.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954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455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</a:rPr>
              <a:t>Thank you.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6089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pic>
        <p:nvPicPr>
          <p:cNvPr id="43" name="Picture 42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405352" y="5562600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60939" y="5638800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71697" y="5562600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992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8" name="Rounded Rectangle 57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>
            <a:off x="1" y="6537960"/>
            <a:ext cx="9129008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grpSp>
        <p:nvGrpSpPr>
          <p:cNvPr id="3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rgbClr val="6DB344"/>
              </a:gs>
              <a:gs pos="100000">
                <a:srgbClr val="B7D333"/>
              </a:gs>
            </a:gsLst>
            <a:lin ang="2700000" scaled="1"/>
            <a:tileRect/>
          </a:gradFill>
        </p:grpSpPr>
        <p:sp>
          <p:nvSpPr>
            <p:cNvPr id="66" name="Rectangle 65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96D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731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585483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105451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9331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85483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05451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96D6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FFFFFF"/>
                </a:solidFill>
              </a:rPr>
              <a:t>Cisco Confidential</a:t>
            </a: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FFFFFF"/>
                </a:solidFill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2682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6738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217357" y="3020518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96D6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9735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229015"/>
            <a:ext cx="8588861" cy="838200"/>
          </a:xfrm>
        </p:spPr>
        <p:txBody>
          <a:bodyPr anchor="t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441345"/>
            <a:ext cx="8578850" cy="4527655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6217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218855"/>
            <a:ext cx="8588861" cy="838200"/>
          </a:xfrm>
        </p:spPr>
        <p:txBody>
          <a:bodyPr anchor="t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242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984231" y="1411242"/>
            <a:ext cx="3759720" cy="479399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E2F4FA"/>
              </a:gs>
              <a:gs pos="47000">
                <a:schemeClr val="bg1"/>
              </a:gs>
              <a:gs pos="100000">
                <a:srgbClr val="E2F4FA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218855"/>
            <a:ext cx="8588861" cy="838200"/>
          </a:xfrm>
        </p:spPr>
        <p:txBody>
          <a:bodyPr anchor="t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3"/>
            <a:ext cx="3236976" cy="646331"/>
          </a:xfrm>
        </p:spPr>
        <p:txBody>
          <a:bodyPr>
            <a:sp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310432" y="4735551"/>
            <a:ext cx="3236976" cy="338554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 marL="114300" marR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iscolight" pitchFamily="2" charset="0"/>
                <a:ea typeface="+mn-ea"/>
                <a:cs typeface="+mn-cs"/>
              </a:rPr>
              <a:t>Source Name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pic>
        <p:nvPicPr>
          <p:cNvPr id="21" name="Picture 20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8236" y="1335313"/>
            <a:ext cx="83809" cy="49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7865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301" y="196770"/>
            <a:ext cx="8588861" cy="101577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01" y="1328170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C0C0C0"/>
                </a:solidFill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49525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eaLnBrk="0" fontAlgn="base" hangingPunct="0">
              <a:spcBef>
                <a:spcPct val="0"/>
              </a:spcBef>
              <a:spcAft>
                <a:spcPct val="0"/>
              </a:spcAft>
            </a:pPr>
            <a:fld id="{DFCF27A5-1A5B-48D3-A060-2758FFBB1ADD}" type="slidenum">
              <a:rPr lang="en-US" sz="600">
                <a:solidFill>
                  <a:srgbClr val="C0C0C0"/>
                </a:solidFill>
              </a:rPr>
              <a:pPr algn="r" defTabSz="8143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 dirty="0">
              <a:solidFill>
                <a:srgbClr val="C0C0C0"/>
              </a:solidFill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2" name="TextBox 11">
            <a:hlinkClick r:id="" action="ppaction://noaction"/>
          </p:cNvPr>
          <p:cNvSpPr txBox="1"/>
          <p:nvPr/>
        </p:nvSpPr>
        <p:spPr>
          <a:xfrm>
            <a:off x="5934955" y="6210592"/>
            <a:ext cx="2854169" cy="60478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3055853" y="6210592"/>
            <a:ext cx="2854169" cy="60478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hlinkClick r:id="" action="ppaction://noaction"/>
          </p:cNvPr>
          <p:cNvSpPr txBox="1"/>
          <p:nvPr/>
        </p:nvSpPr>
        <p:spPr>
          <a:xfrm>
            <a:off x="282083" y="6253219"/>
            <a:ext cx="2769702" cy="60478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3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9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-10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0" descr="gear.png"/>
          <p:cNvPicPr>
            <a:picLocks noChangeAspect="1"/>
          </p:cNvPicPr>
          <p:nvPr/>
        </p:nvPicPr>
        <p:blipFill>
          <a:blip r:embed="rId3" cstate="print"/>
          <a:srcRect l="3681" r="3681"/>
          <a:stretch>
            <a:fillRect/>
          </a:stretch>
        </p:blipFill>
        <p:spPr>
          <a:xfrm>
            <a:off x="272596" y="252469"/>
            <a:ext cx="5442404" cy="587495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83365" y="1138531"/>
            <a:ext cx="3827908" cy="3777215"/>
            <a:chOff x="626411" y="1667206"/>
            <a:chExt cx="3827908" cy="3777215"/>
          </a:xfrm>
        </p:grpSpPr>
        <p:pic>
          <p:nvPicPr>
            <p:cNvPr id="7" name="Picture 4" descr="http://www.officialpsds.com/images/thumbs/3d-chain-link-psd601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9133">
              <a:off x="1617546" y="2929045"/>
              <a:ext cx="2088710" cy="156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Block Arc 8"/>
            <p:cNvSpPr/>
            <p:nvPr/>
          </p:nvSpPr>
          <p:spPr>
            <a:xfrm rot="21173051">
              <a:off x="651579" y="1667206"/>
              <a:ext cx="3777215" cy="3777215"/>
            </a:xfrm>
            <a:prstGeom prst="blockArc">
              <a:avLst/>
            </a:prstGeom>
            <a:solidFill>
              <a:srgbClr val="00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 rot="10373051">
              <a:off x="651579" y="1667206"/>
              <a:ext cx="3777215" cy="3777215"/>
            </a:xfrm>
            <a:prstGeom prst="blockArc">
              <a:avLst/>
            </a:prstGeom>
            <a:solidFill>
              <a:srgbClr val="4FD1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0373051">
              <a:off x="3498100" y="3354131"/>
              <a:ext cx="956219" cy="496601"/>
            </a:xfrm>
            <a:prstGeom prst="triangle">
              <a:avLst>
                <a:gd name="adj" fmla="val 58638"/>
              </a:avLst>
            </a:prstGeom>
            <a:solidFill>
              <a:srgbClr val="00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21173051">
              <a:off x="626411" y="3242630"/>
              <a:ext cx="956219" cy="496601"/>
            </a:xfrm>
            <a:prstGeom prst="triangle">
              <a:avLst>
                <a:gd name="adj" fmla="val 58638"/>
              </a:avLst>
            </a:prstGeom>
            <a:solidFill>
              <a:srgbClr val="4FD1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23"/>
            <p:cNvSpPr/>
            <p:nvPr/>
          </p:nvSpPr>
          <p:spPr>
            <a:xfrm>
              <a:off x="1104520" y="1998083"/>
              <a:ext cx="2871691" cy="2342346"/>
            </a:xfrm>
            <a:custGeom>
              <a:avLst/>
              <a:gdLst>
                <a:gd name="connsiteX0" fmla="*/ 0 w 1973289"/>
                <a:gd name="connsiteY0" fmla="*/ 0 h 837755"/>
                <a:gd name="connsiteX1" fmla="*/ 1973289 w 1973289"/>
                <a:gd name="connsiteY1" fmla="*/ 0 h 837755"/>
                <a:gd name="connsiteX2" fmla="*/ 1973289 w 1973289"/>
                <a:gd name="connsiteY2" fmla="*/ 837755 h 837755"/>
                <a:gd name="connsiteX3" fmla="*/ 0 w 1973289"/>
                <a:gd name="connsiteY3" fmla="*/ 837755 h 837755"/>
                <a:gd name="connsiteX4" fmla="*/ 0 w 1973289"/>
                <a:gd name="connsiteY4" fmla="*/ 0 h 837755"/>
                <a:gd name="connsiteX0" fmla="*/ 0 w 1982814"/>
                <a:gd name="connsiteY0" fmla="*/ 209550 h 837755"/>
                <a:gd name="connsiteX1" fmla="*/ 1982814 w 1982814"/>
                <a:gd name="connsiteY1" fmla="*/ 0 h 837755"/>
                <a:gd name="connsiteX2" fmla="*/ 1982814 w 1982814"/>
                <a:gd name="connsiteY2" fmla="*/ 837755 h 837755"/>
                <a:gd name="connsiteX3" fmla="*/ 9525 w 1982814"/>
                <a:gd name="connsiteY3" fmla="*/ 837755 h 837755"/>
                <a:gd name="connsiteX4" fmla="*/ 0 w 1982814"/>
                <a:gd name="connsiteY4" fmla="*/ 209550 h 837755"/>
                <a:gd name="connsiteX0" fmla="*/ 0 w 1992339"/>
                <a:gd name="connsiteY0" fmla="*/ 114300 h 837755"/>
                <a:gd name="connsiteX1" fmla="*/ 1992339 w 1992339"/>
                <a:gd name="connsiteY1" fmla="*/ 0 h 837755"/>
                <a:gd name="connsiteX2" fmla="*/ 1992339 w 1992339"/>
                <a:gd name="connsiteY2" fmla="*/ 837755 h 837755"/>
                <a:gd name="connsiteX3" fmla="*/ 19050 w 1992339"/>
                <a:gd name="connsiteY3" fmla="*/ 837755 h 837755"/>
                <a:gd name="connsiteX4" fmla="*/ 0 w 1992339"/>
                <a:gd name="connsiteY4" fmla="*/ 114300 h 837755"/>
                <a:gd name="connsiteX0" fmla="*/ 0 w 2011389"/>
                <a:gd name="connsiteY0" fmla="*/ 19050 h 742505"/>
                <a:gd name="connsiteX1" fmla="*/ 2011389 w 2011389"/>
                <a:gd name="connsiteY1" fmla="*/ 0 h 742505"/>
                <a:gd name="connsiteX2" fmla="*/ 1992339 w 2011389"/>
                <a:gd name="connsiteY2" fmla="*/ 742505 h 742505"/>
                <a:gd name="connsiteX3" fmla="*/ 19050 w 2011389"/>
                <a:gd name="connsiteY3" fmla="*/ 742505 h 742505"/>
                <a:gd name="connsiteX4" fmla="*/ 0 w 2011389"/>
                <a:gd name="connsiteY4" fmla="*/ 19050 h 74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389" h="742505">
                  <a:moveTo>
                    <a:pt x="0" y="19050"/>
                  </a:moveTo>
                  <a:lnTo>
                    <a:pt x="2011389" y="0"/>
                  </a:lnTo>
                  <a:lnTo>
                    <a:pt x="1992339" y="742505"/>
                  </a:lnTo>
                  <a:lnTo>
                    <a:pt x="19050" y="742505"/>
                  </a:lnTo>
                  <a:lnTo>
                    <a:pt x="0" y="19050"/>
                  </a:lnTo>
                  <a:close/>
                </a:path>
              </a:pathLst>
            </a:custGeom>
            <a:noFill/>
          </p:spPr>
          <p:txBody>
            <a:bodyPr wrap="none" lIns="91440" tIns="45720" rIns="91440" bIns="45720">
              <a:prstTxWarp prst="textArchUp">
                <a:avLst>
                  <a:gd name="adj" fmla="val 7641337"/>
                </a:avLst>
              </a:prstTxWarp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defTabSz="457200"/>
              <a:r>
                <a:rPr lang="en-US" sz="3600" b="1" spc="50" dirty="0">
                  <a:ln w="11430"/>
                  <a:gradFill>
                    <a:gsLst>
                      <a:gs pos="25000">
                        <a:srgbClr val="C0504D">
                          <a:satMod val="155000"/>
                        </a:srgbClr>
                      </a:gs>
                      <a:gs pos="100000">
                        <a:srgbClr val="C0504D">
                          <a:shade val="45000"/>
                          <a:satMod val="165000"/>
                        </a:srgbClr>
                      </a:gs>
                    </a:gsLst>
                    <a:lin ang="5400000"/>
                  </a:gra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Code</a:t>
              </a:r>
              <a:r>
                <a:rPr lang="en-US" sz="3600" b="1" spc="50" dirty="0">
                  <a:ln w="11430"/>
                  <a:gradFill>
                    <a:gsLst>
                      <a:gs pos="25000">
                        <a:srgbClr val="C0504D">
                          <a:satMod val="155000"/>
                        </a:srgbClr>
                      </a:gs>
                      <a:gs pos="100000">
                        <a:srgbClr val="C0504D">
                          <a:shade val="45000"/>
                          <a:satMod val="165000"/>
                        </a:srgb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</a:t>
              </a:r>
              <a:r>
                <a:rPr lang="en-US" sz="3600" b="1" spc="50" dirty="0">
                  <a:ln w="11430"/>
                  <a:gradFill>
                    <a:gsLst>
                      <a:gs pos="25000">
                        <a:srgbClr val="C0504D">
                          <a:satMod val="155000"/>
                        </a:srgbClr>
                      </a:gs>
                      <a:gs pos="100000">
                        <a:srgbClr val="C0504D">
                          <a:shade val="45000"/>
                          <a:satMod val="165000"/>
                        </a:srgb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Coverage</a:t>
              </a:r>
            </a:p>
          </p:txBody>
        </p:sp>
        <p:sp>
          <p:nvSpPr>
            <p:cNvPr id="14" name="Rectangle 23"/>
            <p:cNvSpPr/>
            <p:nvPr/>
          </p:nvSpPr>
          <p:spPr>
            <a:xfrm rot="155276">
              <a:off x="1104520" y="2702425"/>
              <a:ext cx="2893489" cy="2346908"/>
            </a:xfrm>
            <a:custGeom>
              <a:avLst/>
              <a:gdLst>
                <a:gd name="connsiteX0" fmla="*/ 0 w 1973289"/>
                <a:gd name="connsiteY0" fmla="*/ 0 h 837755"/>
                <a:gd name="connsiteX1" fmla="*/ 1973289 w 1973289"/>
                <a:gd name="connsiteY1" fmla="*/ 0 h 837755"/>
                <a:gd name="connsiteX2" fmla="*/ 1973289 w 1973289"/>
                <a:gd name="connsiteY2" fmla="*/ 837755 h 837755"/>
                <a:gd name="connsiteX3" fmla="*/ 0 w 1973289"/>
                <a:gd name="connsiteY3" fmla="*/ 837755 h 837755"/>
                <a:gd name="connsiteX4" fmla="*/ 0 w 1973289"/>
                <a:gd name="connsiteY4" fmla="*/ 0 h 837755"/>
                <a:gd name="connsiteX0" fmla="*/ 0 w 1982814"/>
                <a:gd name="connsiteY0" fmla="*/ 209550 h 837755"/>
                <a:gd name="connsiteX1" fmla="*/ 1982814 w 1982814"/>
                <a:gd name="connsiteY1" fmla="*/ 0 h 837755"/>
                <a:gd name="connsiteX2" fmla="*/ 1982814 w 1982814"/>
                <a:gd name="connsiteY2" fmla="*/ 837755 h 837755"/>
                <a:gd name="connsiteX3" fmla="*/ 9525 w 1982814"/>
                <a:gd name="connsiteY3" fmla="*/ 837755 h 837755"/>
                <a:gd name="connsiteX4" fmla="*/ 0 w 1982814"/>
                <a:gd name="connsiteY4" fmla="*/ 209550 h 837755"/>
                <a:gd name="connsiteX0" fmla="*/ 0 w 1992339"/>
                <a:gd name="connsiteY0" fmla="*/ 114300 h 837755"/>
                <a:gd name="connsiteX1" fmla="*/ 1992339 w 1992339"/>
                <a:gd name="connsiteY1" fmla="*/ 0 h 837755"/>
                <a:gd name="connsiteX2" fmla="*/ 1992339 w 1992339"/>
                <a:gd name="connsiteY2" fmla="*/ 837755 h 837755"/>
                <a:gd name="connsiteX3" fmla="*/ 19050 w 1992339"/>
                <a:gd name="connsiteY3" fmla="*/ 837755 h 837755"/>
                <a:gd name="connsiteX4" fmla="*/ 0 w 1992339"/>
                <a:gd name="connsiteY4" fmla="*/ 114300 h 837755"/>
                <a:gd name="connsiteX0" fmla="*/ 0 w 2011389"/>
                <a:gd name="connsiteY0" fmla="*/ 19050 h 742505"/>
                <a:gd name="connsiteX1" fmla="*/ 2011389 w 2011389"/>
                <a:gd name="connsiteY1" fmla="*/ 0 h 742505"/>
                <a:gd name="connsiteX2" fmla="*/ 1992339 w 2011389"/>
                <a:gd name="connsiteY2" fmla="*/ 742505 h 742505"/>
                <a:gd name="connsiteX3" fmla="*/ 19050 w 2011389"/>
                <a:gd name="connsiteY3" fmla="*/ 742505 h 742505"/>
                <a:gd name="connsiteX4" fmla="*/ 0 w 2011389"/>
                <a:gd name="connsiteY4" fmla="*/ 19050 h 74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389" h="742505">
                  <a:moveTo>
                    <a:pt x="0" y="19050"/>
                  </a:moveTo>
                  <a:lnTo>
                    <a:pt x="2011389" y="0"/>
                  </a:lnTo>
                  <a:lnTo>
                    <a:pt x="1992339" y="742505"/>
                  </a:lnTo>
                  <a:lnTo>
                    <a:pt x="19050" y="742505"/>
                  </a:lnTo>
                  <a:lnTo>
                    <a:pt x="0" y="19050"/>
                  </a:lnTo>
                  <a:close/>
                </a:path>
              </a:pathLst>
            </a:cu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defTabSz="457200"/>
              <a:r>
                <a:rPr lang="en-US" sz="6000" b="1" spc="50" dirty="0">
                  <a:ln w="11430"/>
                  <a:solidFill>
                    <a:srgbClr val="0070C0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Continuous  Integration</a:t>
              </a:r>
              <a:endParaRPr lang="en-US" sz="6000" b="1" spc="50" dirty="0">
                <a:ln w="1143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8600" y="6457890"/>
            <a:ext cx="4310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</a:rPr>
              <a:t>PVSS Automation Team: </a:t>
            </a:r>
            <a:r>
              <a:rPr lang="en-US" sz="1400" b="1" dirty="0" smtClean="0">
                <a:solidFill>
                  <a:srgbClr val="4FD1FF"/>
                </a:solidFill>
              </a:rPr>
              <a:t>spvss-vat@cisco.com</a:t>
            </a:r>
            <a:endParaRPr lang="en-US" sz="1400" b="1" dirty="0">
              <a:solidFill>
                <a:srgbClr val="4FD1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9525">
            <a:off x="6053939" y="267238"/>
            <a:ext cx="1615307" cy="1529970"/>
          </a:xfrm>
          <a:prstGeom prst="rect">
            <a:avLst/>
          </a:prstGeom>
        </p:spPr>
      </p:pic>
      <p:sp>
        <p:nvSpPr>
          <p:cNvPr id="19" name="Right Arrow 5"/>
          <p:cNvSpPr/>
          <p:nvPr/>
        </p:nvSpPr>
        <p:spPr>
          <a:xfrm rot="20783013">
            <a:off x="4736484" y="1136090"/>
            <a:ext cx="4155243" cy="1246102"/>
          </a:xfrm>
          <a:custGeom>
            <a:avLst/>
            <a:gdLst>
              <a:gd name="connsiteX0" fmla="*/ 0 w 2713383"/>
              <a:gd name="connsiteY0" fmla="*/ 382657 h 1530626"/>
              <a:gd name="connsiteX1" fmla="*/ 1948070 w 2713383"/>
              <a:gd name="connsiteY1" fmla="*/ 382657 h 1530626"/>
              <a:gd name="connsiteX2" fmla="*/ 1948070 w 2713383"/>
              <a:gd name="connsiteY2" fmla="*/ 0 h 1530626"/>
              <a:gd name="connsiteX3" fmla="*/ 2713383 w 2713383"/>
              <a:gd name="connsiteY3" fmla="*/ 765313 h 1530626"/>
              <a:gd name="connsiteX4" fmla="*/ 1948070 w 2713383"/>
              <a:gd name="connsiteY4" fmla="*/ 1530626 h 1530626"/>
              <a:gd name="connsiteX5" fmla="*/ 1948070 w 2713383"/>
              <a:gd name="connsiteY5" fmla="*/ 1147970 h 1530626"/>
              <a:gd name="connsiteX6" fmla="*/ 0 w 2713383"/>
              <a:gd name="connsiteY6" fmla="*/ 1147970 h 1530626"/>
              <a:gd name="connsiteX7" fmla="*/ 0 w 2713383"/>
              <a:gd name="connsiteY7" fmla="*/ 382657 h 1530626"/>
              <a:gd name="connsiteX0" fmla="*/ 0 w 2733261"/>
              <a:gd name="connsiteY0" fmla="*/ 621196 h 1530626"/>
              <a:gd name="connsiteX1" fmla="*/ 1967948 w 2733261"/>
              <a:gd name="connsiteY1" fmla="*/ 382657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19878 w 2733261"/>
              <a:gd name="connsiteY6" fmla="*/ 1147970 h 1530626"/>
              <a:gd name="connsiteX7" fmla="*/ 0 w 2733261"/>
              <a:gd name="connsiteY7" fmla="*/ 621196 h 1530626"/>
              <a:gd name="connsiteX0" fmla="*/ 0 w 2733261"/>
              <a:gd name="connsiteY0" fmla="*/ 621196 h 1530626"/>
              <a:gd name="connsiteX1" fmla="*/ 1967948 w 2733261"/>
              <a:gd name="connsiteY1" fmla="*/ 382657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0 w 2733261"/>
              <a:gd name="connsiteY6" fmla="*/ 919370 h 1530626"/>
              <a:gd name="connsiteX7" fmla="*/ 0 w 2733261"/>
              <a:gd name="connsiteY7" fmla="*/ 621196 h 1530626"/>
              <a:gd name="connsiteX0" fmla="*/ 0 w 2733261"/>
              <a:gd name="connsiteY0" fmla="*/ 621196 h 1530626"/>
              <a:gd name="connsiteX1" fmla="*/ 1967948 w 2733261"/>
              <a:gd name="connsiteY1" fmla="*/ 382657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0 w 2733261"/>
              <a:gd name="connsiteY6" fmla="*/ 919370 h 1530626"/>
              <a:gd name="connsiteX7" fmla="*/ 121552 w 2733261"/>
              <a:gd name="connsiteY7" fmla="*/ 756850 h 1530626"/>
              <a:gd name="connsiteX8" fmla="*/ 0 w 2733261"/>
              <a:gd name="connsiteY8" fmla="*/ 621196 h 1530626"/>
              <a:gd name="connsiteX0" fmla="*/ 0 w 2733261"/>
              <a:gd name="connsiteY0" fmla="*/ 621196 h 1530626"/>
              <a:gd name="connsiteX1" fmla="*/ 1967948 w 2733261"/>
              <a:gd name="connsiteY1" fmla="*/ 382657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0 w 2733261"/>
              <a:gd name="connsiteY6" fmla="*/ 919370 h 1530626"/>
              <a:gd name="connsiteX7" fmla="*/ 66544 w 2733261"/>
              <a:gd name="connsiteY7" fmla="*/ 763588 h 1530626"/>
              <a:gd name="connsiteX8" fmla="*/ 0 w 2733261"/>
              <a:gd name="connsiteY8" fmla="*/ 621196 h 1530626"/>
              <a:gd name="connsiteX0" fmla="*/ 0 w 2733261"/>
              <a:gd name="connsiteY0" fmla="*/ 621196 h 1530626"/>
              <a:gd name="connsiteX1" fmla="*/ 1967948 w 2733261"/>
              <a:gd name="connsiteY1" fmla="*/ 382657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0 w 2733261"/>
              <a:gd name="connsiteY6" fmla="*/ 919370 h 1530626"/>
              <a:gd name="connsiteX7" fmla="*/ 39041 w 2733261"/>
              <a:gd name="connsiteY7" fmla="*/ 766957 h 1530626"/>
              <a:gd name="connsiteX8" fmla="*/ 0 w 2733261"/>
              <a:gd name="connsiteY8" fmla="*/ 621196 h 1530626"/>
              <a:gd name="connsiteX0" fmla="*/ 0 w 2733261"/>
              <a:gd name="connsiteY0" fmla="*/ 621196 h 1530626"/>
              <a:gd name="connsiteX1" fmla="*/ 1948637 w 2733261"/>
              <a:gd name="connsiteY1" fmla="*/ 591652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0 w 2733261"/>
              <a:gd name="connsiteY6" fmla="*/ 919370 h 1530626"/>
              <a:gd name="connsiteX7" fmla="*/ 39041 w 2733261"/>
              <a:gd name="connsiteY7" fmla="*/ 766957 h 1530626"/>
              <a:gd name="connsiteX8" fmla="*/ 0 w 2733261"/>
              <a:gd name="connsiteY8" fmla="*/ 621196 h 1530626"/>
              <a:gd name="connsiteX0" fmla="*/ 0 w 2733261"/>
              <a:gd name="connsiteY0" fmla="*/ 621196 h 1530626"/>
              <a:gd name="connsiteX1" fmla="*/ 1948637 w 2733261"/>
              <a:gd name="connsiteY1" fmla="*/ 591652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88659 w 2733261"/>
              <a:gd name="connsiteY5" fmla="*/ 1003226 h 1530626"/>
              <a:gd name="connsiteX6" fmla="*/ 0 w 2733261"/>
              <a:gd name="connsiteY6" fmla="*/ 919370 h 1530626"/>
              <a:gd name="connsiteX7" fmla="*/ 39041 w 2733261"/>
              <a:gd name="connsiteY7" fmla="*/ 766957 h 1530626"/>
              <a:gd name="connsiteX8" fmla="*/ 0 w 2733261"/>
              <a:gd name="connsiteY8" fmla="*/ 621196 h 1530626"/>
              <a:gd name="connsiteX0" fmla="*/ 0 w 2733261"/>
              <a:gd name="connsiteY0" fmla="*/ 621196 h 1530626"/>
              <a:gd name="connsiteX1" fmla="*/ 1948637 w 2733261"/>
              <a:gd name="connsiteY1" fmla="*/ 591652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88659 w 2733261"/>
              <a:gd name="connsiteY5" fmla="*/ 1003226 h 1530626"/>
              <a:gd name="connsiteX6" fmla="*/ 1296 w 2733261"/>
              <a:gd name="connsiteY6" fmla="*/ 863555 h 1530626"/>
              <a:gd name="connsiteX7" fmla="*/ 39041 w 2733261"/>
              <a:gd name="connsiteY7" fmla="*/ 766957 h 1530626"/>
              <a:gd name="connsiteX8" fmla="*/ 0 w 2733261"/>
              <a:gd name="connsiteY8" fmla="*/ 621196 h 1530626"/>
              <a:gd name="connsiteX0" fmla="*/ 23615 w 2731965"/>
              <a:gd name="connsiteY0" fmla="*/ 669202 h 1530626"/>
              <a:gd name="connsiteX1" fmla="*/ 1947341 w 2731965"/>
              <a:gd name="connsiteY1" fmla="*/ 591652 h 1530626"/>
              <a:gd name="connsiteX2" fmla="*/ 1966652 w 2731965"/>
              <a:gd name="connsiteY2" fmla="*/ 0 h 1530626"/>
              <a:gd name="connsiteX3" fmla="*/ 2731965 w 2731965"/>
              <a:gd name="connsiteY3" fmla="*/ 765313 h 1530626"/>
              <a:gd name="connsiteX4" fmla="*/ 1966652 w 2731965"/>
              <a:gd name="connsiteY4" fmla="*/ 1530626 h 1530626"/>
              <a:gd name="connsiteX5" fmla="*/ 1987363 w 2731965"/>
              <a:gd name="connsiteY5" fmla="*/ 1003226 h 1530626"/>
              <a:gd name="connsiteX6" fmla="*/ 0 w 2731965"/>
              <a:gd name="connsiteY6" fmla="*/ 863555 h 1530626"/>
              <a:gd name="connsiteX7" fmla="*/ 37745 w 2731965"/>
              <a:gd name="connsiteY7" fmla="*/ 766957 h 1530626"/>
              <a:gd name="connsiteX8" fmla="*/ 23615 w 2731965"/>
              <a:gd name="connsiteY8" fmla="*/ 669202 h 1530626"/>
              <a:gd name="connsiteX0" fmla="*/ 23615 w 2731965"/>
              <a:gd name="connsiteY0" fmla="*/ 278495 h 1139919"/>
              <a:gd name="connsiteX1" fmla="*/ 1947341 w 2731965"/>
              <a:gd name="connsiteY1" fmla="*/ 200945 h 1139919"/>
              <a:gd name="connsiteX2" fmla="*/ 1957582 w 2731965"/>
              <a:gd name="connsiteY2" fmla="*/ 0 h 1139919"/>
              <a:gd name="connsiteX3" fmla="*/ 2731965 w 2731965"/>
              <a:gd name="connsiteY3" fmla="*/ 374606 h 1139919"/>
              <a:gd name="connsiteX4" fmla="*/ 1966652 w 2731965"/>
              <a:gd name="connsiteY4" fmla="*/ 1139919 h 1139919"/>
              <a:gd name="connsiteX5" fmla="*/ 1987363 w 2731965"/>
              <a:gd name="connsiteY5" fmla="*/ 612519 h 1139919"/>
              <a:gd name="connsiteX6" fmla="*/ 0 w 2731965"/>
              <a:gd name="connsiteY6" fmla="*/ 472848 h 1139919"/>
              <a:gd name="connsiteX7" fmla="*/ 37745 w 2731965"/>
              <a:gd name="connsiteY7" fmla="*/ 376250 h 1139919"/>
              <a:gd name="connsiteX8" fmla="*/ 23615 w 2731965"/>
              <a:gd name="connsiteY8" fmla="*/ 278495 h 1139919"/>
              <a:gd name="connsiteX0" fmla="*/ 23615 w 2731965"/>
              <a:gd name="connsiteY0" fmla="*/ 278495 h 791074"/>
              <a:gd name="connsiteX1" fmla="*/ 1947341 w 2731965"/>
              <a:gd name="connsiteY1" fmla="*/ 200945 h 791074"/>
              <a:gd name="connsiteX2" fmla="*/ 1957582 w 2731965"/>
              <a:gd name="connsiteY2" fmla="*/ 0 h 791074"/>
              <a:gd name="connsiteX3" fmla="*/ 2731965 w 2731965"/>
              <a:gd name="connsiteY3" fmla="*/ 374606 h 791074"/>
              <a:gd name="connsiteX4" fmla="*/ 1974750 w 2731965"/>
              <a:gd name="connsiteY4" fmla="*/ 791074 h 791074"/>
              <a:gd name="connsiteX5" fmla="*/ 1987363 w 2731965"/>
              <a:gd name="connsiteY5" fmla="*/ 612519 h 791074"/>
              <a:gd name="connsiteX6" fmla="*/ 0 w 2731965"/>
              <a:gd name="connsiteY6" fmla="*/ 472848 h 791074"/>
              <a:gd name="connsiteX7" fmla="*/ 37745 w 2731965"/>
              <a:gd name="connsiteY7" fmla="*/ 376250 h 791074"/>
              <a:gd name="connsiteX8" fmla="*/ 23615 w 2731965"/>
              <a:gd name="connsiteY8" fmla="*/ 278495 h 791074"/>
              <a:gd name="connsiteX0" fmla="*/ 23615 w 2731965"/>
              <a:gd name="connsiteY0" fmla="*/ 278495 h 791074"/>
              <a:gd name="connsiteX1" fmla="*/ 1947341 w 2731965"/>
              <a:gd name="connsiteY1" fmla="*/ 200945 h 791074"/>
              <a:gd name="connsiteX2" fmla="*/ 1957582 w 2731965"/>
              <a:gd name="connsiteY2" fmla="*/ 0 h 791074"/>
              <a:gd name="connsiteX3" fmla="*/ 2731965 w 2731965"/>
              <a:gd name="connsiteY3" fmla="*/ 374606 h 791074"/>
              <a:gd name="connsiteX4" fmla="*/ 1974750 w 2731965"/>
              <a:gd name="connsiteY4" fmla="*/ 791074 h 791074"/>
              <a:gd name="connsiteX5" fmla="*/ 1987363 w 2731965"/>
              <a:gd name="connsiteY5" fmla="*/ 612519 h 791074"/>
              <a:gd name="connsiteX6" fmla="*/ 0 w 2731965"/>
              <a:gd name="connsiteY6" fmla="*/ 472848 h 791074"/>
              <a:gd name="connsiteX7" fmla="*/ 64354 w 2731965"/>
              <a:gd name="connsiteY7" fmla="*/ 353023 h 791074"/>
              <a:gd name="connsiteX8" fmla="*/ 23615 w 2731965"/>
              <a:gd name="connsiteY8" fmla="*/ 278495 h 791074"/>
              <a:gd name="connsiteX0" fmla="*/ 23615 w 2731965"/>
              <a:gd name="connsiteY0" fmla="*/ 278495 h 791074"/>
              <a:gd name="connsiteX1" fmla="*/ 1947341 w 2731965"/>
              <a:gd name="connsiteY1" fmla="*/ 200945 h 791074"/>
              <a:gd name="connsiteX2" fmla="*/ 1957582 w 2731965"/>
              <a:gd name="connsiteY2" fmla="*/ 0 h 791074"/>
              <a:gd name="connsiteX3" fmla="*/ 2731965 w 2731965"/>
              <a:gd name="connsiteY3" fmla="*/ 374606 h 791074"/>
              <a:gd name="connsiteX4" fmla="*/ 1974750 w 2731965"/>
              <a:gd name="connsiteY4" fmla="*/ 791074 h 791074"/>
              <a:gd name="connsiteX5" fmla="*/ 1987363 w 2731965"/>
              <a:gd name="connsiteY5" fmla="*/ 612519 h 791074"/>
              <a:gd name="connsiteX6" fmla="*/ 0 w 2731965"/>
              <a:gd name="connsiteY6" fmla="*/ 472848 h 791074"/>
              <a:gd name="connsiteX7" fmla="*/ 56730 w 2731965"/>
              <a:gd name="connsiteY7" fmla="*/ 369765 h 791074"/>
              <a:gd name="connsiteX8" fmla="*/ 23615 w 2731965"/>
              <a:gd name="connsiteY8" fmla="*/ 278495 h 791074"/>
              <a:gd name="connsiteX0" fmla="*/ 23615 w 2731965"/>
              <a:gd name="connsiteY0" fmla="*/ 278495 h 791074"/>
              <a:gd name="connsiteX1" fmla="*/ 1947341 w 2731965"/>
              <a:gd name="connsiteY1" fmla="*/ 200945 h 791074"/>
              <a:gd name="connsiteX2" fmla="*/ 1957582 w 2731965"/>
              <a:gd name="connsiteY2" fmla="*/ 0 h 791074"/>
              <a:gd name="connsiteX3" fmla="*/ 2731965 w 2731965"/>
              <a:gd name="connsiteY3" fmla="*/ 374606 h 791074"/>
              <a:gd name="connsiteX4" fmla="*/ 1974750 w 2731965"/>
              <a:gd name="connsiteY4" fmla="*/ 791074 h 791074"/>
              <a:gd name="connsiteX5" fmla="*/ 1987363 w 2731965"/>
              <a:gd name="connsiteY5" fmla="*/ 612519 h 791074"/>
              <a:gd name="connsiteX6" fmla="*/ 0 w 2731965"/>
              <a:gd name="connsiteY6" fmla="*/ 472848 h 791074"/>
              <a:gd name="connsiteX7" fmla="*/ 56730 w 2731965"/>
              <a:gd name="connsiteY7" fmla="*/ 369765 h 791074"/>
              <a:gd name="connsiteX8" fmla="*/ 23615 w 2731965"/>
              <a:gd name="connsiteY8" fmla="*/ 278495 h 791074"/>
              <a:gd name="connsiteX0" fmla="*/ 23615 w 2731965"/>
              <a:gd name="connsiteY0" fmla="*/ 278495 h 791074"/>
              <a:gd name="connsiteX1" fmla="*/ 1947341 w 2731965"/>
              <a:gd name="connsiteY1" fmla="*/ 200945 h 791074"/>
              <a:gd name="connsiteX2" fmla="*/ 1957582 w 2731965"/>
              <a:gd name="connsiteY2" fmla="*/ 0 h 791074"/>
              <a:gd name="connsiteX3" fmla="*/ 2731965 w 2731965"/>
              <a:gd name="connsiteY3" fmla="*/ 374606 h 791074"/>
              <a:gd name="connsiteX4" fmla="*/ 1974750 w 2731965"/>
              <a:gd name="connsiteY4" fmla="*/ 791074 h 791074"/>
              <a:gd name="connsiteX5" fmla="*/ 1987363 w 2731965"/>
              <a:gd name="connsiteY5" fmla="*/ 612519 h 791074"/>
              <a:gd name="connsiteX6" fmla="*/ 0 w 2731965"/>
              <a:gd name="connsiteY6" fmla="*/ 472848 h 791074"/>
              <a:gd name="connsiteX7" fmla="*/ 57868 w 2731965"/>
              <a:gd name="connsiteY7" fmla="*/ 364117 h 791074"/>
              <a:gd name="connsiteX8" fmla="*/ 23615 w 2731965"/>
              <a:gd name="connsiteY8" fmla="*/ 278495 h 791074"/>
              <a:gd name="connsiteX0" fmla="*/ 23615 w 2731965"/>
              <a:gd name="connsiteY0" fmla="*/ 278495 h 791074"/>
              <a:gd name="connsiteX1" fmla="*/ 1947341 w 2731965"/>
              <a:gd name="connsiteY1" fmla="*/ 200945 h 791074"/>
              <a:gd name="connsiteX2" fmla="*/ 1957582 w 2731965"/>
              <a:gd name="connsiteY2" fmla="*/ 0 h 791074"/>
              <a:gd name="connsiteX3" fmla="*/ 2731965 w 2731965"/>
              <a:gd name="connsiteY3" fmla="*/ 374606 h 791074"/>
              <a:gd name="connsiteX4" fmla="*/ 1974750 w 2731965"/>
              <a:gd name="connsiteY4" fmla="*/ 791074 h 791074"/>
              <a:gd name="connsiteX5" fmla="*/ 1987363 w 2731965"/>
              <a:gd name="connsiteY5" fmla="*/ 612519 h 791074"/>
              <a:gd name="connsiteX6" fmla="*/ 0 w 2731965"/>
              <a:gd name="connsiteY6" fmla="*/ 472848 h 791074"/>
              <a:gd name="connsiteX7" fmla="*/ 59086 w 2731965"/>
              <a:gd name="connsiteY7" fmla="*/ 373140 h 791074"/>
              <a:gd name="connsiteX8" fmla="*/ 23615 w 2731965"/>
              <a:gd name="connsiteY8" fmla="*/ 278495 h 791074"/>
              <a:gd name="connsiteX0" fmla="*/ 23615 w 2731965"/>
              <a:gd name="connsiteY0" fmla="*/ 278495 h 791074"/>
              <a:gd name="connsiteX1" fmla="*/ 1947341 w 2731965"/>
              <a:gd name="connsiteY1" fmla="*/ 200945 h 791074"/>
              <a:gd name="connsiteX2" fmla="*/ 1957582 w 2731965"/>
              <a:gd name="connsiteY2" fmla="*/ 0 h 791074"/>
              <a:gd name="connsiteX3" fmla="*/ 2731965 w 2731965"/>
              <a:gd name="connsiteY3" fmla="*/ 374606 h 791074"/>
              <a:gd name="connsiteX4" fmla="*/ 1974750 w 2731965"/>
              <a:gd name="connsiteY4" fmla="*/ 791074 h 791074"/>
              <a:gd name="connsiteX5" fmla="*/ 1987363 w 2731965"/>
              <a:gd name="connsiteY5" fmla="*/ 612519 h 791074"/>
              <a:gd name="connsiteX6" fmla="*/ 0 w 2731965"/>
              <a:gd name="connsiteY6" fmla="*/ 472848 h 791074"/>
              <a:gd name="connsiteX7" fmla="*/ 59086 w 2731965"/>
              <a:gd name="connsiteY7" fmla="*/ 373140 h 791074"/>
              <a:gd name="connsiteX8" fmla="*/ 23615 w 2731965"/>
              <a:gd name="connsiteY8" fmla="*/ 278495 h 791074"/>
              <a:gd name="connsiteX0" fmla="*/ 23615 w 2731965"/>
              <a:gd name="connsiteY0" fmla="*/ 278495 h 791074"/>
              <a:gd name="connsiteX1" fmla="*/ 1947341 w 2731965"/>
              <a:gd name="connsiteY1" fmla="*/ 200945 h 791074"/>
              <a:gd name="connsiteX2" fmla="*/ 1957582 w 2731965"/>
              <a:gd name="connsiteY2" fmla="*/ 0 h 791074"/>
              <a:gd name="connsiteX3" fmla="*/ 2731965 w 2731965"/>
              <a:gd name="connsiteY3" fmla="*/ 374606 h 791074"/>
              <a:gd name="connsiteX4" fmla="*/ 1974750 w 2731965"/>
              <a:gd name="connsiteY4" fmla="*/ 791074 h 791074"/>
              <a:gd name="connsiteX5" fmla="*/ 1987363 w 2731965"/>
              <a:gd name="connsiteY5" fmla="*/ 612519 h 791074"/>
              <a:gd name="connsiteX6" fmla="*/ 0 w 2731965"/>
              <a:gd name="connsiteY6" fmla="*/ 472848 h 791074"/>
              <a:gd name="connsiteX7" fmla="*/ 59086 w 2731965"/>
              <a:gd name="connsiteY7" fmla="*/ 373140 h 791074"/>
              <a:gd name="connsiteX8" fmla="*/ 23615 w 2731965"/>
              <a:gd name="connsiteY8" fmla="*/ 278495 h 791074"/>
              <a:gd name="connsiteX0" fmla="*/ 23615 w 2731965"/>
              <a:gd name="connsiteY0" fmla="*/ 278495 h 791074"/>
              <a:gd name="connsiteX1" fmla="*/ 1947341 w 2731965"/>
              <a:gd name="connsiteY1" fmla="*/ 200945 h 791074"/>
              <a:gd name="connsiteX2" fmla="*/ 1957582 w 2731965"/>
              <a:gd name="connsiteY2" fmla="*/ 0 h 791074"/>
              <a:gd name="connsiteX3" fmla="*/ 2731965 w 2731965"/>
              <a:gd name="connsiteY3" fmla="*/ 374606 h 791074"/>
              <a:gd name="connsiteX4" fmla="*/ 1974750 w 2731965"/>
              <a:gd name="connsiteY4" fmla="*/ 791074 h 791074"/>
              <a:gd name="connsiteX5" fmla="*/ 1987363 w 2731965"/>
              <a:gd name="connsiteY5" fmla="*/ 612519 h 791074"/>
              <a:gd name="connsiteX6" fmla="*/ 0 w 2731965"/>
              <a:gd name="connsiteY6" fmla="*/ 472848 h 791074"/>
              <a:gd name="connsiteX7" fmla="*/ 37830 w 2731965"/>
              <a:gd name="connsiteY7" fmla="*/ 376180 h 791074"/>
              <a:gd name="connsiteX8" fmla="*/ 23615 w 2731965"/>
              <a:gd name="connsiteY8" fmla="*/ 278495 h 79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1965" h="791074">
                <a:moveTo>
                  <a:pt x="23615" y="278495"/>
                </a:moveTo>
                <a:lnTo>
                  <a:pt x="1947341" y="200945"/>
                </a:lnTo>
                <a:lnTo>
                  <a:pt x="1957582" y="0"/>
                </a:lnTo>
                <a:lnTo>
                  <a:pt x="2731965" y="374606"/>
                </a:lnTo>
                <a:lnTo>
                  <a:pt x="1974750" y="791074"/>
                </a:lnTo>
                <a:lnTo>
                  <a:pt x="1987363" y="612519"/>
                </a:lnTo>
                <a:lnTo>
                  <a:pt x="0" y="472848"/>
                </a:lnTo>
                <a:cubicBezTo>
                  <a:pt x="26429" y="427721"/>
                  <a:pt x="17250" y="422406"/>
                  <a:pt x="37830" y="376180"/>
                </a:cubicBezTo>
                <a:lnTo>
                  <a:pt x="23615" y="278495"/>
                </a:lnTo>
                <a:close/>
              </a:path>
            </a:pathLst>
          </a:custGeom>
          <a:solidFill>
            <a:srgbClr val="66FF33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defTabSz="457200"/>
            <a:r>
              <a:rPr lang="en-US" sz="2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Increase Test Coverage</a:t>
            </a:r>
          </a:p>
        </p:txBody>
      </p:sp>
      <p:sp>
        <p:nvSpPr>
          <p:cNvPr id="20" name="Right Arrow 5"/>
          <p:cNvSpPr/>
          <p:nvPr/>
        </p:nvSpPr>
        <p:spPr>
          <a:xfrm rot="770180">
            <a:off x="4877682" y="3392687"/>
            <a:ext cx="3814901" cy="1365701"/>
          </a:xfrm>
          <a:custGeom>
            <a:avLst/>
            <a:gdLst>
              <a:gd name="connsiteX0" fmla="*/ 0 w 2713383"/>
              <a:gd name="connsiteY0" fmla="*/ 382657 h 1530626"/>
              <a:gd name="connsiteX1" fmla="*/ 1948070 w 2713383"/>
              <a:gd name="connsiteY1" fmla="*/ 382657 h 1530626"/>
              <a:gd name="connsiteX2" fmla="*/ 1948070 w 2713383"/>
              <a:gd name="connsiteY2" fmla="*/ 0 h 1530626"/>
              <a:gd name="connsiteX3" fmla="*/ 2713383 w 2713383"/>
              <a:gd name="connsiteY3" fmla="*/ 765313 h 1530626"/>
              <a:gd name="connsiteX4" fmla="*/ 1948070 w 2713383"/>
              <a:gd name="connsiteY4" fmla="*/ 1530626 h 1530626"/>
              <a:gd name="connsiteX5" fmla="*/ 1948070 w 2713383"/>
              <a:gd name="connsiteY5" fmla="*/ 1147970 h 1530626"/>
              <a:gd name="connsiteX6" fmla="*/ 0 w 2713383"/>
              <a:gd name="connsiteY6" fmla="*/ 1147970 h 1530626"/>
              <a:gd name="connsiteX7" fmla="*/ 0 w 2713383"/>
              <a:gd name="connsiteY7" fmla="*/ 382657 h 1530626"/>
              <a:gd name="connsiteX0" fmla="*/ 0 w 2733261"/>
              <a:gd name="connsiteY0" fmla="*/ 621196 h 1530626"/>
              <a:gd name="connsiteX1" fmla="*/ 1967948 w 2733261"/>
              <a:gd name="connsiteY1" fmla="*/ 382657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19878 w 2733261"/>
              <a:gd name="connsiteY6" fmla="*/ 1147970 h 1530626"/>
              <a:gd name="connsiteX7" fmla="*/ 0 w 2733261"/>
              <a:gd name="connsiteY7" fmla="*/ 621196 h 1530626"/>
              <a:gd name="connsiteX0" fmla="*/ 0 w 2733261"/>
              <a:gd name="connsiteY0" fmla="*/ 621196 h 1530626"/>
              <a:gd name="connsiteX1" fmla="*/ 1967948 w 2733261"/>
              <a:gd name="connsiteY1" fmla="*/ 382657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0 w 2733261"/>
              <a:gd name="connsiteY6" fmla="*/ 919370 h 1530626"/>
              <a:gd name="connsiteX7" fmla="*/ 0 w 2733261"/>
              <a:gd name="connsiteY7" fmla="*/ 621196 h 1530626"/>
              <a:gd name="connsiteX0" fmla="*/ 0 w 2733261"/>
              <a:gd name="connsiteY0" fmla="*/ 621196 h 1530626"/>
              <a:gd name="connsiteX1" fmla="*/ 1967948 w 2733261"/>
              <a:gd name="connsiteY1" fmla="*/ 382657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0 w 2733261"/>
              <a:gd name="connsiteY6" fmla="*/ 919370 h 1530626"/>
              <a:gd name="connsiteX7" fmla="*/ 121552 w 2733261"/>
              <a:gd name="connsiteY7" fmla="*/ 756850 h 1530626"/>
              <a:gd name="connsiteX8" fmla="*/ 0 w 2733261"/>
              <a:gd name="connsiteY8" fmla="*/ 621196 h 1530626"/>
              <a:gd name="connsiteX0" fmla="*/ 0 w 2733261"/>
              <a:gd name="connsiteY0" fmla="*/ 621196 h 1530626"/>
              <a:gd name="connsiteX1" fmla="*/ 1967948 w 2733261"/>
              <a:gd name="connsiteY1" fmla="*/ 382657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0 w 2733261"/>
              <a:gd name="connsiteY6" fmla="*/ 919370 h 1530626"/>
              <a:gd name="connsiteX7" fmla="*/ 66544 w 2733261"/>
              <a:gd name="connsiteY7" fmla="*/ 763588 h 1530626"/>
              <a:gd name="connsiteX8" fmla="*/ 0 w 2733261"/>
              <a:gd name="connsiteY8" fmla="*/ 621196 h 1530626"/>
              <a:gd name="connsiteX0" fmla="*/ 0 w 2733261"/>
              <a:gd name="connsiteY0" fmla="*/ 621196 h 1530626"/>
              <a:gd name="connsiteX1" fmla="*/ 1967948 w 2733261"/>
              <a:gd name="connsiteY1" fmla="*/ 382657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0 w 2733261"/>
              <a:gd name="connsiteY6" fmla="*/ 919370 h 1530626"/>
              <a:gd name="connsiteX7" fmla="*/ 39041 w 2733261"/>
              <a:gd name="connsiteY7" fmla="*/ 766957 h 1530626"/>
              <a:gd name="connsiteX8" fmla="*/ 0 w 2733261"/>
              <a:gd name="connsiteY8" fmla="*/ 621196 h 1530626"/>
              <a:gd name="connsiteX0" fmla="*/ 0 w 2733261"/>
              <a:gd name="connsiteY0" fmla="*/ 621196 h 1530626"/>
              <a:gd name="connsiteX1" fmla="*/ 1952242 w 2733261"/>
              <a:gd name="connsiteY1" fmla="*/ 541562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0 w 2733261"/>
              <a:gd name="connsiteY6" fmla="*/ 919370 h 1530626"/>
              <a:gd name="connsiteX7" fmla="*/ 39041 w 2733261"/>
              <a:gd name="connsiteY7" fmla="*/ 766957 h 1530626"/>
              <a:gd name="connsiteX8" fmla="*/ 0 w 2733261"/>
              <a:gd name="connsiteY8" fmla="*/ 621196 h 1530626"/>
              <a:gd name="connsiteX0" fmla="*/ 32982 w 2733261"/>
              <a:gd name="connsiteY0" fmla="*/ 678399 h 1530626"/>
              <a:gd name="connsiteX1" fmla="*/ 1952242 w 2733261"/>
              <a:gd name="connsiteY1" fmla="*/ 541562 h 1530626"/>
              <a:gd name="connsiteX2" fmla="*/ 1967948 w 2733261"/>
              <a:gd name="connsiteY2" fmla="*/ 0 h 1530626"/>
              <a:gd name="connsiteX3" fmla="*/ 2733261 w 2733261"/>
              <a:gd name="connsiteY3" fmla="*/ 765313 h 1530626"/>
              <a:gd name="connsiteX4" fmla="*/ 1967948 w 2733261"/>
              <a:gd name="connsiteY4" fmla="*/ 1530626 h 1530626"/>
              <a:gd name="connsiteX5" fmla="*/ 1967948 w 2733261"/>
              <a:gd name="connsiteY5" fmla="*/ 1147970 h 1530626"/>
              <a:gd name="connsiteX6" fmla="*/ 0 w 2733261"/>
              <a:gd name="connsiteY6" fmla="*/ 919370 h 1530626"/>
              <a:gd name="connsiteX7" fmla="*/ 39041 w 2733261"/>
              <a:gd name="connsiteY7" fmla="*/ 766957 h 1530626"/>
              <a:gd name="connsiteX8" fmla="*/ 32982 w 2733261"/>
              <a:gd name="connsiteY8" fmla="*/ 678399 h 1530626"/>
              <a:gd name="connsiteX0" fmla="*/ 2430 w 2702709"/>
              <a:gd name="connsiteY0" fmla="*/ 678399 h 1530626"/>
              <a:gd name="connsiteX1" fmla="*/ 1921690 w 2702709"/>
              <a:gd name="connsiteY1" fmla="*/ 541562 h 1530626"/>
              <a:gd name="connsiteX2" fmla="*/ 1937396 w 2702709"/>
              <a:gd name="connsiteY2" fmla="*/ 0 h 1530626"/>
              <a:gd name="connsiteX3" fmla="*/ 2702709 w 2702709"/>
              <a:gd name="connsiteY3" fmla="*/ 765313 h 1530626"/>
              <a:gd name="connsiteX4" fmla="*/ 1937396 w 2702709"/>
              <a:gd name="connsiteY4" fmla="*/ 1530626 h 1530626"/>
              <a:gd name="connsiteX5" fmla="*/ 1937396 w 2702709"/>
              <a:gd name="connsiteY5" fmla="*/ 1147970 h 1530626"/>
              <a:gd name="connsiteX6" fmla="*/ 0 w 2702709"/>
              <a:gd name="connsiteY6" fmla="*/ 844386 h 1530626"/>
              <a:gd name="connsiteX7" fmla="*/ 8489 w 2702709"/>
              <a:gd name="connsiteY7" fmla="*/ 766957 h 1530626"/>
              <a:gd name="connsiteX8" fmla="*/ 2430 w 2702709"/>
              <a:gd name="connsiteY8" fmla="*/ 678399 h 1530626"/>
              <a:gd name="connsiteX0" fmla="*/ 2430 w 2702709"/>
              <a:gd name="connsiteY0" fmla="*/ 678399 h 1530626"/>
              <a:gd name="connsiteX1" fmla="*/ 1921690 w 2702709"/>
              <a:gd name="connsiteY1" fmla="*/ 541562 h 1530626"/>
              <a:gd name="connsiteX2" fmla="*/ 1937396 w 2702709"/>
              <a:gd name="connsiteY2" fmla="*/ 0 h 1530626"/>
              <a:gd name="connsiteX3" fmla="*/ 2702709 w 2702709"/>
              <a:gd name="connsiteY3" fmla="*/ 765313 h 1530626"/>
              <a:gd name="connsiteX4" fmla="*/ 1937396 w 2702709"/>
              <a:gd name="connsiteY4" fmla="*/ 1530626 h 1530626"/>
              <a:gd name="connsiteX5" fmla="*/ 1947604 w 2702709"/>
              <a:gd name="connsiteY5" fmla="*/ 979530 h 1530626"/>
              <a:gd name="connsiteX6" fmla="*/ 0 w 2702709"/>
              <a:gd name="connsiteY6" fmla="*/ 844386 h 1530626"/>
              <a:gd name="connsiteX7" fmla="*/ 8489 w 2702709"/>
              <a:gd name="connsiteY7" fmla="*/ 766957 h 1530626"/>
              <a:gd name="connsiteX8" fmla="*/ 2430 w 2702709"/>
              <a:gd name="connsiteY8" fmla="*/ 678399 h 1530626"/>
              <a:gd name="connsiteX0" fmla="*/ 2430 w 2702709"/>
              <a:gd name="connsiteY0" fmla="*/ 678399 h 1177162"/>
              <a:gd name="connsiteX1" fmla="*/ 1921690 w 2702709"/>
              <a:gd name="connsiteY1" fmla="*/ 541562 h 1177162"/>
              <a:gd name="connsiteX2" fmla="*/ 1937396 w 2702709"/>
              <a:gd name="connsiteY2" fmla="*/ 0 h 1177162"/>
              <a:gd name="connsiteX3" fmla="*/ 2702709 w 2702709"/>
              <a:gd name="connsiteY3" fmla="*/ 765313 h 1177162"/>
              <a:gd name="connsiteX4" fmla="*/ 1941541 w 2702709"/>
              <a:gd name="connsiteY4" fmla="*/ 1177162 h 1177162"/>
              <a:gd name="connsiteX5" fmla="*/ 1947604 w 2702709"/>
              <a:gd name="connsiteY5" fmla="*/ 979530 h 1177162"/>
              <a:gd name="connsiteX6" fmla="*/ 0 w 2702709"/>
              <a:gd name="connsiteY6" fmla="*/ 844386 h 1177162"/>
              <a:gd name="connsiteX7" fmla="*/ 8489 w 2702709"/>
              <a:gd name="connsiteY7" fmla="*/ 766957 h 1177162"/>
              <a:gd name="connsiteX8" fmla="*/ 2430 w 2702709"/>
              <a:gd name="connsiteY8" fmla="*/ 678399 h 1177162"/>
              <a:gd name="connsiteX0" fmla="*/ 2430 w 2702709"/>
              <a:gd name="connsiteY0" fmla="*/ 368237 h 867000"/>
              <a:gd name="connsiteX1" fmla="*/ 1921690 w 2702709"/>
              <a:gd name="connsiteY1" fmla="*/ 231400 h 867000"/>
              <a:gd name="connsiteX2" fmla="*/ 1935116 w 2702709"/>
              <a:gd name="connsiteY2" fmla="*/ 0 h 867000"/>
              <a:gd name="connsiteX3" fmla="*/ 2702709 w 2702709"/>
              <a:gd name="connsiteY3" fmla="*/ 455151 h 867000"/>
              <a:gd name="connsiteX4" fmla="*/ 1941541 w 2702709"/>
              <a:gd name="connsiteY4" fmla="*/ 867000 h 867000"/>
              <a:gd name="connsiteX5" fmla="*/ 1947604 w 2702709"/>
              <a:gd name="connsiteY5" fmla="*/ 669368 h 867000"/>
              <a:gd name="connsiteX6" fmla="*/ 0 w 2702709"/>
              <a:gd name="connsiteY6" fmla="*/ 534224 h 867000"/>
              <a:gd name="connsiteX7" fmla="*/ 8489 w 2702709"/>
              <a:gd name="connsiteY7" fmla="*/ 456795 h 867000"/>
              <a:gd name="connsiteX8" fmla="*/ 2430 w 2702709"/>
              <a:gd name="connsiteY8" fmla="*/ 368237 h 867000"/>
              <a:gd name="connsiteX0" fmla="*/ 2430 w 2494953"/>
              <a:gd name="connsiteY0" fmla="*/ 368237 h 867000"/>
              <a:gd name="connsiteX1" fmla="*/ 1921690 w 2494953"/>
              <a:gd name="connsiteY1" fmla="*/ 231400 h 867000"/>
              <a:gd name="connsiteX2" fmla="*/ 1935116 w 2494953"/>
              <a:gd name="connsiteY2" fmla="*/ 0 h 867000"/>
              <a:gd name="connsiteX3" fmla="*/ 2494953 w 2494953"/>
              <a:gd name="connsiteY3" fmla="*/ 443844 h 867000"/>
              <a:gd name="connsiteX4" fmla="*/ 1941541 w 2494953"/>
              <a:gd name="connsiteY4" fmla="*/ 867000 h 867000"/>
              <a:gd name="connsiteX5" fmla="*/ 1947604 w 2494953"/>
              <a:gd name="connsiteY5" fmla="*/ 669368 h 867000"/>
              <a:gd name="connsiteX6" fmla="*/ 0 w 2494953"/>
              <a:gd name="connsiteY6" fmla="*/ 534224 h 867000"/>
              <a:gd name="connsiteX7" fmla="*/ 8489 w 2494953"/>
              <a:gd name="connsiteY7" fmla="*/ 456795 h 867000"/>
              <a:gd name="connsiteX8" fmla="*/ 2430 w 2494953"/>
              <a:gd name="connsiteY8" fmla="*/ 368237 h 867000"/>
              <a:gd name="connsiteX0" fmla="*/ 2430 w 2494953"/>
              <a:gd name="connsiteY0" fmla="*/ 368237 h 867000"/>
              <a:gd name="connsiteX1" fmla="*/ 1921690 w 2494953"/>
              <a:gd name="connsiteY1" fmla="*/ 231400 h 867000"/>
              <a:gd name="connsiteX2" fmla="*/ 1935116 w 2494953"/>
              <a:gd name="connsiteY2" fmla="*/ 0 h 867000"/>
              <a:gd name="connsiteX3" fmla="*/ 2494953 w 2494953"/>
              <a:gd name="connsiteY3" fmla="*/ 443844 h 867000"/>
              <a:gd name="connsiteX4" fmla="*/ 1941541 w 2494953"/>
              <a:gd name="connsiteY4" fmla="*/ 867000 h 867000"/>
              <a:gd name="connsiteX5" fmla="*/ 1947604 w 2494953"/>
              <a:gd name="connsiteY5" fmla="*/ 669368 h 867000"/>
              <a:gd name="connsiteX6" fmla="*/ 0 w 2494953"/>
              <a:gd name="connsiteY6" fmla="*/ 534224 h 867000"/>
              <a:gd name="connsiteX7" fmla="*/ 17420 w 2494953"/>
              <a:gd name="connsiteY7" fmla="*/ 452591 h 867000"/>
              <a:gd name="connsiteX8" fmla="*/ 2430 w 2494953"/>
              <a:gd name="connsiteY8" fmla="*/ 368237 h 867000"/>
              <a:gd name="connsiteX0" fmla="*/ 2430 w 2494953"/>
              <a:gd name="connsiteY0" fmla="*/ 368237 h 867000"/>
              <a:gd name="connsiteX1" fmla="*/ 1921690 w 2494953"/>
              <a:gd name="connsiteY1" fmla="*/ 231400 h 867000"/>
              <a:gd name="connsiteX2" fmla="*/ 1935116 w 2494953"/>
              <a:gd name="connsiteY2" fmla="*/ 0 h 867000"/>
              <a:gd name="connsiteX3" fmla="*/ 2494953 w 2494953"/>
              <a:gd name="connsiteY3" fmla="*/ 443844 h 867000"/>
              <a:gd name="connsiteX4" fmla="*/ 1941541 w 2494953"/>
              <a:gd name="connsiteY4" fmla="*/ 867000 h 867000"/>
              <a:gd name="connsiteX5" fmla="*/ 1947604 w 2494953"/>
              <a:gd name="connsiteY5" fmla="*/ 669368 h 867000"/>
              <a:gd name="connsiteX6" fmla="*/ 0 w 2494953"/>
              <a:gd name="connsiteY6" fmla="*/ 534224 h 867000"/>
              <a:gd name="connsiteX7" fmla="*/ 17420 w 2494953"/>
              <a:gd name="connsiteY7" fmla="*/ 452591 h 867000"/>
              <a:gd name="connsiteX8" fmla="*/ 2430 w 2494953"/>
              <a:gd name="connsiteY8" fmla="*/ 368237 h 867000"/>
              <a:gd name="connsiteX0" fmla="*/ 2430 w 2494953"/>
              <a:gd name="connsiteY0" fmla="*/ 368237 h 867000"/>
              <a:gd name="connsiteX1" fmla="*/ 1921690 w 2494953"/>
              <a:gd name="connsiteY1" fmla="*/ 231400 h 867000"/>
              <a:gd name="connsiteX2" fmla="*/ 1935116 w 2494953"/>
              <a:gd name="connsiteY2" fmla="*/ 0 h 867000"/>
              <a:gd name="connsiteX3" fmla="*/ 2494953 w 2494953"/>
              <a:gd name="connsiteY3" fmla="*/ 443844 h 867000"/>
              <a:gd name="connsiteX4" fmla="*/ 1941541 w 2494953"/>
              <a:gd name="connsiteY4" fmla="*/ 867000 h 867000"/>
              <a:gd name="connsiteX5" fmla="*/ 1947604 w 2494953"/>
              <a:gd name="connsiteY5" fmla="*/ 669368 h 867000"/>
              <a:gd name="connsiteX6" fmla="*/ 0 w 2494953"/>
              <a:gd name="connsiteY6" fmla="*/ 534224 h 867000"/>
              <a:gd name="connsiteX7" fmla="*/ 17420 w 2494953"/>
              <a:gd name="connsiteY7" fmla="*/ 452591 h 867000"/>
              <a:gd name="connsiteX8" fmla="*/ 2430 w 2494953"/>
              <a:gd name="connsiteY8" fmla="*/ 368237 h 867000"/>
              <a:gd name="connsiteX0" fmla="*/ 2430 w 2494953"/>
              <a:gd name="connsiteY0" fmla="*/ 368237 h 867000"/>
              <a:gd name="connsiteX1" fmla="*/ 1921690 w 2494953"/>
              <a:gd name="connsiteY1" fmla="*/ 231400 h 867000"/>
              <a:gd name="connsiteX2" fmla="*/ 1935116 w 2494953"/>
              <a:gd name="connsiteY2" fmla="*/ 0 h 867000"/>
              <a:gd name="connsiteX3" fmla="*/ 2494953 w 2494953"/>
              <a:gd name="connsiteY3" fmla="*/ 443844 h 867000"/>
              <a:gd name="connsiteX4" fmla="*/ 1941541 w 2494953"/>
              <a:gd name="connsiteY4" fmla="*/ 867000 h 867000"/>
              <a:gd name="connsiteX5" fmla="*/ 1947604 w 2494953"/>
              <a:gd name="connsiteY5" fmla="*/ 669368 h 867000"/>
              <a:gd name="connsiteX6" fmla="*/ 0 w 2494953"/>
              <a:gd name="connsiteY6" fmla="*/ 534224 h 867000"/>
              <a:gd name="connsiteX7" fmla="*/ 17420 w 2494953"/>
              <a:gd name="connsiteY7" fmla="*/ 452591 h 867000"/>
              <a:gd name="connsiteX8" fmla="*/ 2430 w 2494953"/>
              <a:gd name="connsiteY8" fmla="*/ 368237 h 867000"/>
              <a:gd name="connsiteX0" fmla="*/ 2430 w 2494953"/>
              <a:gd name="connsiteY0" fmla="*/ 368237 h 867000"/>
              <a:gd name="connsiteX1" fmla="*/ 1921690 w 2494953"/>
              <a:gd name="connsiteY1" fmla="*/ 231400 h 867000"/>
              <a:gd name="connsiteX2" fmla="*/ 1935116 w 2494953"/>
              <a:gd name="connsiteY2" fmla="*/ 0 h 867000"/>
              <a:gd name="connsiteX3" fmla="*/ 2494953 w 2494953"/>
              <a:gd name="connsiteY3" fmla="*/ 443844 h 867000"/>
              <a:gd name="connsiteX4" fmla="*/ 1941541 w 2494953"/>
              <a:gd name="connsiteY4" fmla="*/ 867000 h 867000"/>
              <a:gd name="connsiteX5" fmla="*/ 1947604 w 2494953"/>
              <a:gd name="connsiteY5" fmla="*/ 669368 h 867000"/>
              <a:gd name="connsiteX6" fmla="*/ 0 w 2494953"/>
              <a:gd name="connsiteY6" fmla="*/ 534224 h 867000"/>
              <a:gd name="connsiteX7" fmla="*/ 17420 w 2494953"/>
              <a:gd name="connsiteY7" fmla="*/ 452591 h 867000"/>
              <a:gd name="connsiteX8" fmla="*/ 2430 w 2494953"/>
              <a:gd name="connsiteY8" fmla="*/ 368237 h 867000"/>
              <a:gd name="connsiteX0" fmla="*/ 0 w 2512396"/>
              <a:gd name="connsiteY0" fmla="*/ 365280 h 867000"/>
              <a:gd name="connsiteX1" fmla="*/ 1939133 w 2512396"/>
              <a:gd name="connsiteY1" fmla="*/ 231400 h 867000"/>
              <a:gd name="connsiteX2" fmla="*/ 1952559 w 2512396"/>
              <a:gd name="connsiteY2" fmla="*/ 0 h 867000"/>
              <a:gd name="connsiteX3" fmla="*/ 2512396 w 2512396"/>
              <a:gd name="connsiteY3" fmla="*/ 443844 h 867000"/>
              <a:gd name="connsiteX4" fmla="*/ 1958984 w 2512396"/>
              <a:gd name="connsiteY4" fmla="*/ 867000 h 867000"/>
              <a:gd name="connsiteX5" fmla="*/ 1965047 w 2512396"/>
              <a:gd name="connsiteY5" fmla="*/ 669368 h 867000"/>
              <a:gd name="connsiteX6" fmla="*/ 17443 w 2512396"/>
              <a:gd name="connsiteY6" fmla="*/ 534224 h 867000"/>
              <a:gd name="connsiteX7" fmla="*/ 34863 w 2512396"/>
              <a:gd name="connsiteY7" fmla="*/ 452591 h 867000"/>
              <a:gd name="connsiteX8" fmla="*/ 0 w 2512396"/>
              <a:gd name="connsiteY8" fmla="*/ 365280 h 8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2396" h="867000">
                <a:moveTo>
                  <a:pt x="0" y="365280"/>
                </a:moveTo>
                <a:lnTo>
                  <a:pt x="1939133" y="231400"/>
                </a:lnTo>
                <a:lnTo>
                  <a:pt x="1952559" y="0"/>
                </a:lnTo>
                <a:lnTo>
                  <a:pt x="2512396" y="443844"/>
                </a:lnTo>
                <a:lnTo>
                  <a:pt x="1958984" y="867000"/>
                </a:lnTo>
                <a:lnTo>
                  <a:pt x="1965047" y="669368"/>
                </a:lnTo>
                <a:lnTo>
                  <a:pt x="17443" y="534224"/>
                </a:lnTo>
                <a:cubicBezTo>
                  <a:pt x="18620" y="487868"/>
                  <a:pt x="26153" y="493407"/>
                  <a:pt x="34863" y="452591"/>
                </a:cubicBezTo>
                <a:cubicBezTo>
                  <a:pt x="23127" y="400971"/>
                  <a:pt x="4997" y="393398"/>
                  <a:pt x="0" y="365280"/>
                </a:cubicBezTo>
                <a:close/>
              </a:path>
            </a:pathLst>
          </a:custGeom>
          <a:solidFill>
            <a:srgbClr val="66CCFF"/>
          </a:solidFill>
          <a:ln>
            <a:solidFill>
              <a:srgbClr val="4FD1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defTabSz="457200"/>
            <a:r>
              <a:rPr lang="en-US" sz="22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Reduce Script Runtime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6139">
            <a:off x="6177538" y="4177547"/>
            <a:ext cx="1596257" cy="10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9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74787" y="1470254"/>
            <a:ext cx="4107013" cy="4021165"/>
            <a:chOff x="4826924" y="2338545"/>
            <a:chExt cx="3889439" cy="3846298"/>
          </a:xfrm>
        </p:grpSpPr>
        <p:sp>
          <p:nvSpPr>
            <p:cNvPr id="3" name="Oval 2"/>
            <p:cNvSpPr/>
            <p:nvPr/>
          </p:nvSpPr>
          <p:spPr>
            <a:xfrm>
              <a:off x="4826924" y="2338545"/>
              <a:ext cx="3889439" cy="3846298"/>
            </a:xfrm>
            <a:prstGeom prst="ellipse">
              <a:avLst/>
            </a:prstGeom>
            <a:solidFill>
              <a:srgbClr val="4BACC6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136611" y="2445151"/>
              <a:ext cx="1280160" cy="1280160"/>
              <a:chOff x="3948112" y="1104900"/>
              <a:chExt cx="1143000" cy="11430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948112" y="1104900"/>
                <a:ext cx="1143000" cy="1143000"/>
              </a:xfrm>
              <a:prstGeom prst="ellipse">
                <a:avLst/>
              </a:prstGeom>
              <a:solidFill>
                <a:srgbClr val="4F81BD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09984" y="1255067"/>
                <a:ext cx="10391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Automation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Management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831936" y="4554936"/>
              <a:ext cx="1280160" cy="1280160"/>
              <a:chOff x="5767387" y="3005135"/>
              <a:chExt cx="1143000" cy="11430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5767387" y="3005135"/>
                <a:ext cx="1143000" cy="1143000"/>
              </a:xfrm>
              <a:prstGeom prst="ellipse">
                <a:avLst/>
              </a:prstGeom>
              <a:solidFill>
                <a:srgbClr val="F79646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20026" y="3173608"/>
                <a:ext cx="10483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Automation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Development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447002" y="4570039"/>
              <a:ext cx="1280160" cy="1280160"/>
              <a:chOff x="3824963" y="4977942"/>
              <a:chExt cx="1143000" cy="1143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824963" y="4977942"/>
                <a:ext cx="1143000" cy="1143000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15814" y="5146415"/>
                <a:ext cx="952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Automation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Execution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004116" y="3261304"/>
              <a:ext cx="1280160" cy="1280160"/>
              <a:chOff x="1876425" y="3054219"/>
              <a:chExt cx="1143000" cy="1143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876425" y="3054219"/>
                <a:ext cx="1143000" cy="1143000"/>
              </a:xfrm>
              <a:prstGeom prst="ellipse">
                <a:avLst/>
              </a:prstGeom>
              <a:solidFill>
                <a:srgbClr val="9BBB59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42782" y="3259092"/>
                <a:ext cx="952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Automation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Reporting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489766" y="3117794"/>
              <a:ext cx="589087" cy="272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(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AIMS)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48308" y="5217740"/>
              <a:ext cx="1291444" cy="272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(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AIMS, ATS, Jenkins)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5030" y="5246629"/>
              <a:ext cx="1147319" cy="272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(ITE, ITEAEF, CVS)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5596" y="3976481"/>
              <a:ext cx="952444" cy="428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(AIMS, ATS,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TRADe, TIMS)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31945" y="3994177"/>
              <a:ext cx="723784" cy="507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V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AT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274125" y="3247333"/>
              <a:ext cx="1280160" cy="1280160"/>
              <a:chOff x="5767387" y="3005135"/>
              <a:chExt cx="1143000" cy="11430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767387" y="3005135"/>
                <a:ext cx="1143000" cy="1143000"/>
              </a:xfrm>
              <a:prstGeom prst="ellipse">
                <a:avLst/>
              </a:prstGeom>
              <a:solidFill>
                <a:srgbClr val="8064A2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04202" y="3258654"/>
                <a:ext cx="879946" cy="604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Automation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Training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(IWE)</a:t>
                </a: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1282261" y="76200"/>
            <a:ext cx="717593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SPVSS Automation Toolkits (VAT):</a:t>
            </a:r>
          </a:p>
          <a:p>
            <a:pPr algn="ctr"/>
            <a:r>
              <a:rPr lang="en-US" sz="28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 Quick and Nimble Automation Engine</a:t>
            </a:r>
            <a:endParaRPr lang="en-US" sz="28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6457890"/>
            <a:ext cx="4310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</a:rPr>
              <a:t>PVSS Automation Team: </a:t>
            </a:r>
            <a:r>
              <a:rPr lang="en-US" sz="1400" b="1" dirty="0" smtClean="0">
                <a:solidFill>
                  <a:srgbClr val="4FD1FF"/>
                </a:solidFill>
              </a:rPr>
              <a:t>spvss-vat@cisco.com</a:t>
            </a:r>
            <a:endParaRPr lang="en-US" sz="1400" b="1" dirty="0">
              <a:solidFill>
                <a:srgbClr val="4FD1FF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867400"/>
            <a:ext cx="495300" cy="495300"/>
          </a:xfrm>
          <a:prstGeom prst="rect">
            <a:avLst/>
          </a:prstGeom>
        </p:spPr>
      </p:pic>
      <p:sp>
        <p:nvSpPr>
          <p:cNvPr id="27" name="Text Placeholder 2"/>
          <p:cNvSpPr txBox="1">
            <a:spLocks/>
          </p:cNvSpPr>
          <p:nvPr/>
        </p:nvSpPr>
        <p:spPr>
          <a:xfrm>
            <a:off x="464898" y="5715000"/>
            <a:ext cx="8514271" cy="46355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Arial" pitchFamily="34" charset="0"/>
              <a:buNone/>
            </a:pP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100% Automation For Agile!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4832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sco_Template_2010_Arial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90</Words>
  <Application>Microsoft Macintosh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Cisco_Template_2010_Arial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Cisco Systems</dc:creator>
  <cp:lastModifiedBy>Alejandro Avella</cp:lastModifiedBy>
  <cp:revision>31</cp:revision>
  <cp:lastPrinted>2013-10-17T00:36:51Z</cp:lastPrinted>
  <dcterms:created xsi:type="dcterms:W3CDTF">2013-10-10T19:00:51Z</dcterms:created>
  <dcterms:modified xsi:type="dcterms:W3CDTF">2016-01-12T05:21:54Z</dcterms:modified>
</cp:coreProperties>
</file>