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0" r:id="rId5"/>
    <p:sldId id="261" r:id="rId6"/>
    <p:sldId id="280" r:id="rId7"/>
    <p:sldId id="281" r:id="rId8"/>
    <p:sldId id="303" r:id="rId9"/>
    <p:sldId id="273" r:id="rId10"/>
    <p:sldId id="279" r:id="rId11"/>
    <p:sldId id="304" r:id="rId12"/>
    <p:sldId id="259" r:id="rId13"/>
    <p:sldId id="274"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328295-27F6-4AD7-BE39-ACA85BBA52BA}" v="1413" dt="2025-02-06T18:16:17.5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uardo  Segundo Cruz  Ramirez" userId="S::escruz@espol.edu.ec::687ea5af-3b63-423f-a808-c60a4b99a95c" providerId="AD" clId="Web-{D31F8EF7-61AC-7EDB-F36B-7DBA3BF8CE2D}"/>
    <pc:docChg chg="addSld modSld">
      <pc:chgData name="Eduardo  Segundo Cruz  Ramirez" userId="S::escruz@espol.edu.ec::687ea5af-3b63-423f-a808-c60a4b99a95c" providerId="AD" clId="Web-{D31F8EF7-61AC-7EDB-F36B-7DBA3BF8CE2D}" dt="2025-02-05T13:49:47.251" v="73" actId="20577"/>
      <pc:docMkLst>
        <pc:docMk/>
      </pc:docMkLst>
      <pc:sldChg chg="modSp new">
        <pc:chgData name="Eduardo  Segundo Cruz  Ramirez" userId="S::escruz@espol.edu.ec::687ea5af-3b63-423f-a808-c60a4b99a95c" providerId="AD" clId="Web-{D31F8EF7-61AC-7EDB-F36B-7DBA3BF8CE2D}" dt="2025-02-05T13:47:17.685" v="22" actId="20577"/>
        <pc:sldMkLst>
          <pc:docMk/>
          <pc:sldMk cId="3866750471" sldId="257"/>
        </pc:sldMkLst>
        <pc:spChg chg="mod">
          <ac:chgData name="Eduardo  Segundo Cruz  Ramirez" userId="S::escruz@espol.edu.ec::687ea5af-3b63-423f-a808-c60a4b99a95c" providerId="AD" clId="Web-{D31F8EF7-61AC-7EDB-F36B-7DBA3BF8CE2D}" dt="2025-02-05T13:47:17.685" v="22" actId="20577"/>
          <ac:spMkLst>
            <pc:docMk/>
            <pc:sldMk cId="3866750471" sldId="257"/>
            <ac:spMk id="2" creationId="{0CA625C1-C347-9A76-3FFD-C1DD4805579F}"/>
          </ac:spMkLst>
        </pc:spChg>
      </pc:sldChg>
      <pc:sldChg chg="modSp new">
        <pc:chgData name="Eduardo  Segundo Cruz  Ramirez" userId="S::escruz@espol.edu.ec::687ea5af-3b63-423f-a808-c60a4b99a95c" providerId="AD" clId="Web-{D31F8EF7-61AC-7EDB-F36B-7DBA3BF8CE2D}" dt="2025-02-05T13:47:34.748" v="30" actId="20577"/>
        <pc:sldMkLst>
          <pc:docMk/>
          <pc:sldMk cId="10039675" sldId="258"/>
        </pc:sldMkLst>
        <pc:spChg chg="mod">
          <ac:chgData name="Eduardo  Segundo Cruz  Ramirez" userId="S::escruz@espol.edu.ec::687ea5af-3b63-423f-a808-c60a4b99a95c" providerId="AD" clId="Web-{D31F8EF7-61AC-7EDB-F36B-7DBA3BF8CE2D}" dt="2025-02-05T13:47:34.748" v="30" actId="20577"/>
          <ac:spMkLst>
            <pc:docMk/>
            <pc:sldMk cId="10039675" sldId="258"/>
            <ac:spMk id="2" creationId="{40F8F3B1-9CCD-D248-C7C2-F7EFF0E6E003}"/>
          </ac:spMkLst>
        </pc:spChg>
      </pc:sldChg>
      <pc:sldChg chg="modSp new">
        <pc:chgData name="Eduardo  Segundo Cruz  Ramirez" userId="S::escruz@espol.edu.ec::687ea5af-3b63-423f-a808-c60a4b99a95c" providerId="AD" clId="Web-{D31F8EF7-61AC-7EDB-F36B-7DBA3BF8CE2D}" dt="2025-02-05T13:49:09.812" v="39" actId="20577"/>
        <pc:sldMkLst>
          <pc:docMk/>
          <pc:sldMk cId="2548371322" sldId="259"/>
        </pc:sldMkLst>
        <pc:spChg chg="mod">
          <ac:chgData name="Eduardo  Segundo Cruz  Ramirez" userId="S::escruz@espol.edu.ec::687ea5af-3b63-423f-a808-c60a4b99a95c" providerId="AD" clId="Web-{D31F8EF7-61AC-7EDB-F36B-7DBA3BF8CE2D}" dt="2025-02-05T13:49:09.812" v="39" actId="20577"/>
          <ac:spMkLst>
            <pc:docMk/>
            <pc:sldMk cId="2548371322" sldId="259"/>
            <ac:spMk id="2" creationId="{78DF26BF-9670-A5FE-67DD-DFC4ED9DA66E}"/>
          </ac:spMkLst>
        </pc:spChg>
      </pc:sldChg>
      <pc:sldChg chg="modSp new">
        <pc:chgData name="Eduardo  Segundo Cruz  Ramirez" userId="S::escruz@espol.edu.ec::687ea5af-3b63-423f-a808-c60a4b99a95c" providerId="AD" clId="Web-{D31F8EF7-61AC-7EDB-F36B-7DBA3BF8CE2D}" dt="2025-02-05T13:49:25.172" v="56" actId="20577"/>
        <pc:sldMkLst>
          <pc:docMk/>
          <pc:sldMk cId="2537599710" sldId="260"/>
        </pc:sldMkLst>
        <pc:spChg chg="mod">
          <ac:chgData name="Eduardo  Segundo Cruz  Ramirez" userId="S::escruz@espol.edu.ec::687ea5af-3b63-423f-a808-c60a4b99a95c" providerId="AD" clId="Web-{D31F8EF7-61AC-7EDB-F36B-7DBA3BF8CE2D}" dt="2025-02-05T13:49:25.172" v="56" actId="20577"/>
          <ac:spMkLst>
            <pc:docMk/>
            <pc:sldMk cId="2537599710" sldId="260"/>
            <ac:spMk id="2" creationId="{C8763B50-D004-BBBE-6180-2BC611F8EA64}"/>
          </ac:spMkLst>
        </pc:spChg>
      </pc:sldChg>
      <pc:sldChg chg="modSp new">
        <pc:chgData name="Eduardo  Segundo Cruz  Ramirez" userId="S::escruz@espol.edu.ec::687ea5af-3b63-423f-a808-c60a4b99a95c" providerId="AD" clId="Web-{D31F8EF7-61AC-7EDB-F36B-7DBA3BF8CE2D}" dt="2025-02-05T13:49:47.251" v="73" actId="20577"/>
        <pc:sldMkLst>
          <pc:docMk/>
          <pc:sldMk cId="553551588" sldId="261"/>
        </pc:sldMkLst>
        <pc:spChg chg="mod">
          <ac:chgData name="Eduardo  Segundo Cruz  Ramirez" userId="S::escruz@espol.edu.ec::687ea5af-3b63-423f-a808-c60a4b99a95c" providerId="AD" clId="Web-{D31F8EF7-61AC-7EDB-F36B-7DBA3BF8CE2D}" dt="2025-02-05T13:49:47.251" v="73" actId="20577"/>
          <ac:spMkLst>
            <pc:docMk/>
            <pc:sldMk cId="553551588" sldId="261"/>
            <ac:spMk id="2" creationId="{A0A2AE4D-52AE-96F9-C506-E86F2444094A}"/>
          </ac:spMkLst>
        </pc:spChg>
      </pc:sldChg>
    </pc:docChg>
  </pc:docChgLst>
  <pc:docChgLst>
    <pc:chgData name="Eduardo  Segundo Cruz  Ramirez" userId="687ea5af-3b63-423f-a808-c60a4b99a95c" providerId="ADAL" clId="{A2DD38B4-6AD5-4E8C-9FE5-AF1C2DA961A9}"/>
    <pc:docChg chg="undo custSel addSld delSld modSld">
      <pc:chgData name="Eduardo  Segundo Cruz  Ramirez" userId="687ea5af-3b63-423f-a808-c60a4b99a95c" providerId="ADAL" clId="{A2DD38B4-6AD5-4E8C-9FE5-AF1C2DA961A9}" dt="2025-02-05T19:54:18.605" v="653" actId="20577"/>
      <pc:docMkLst>
        <pc:docMk/>
      </pc:docMkLst>
      <pc:sldChg chg="addSp delSp modSp mod setBg">
        <pc:chgData name="Eduardo  Segundo Cruz  Ramirez" userId="687ea5af-3b63-423f-a808-c60a4b99a95c" providerId="ADAL" clId="{A2DD38B4-6AD5-4E8C-9FE5-AF1C2DA961A9}" dt="2025-02-05T17:20:29.005" v="281" actId="123"/>
        <pc:sldMkLst>
          <pc:docMk/>
          <pc:sldMk cId="2406273178" sldId="256"/>
        </pc:sldMkLst>
        <pc:spChg chg="mod">
          <ac:chgData name="Eduardo  Segundo Cruz  Ramirez" userId="687ea5af-3b63-423f-a808-c60a4b99a95c" providerId="ADAL" clId="{A2DD38B4-6AD5-4E8C-9FE5-AF1C2DA961A9}" dt="2025-02-05T17:20:14.917" v="280" actId="26606"/>
          <ac:spMkLst>
            <pc:docMk/>
            <pc:sldMk cId="2406273178" sldId="256"/>
            <ac:spMk id="2" creationId="{00000000-0000-0000-0000-000000000000}"/>
          </ac:spMkLst>
        </pc:spChg>
        <pc:spChg chg="mod">
          <ac:chgData name="Eduardo  Segundo Cruz  Ramirez" userId="687ea5af-3b63-423f-a808-c60a4b99a95c" providerId="ADAL" clId="{A2DD38B4-6AD5-4E8C-9FE5-AF1C2DA961A9}" dt="2025-02-05T17:20:29.005" v="281" actId="123"/>
          <ac:spMkLst>
            <pc:docMk/>
            <pc:sldMk cId="2406273178" sldId="256"/>
            <ac:spMk id="3" creationId="{00000000-0000-0000-0000-000000000000}"/>
          </ac:spMkLst>
        </pc:spChg>
        <pc:spChg chg="add del">
          <ac:chgData name="Eduardo  Segundo Cruz  Ramirez" userId="687ea5af-3b63-423f-a808-c60a4b99a95c" providerId="ADAL" clId="{A2DD38B4-6AD5-4E8C-9FE5-AF1C2DA961A9}" dt="2025-02-05T17:20:14.902" v="279" actId="26606"/>
          <ac:spMkLst>
            <pc:docMk/>
            <pc:sldMk cId="2406273178" sldId="256"/>
            <ac:spMk id="8" creationId="{0E30439A-8A5B-46EC-8283-9B6B031D40D0}"/>
          </ac:spMkLst>
        </pc:spChg>
        <pc:spChg chg="add del">
          <ac:chgData name="Eduardo  Segundo Cruz  Ramirez" userId="687ea5af-3b63-423f-a808-c60a4b99a95c" providerId="ADAL" clId="{A2DD38B4-6AD5-4E8C-9FE5-AF1C2DA961A9}" dt="2025-02-05T17:20:14.902" v="279" actId="26606"/>
          <ac:spMkLst>
            <pc:docMk/>
            <pc:sldMk cId="2406273178" sldId="256"/>
            <ac:spMk id="10" creationId="{5CEAD642-85CF-4750-8432-7C80C901F001}"/>
          </ac:spMkLst>
        </pc:spChg>
        <pc:spChg chg="add del">
          <ac:chgData name="Eduardo  Segundo Cruz  Ramirez" userId="687ea5af-3b63-423f-a808-c60a4b99a95c" providerId="ADAL" clId="{A2DD38B4-6AD5-4E8C-9FE5-AF1C2DA961A9}" dt="2025-02-05T17:20:14.902" v="279" actId="26606"/>
          <ac:spMkLst>
            <pc:docMk/>
            <pc:sldMk cId="2406273178" sldId="256"/>
            <ac:spMk id="12" creationId="{FA33EEAE-15D5-4119-8C1E-89D943F911EF}"/>
          </ac:spMkLst>
        </pc:spChg>
        <pc:spChg chg="add del">
          <ac:chgData name="Eduardo  Segundo Cruz  Ramirez" userId="687ea5af-3b63-423f-a808-c60a4b99a95c" providerId="ADAL" clId="{A2DD38B4-6AD5-4E8C-9FE5-AF1C2DA961A9}" dt="2025-02-05T17:20:14.902" v="279" actId="26606"/>
          <ac:spMkLst>
            <pc:docMk/>
            <pc:sldMk cId="2406273178" sldId="256"/>
            <ac:spMk id="14" creationId="{730D8B3B-9B80-4025-B934-26DC7D7CD231}"/>
          </ac:spMkLst>
        </pc:spChg>
        <pc:spChg chg="add del">
          <ac:chgData name="Eduardo  Segundo Cruz  Ramirez" userId="687ea5af-3b63-423f-a808-c60a4b99a95c" providerId="ADAL" clId="{A2DD38B4-6AD5-4E8C-9FE5-AF1C2DA961A9}" dt="2025-02-05T17:20:14.902" v="279" actId="26606"/>
          <ac:spMkLst>
            <pc:docMk/>
            <pc:sldMk cId="2406273178" sldId="256"/>
            <ac:spMk id="16" creationId="{B5A1B09C-1565-46F8-B70F-621C5EB48A09}"/>
          </ac:spMkLst>
        </pc:spChg>
        <pc:spChg chg="add del">
          <ac:chgData name="Eduardo  Segundo Cruz  Ramirez" userId="687ea5af-3b63-423f-a808-c60a4b99a95c" providerId="ADAL" clId="{A2DD38B4-6AD5-4E8C-9FE5-AF1C2DA961A9}" dt="2025-02-05T17:20:14.902" v="279" actId="26606"/>
          <ac:spMkLst>
            <pc:docMk/>
            <pc:sldMk cId="2406273178" sldId="256"/>
            <ac:spMk id="18" creationId="{8C516CC8-80AC-446C-A56E-9F54B7210402}"/>
          </ac:spMkLst>
        </pc:spChg>
        <pc:spChg chg="add del">
          <ac:chgData name="Eduardo  Segundo Cruz  Ramirez" userId="687ea5af-3b63-423f-a808-c60a4b99a95c" providerId="ADAL" clId="{A2DD38B4-6AD5-4E8C-9FE5-AF1C2DA961A9}" dt="2025-02-05T17:20:14.902" v="279" actId="26606"/>
          <ac:spMkLst>
            <pc:docMk/>
            <pc:sldMk cId="2406273178" sldId="256"/>
            <ac:spMk id="20" creationId="{53947E58-F088-49F1-A3D1-DEA690192E84}"/>
          </ac:spMkLst>
        </pc:spChg>
        <pc:spChg chg="add">
          <ac:chgData name="Eduardo  Segundo Cruz  Ramirez" userId="687ea5af-3b63-423f-a808-c60a4b99a95c" providerId="ADAL" clId="{A2DD38B4-6AD5-4E8C-9FE5-AF1C2DA961A9}" dt="2025-02-05T17:20:14.917" v="280" actId="26606"/>
          <ac:spMkLst>
            <pc:docMk/>
            <pc:sldMk cId="2406273178" sldId="256"/>
            <ac:spMk id="22" creationId="{8C516CC8-80AC-446C-A56E-9F54B7210402}"/>
          </ac:spMkLst>
        </pc:spChg>
        <pc:spChg chg="add">
          <ac:chgData name="Eduardo  Segundo Cruz  Ramirez" userId="687ea5af-3b63-423f-a808-c60a4b99a95c" providerId="ADAL" clId="{A2DD38B4-6AD5-4E8C-9FE5-AF1C2DA961A9}" dt="2025-02-05T17:20:14.917" v="280" actId="26606"/>
          <ac:spMkLst>
            <pc:docMk/>
            <pc:sldMk cId="2406273178" sldId="256"/>
            <ac:spMk id="23" creationId="{577D6B2E-37A3-429E-A37C-F30ED6487282}"/>
          </ac:spMkLst>
        </pc:spChg>
        <pc:spChg chg="add">
          <ac:chgData name="Eduardo  Segundo Cruz  Ramirez" userId="687ea5af-3b63-423f-a808-c60a4b99a95c" providerId="ADAL" clId="{A2DD38B4-6AD5-4E8C-9FE5-AF1C2DA961A9}" dt="2025-02-05T17:20:14.917" v="280" actId="26606"/>
          <ac:spMkLst>
            <pc:docMk/>
            <pc:sldMk cId="2406273178" sldId="256"/>
            <ac:spMk id="24" creationId="{5CEAD642-85CF-4750-8432-7C80C901F001}"/>
          </ac:spMkLst>
        </pc:spChg>
        <pc:spChg chg="add">
          <ac:chgData name="Eduardo  Segundo Cruz  Ramirez" userId="687ea5af-3b63-423f-a808-c60a4b99a95c" providerId="ADAL" clId="{A2DD38B4-6AD5-4E8C-9FE5-AF1C2DA961A9}" dt="2025-02-05T17:20:14.917" v="280" actId="26606"/>
          <ac:spMkLst>
            <pc:docMk/>
            <pc:sldMk cId="2406273178" sldId="256"/>
            <ac:spMk id="25" creationId="{FA33EEAE-15D5-4119-8C1E-89D943F911EF}"/>
          </ac:spMkLst>
        </pc:spChg>
        <pc:spChg chg="add">
          <ac:chgData name="Eduardo  Segundo Cruz  Ramirez" userId="687ea5af-3b63-423f-a808-c60a4b99a95c" providerId="ADAL" clId="{A2DD38B4-6AD5-4E8C-9FE5-AF1C2DA961A9}" dt="2025-02-05T17:20:14.917" v="280" actId="26606"/>
          <ac:spMkLst>
            <pc:docMk/>
            <pc:sldMk cId="2406273178" sldId="256"/>
            <ac:spMk id="26" creationId="{730D8B3B-9B80-4025-B934-26DC7D7CD231}"/>
          </ac:spMkLst>
        </pc:spChg>
        <pc:spChg chg="add">
          <ac:chgData name="Eduardo  Segundo Cruz  Ramirez" userId="687ea5af-3b63-423f-a808-c60a4b99a95c" providerId="ADAL" clId="{A2DD38B4-6AD5-4E8C-9FE5-AF1C2DA961A9}" dt="2025-02-05T17:20:14.917" v="280" actId="26606"/>
          <ac:spMkLst>
            <pc:docMk/>
            <pc:sldMk cId="2406273178" sldId="256"/>
            <ac:spMk id="27" creationId="{1064D5D5-227B-4F66-9AEA-46F570E793BD}"/>
          </ac:spMkLst>
        </pc:spChg>
        <pc:spChg chg="add">
          <ac:chgData name="Eduardo  Segundo Cruz  Ramirez" userId="687ea5af-3b63-423f-a808-c60a4b99a95c" providerId="ADAL" clId="{A2DD38B4-6AD5-4E8C-9FE5-AF1C2DA961A9}" dt="2025-02-05T17:20:14.917" v="280" actId="26606"/>
          <ac:spMkLst>
            <pc:docMk/>
            <pc:sldMk cId="2406273178" sldId="256"/>
            <ac:spMk id="28" creationId="{646B67A4-D328-4747-A82B-65E84FA46368}"/>
          </ac:spMkLst>
        </pc:spChg>
        <pc:spChg chg="add">
          <ac:chgData name="Eduardo  Segundo Cruz  Ramirez" userId="687ea5af-3b63-423f-a808-c60a4b99a95c" providerId="ADAL" clId="{A2DD38B4-6AD5-4E8C-9FE5-AF1C2DA961A9}" dt="2025-02-05T17:20:14.917" v="280" actId="26606"/>
          <ac:spMkLst>
            <pc:docMk/>
            <pc:sldMk cId="2406273178" sldId="256"/>
            <ac:spMk id="29" creationId="{B5A1B09C-1565-46F8-B70F-621C5EB48A09}"/>
          </ac:spMkLst>
        </pc:spChg>
      </pc:sldChg>
      <pc:sldChg chg="addSp delSp modSp mod setBg">
        <pc:chgData name="Eduardo  Segundo Cruz  Ramirez" userId="687ea5af-3b63-423f-a808-c60a4b99a95c" providerId="ADAL" clId="{A2DD38B4-6AD5-4E8C-9FE5-AF1C2DA961A9}" dt="2025-02-05T14:10:54.168" v="4" actId="26606"/>
        <pc:sldMkLst>
          <pc:docMk/>
          <pc:sldMk cId="3866750471" sldId="257"/>
        </pc:sldMkLst>
        <pc:spChg chg="mod">
          <ac:chgData name="Eduardo  Segundo Cruz  Ramirez" userId="687ea5af-3b63-423f-a808-c60a4b99a95c" providerId="ADAL" clId="{A2DD38B4-6AD5-4E8C-9FE5-AF1C2DA961A9}" dt="2025-02-05T14:10:49.043" v="1" actId="26606"/>
          <ac:spMkLst>
            <pc:docMk/>
            <pc:sldMk cId="3866750471" sldId="257"/>
            <ac:spMk id="2" creationId="{0CA625C1-C347-9A76-3FFD-C1DD4805579F}"/>
          </ac:spMkLst>
        </pc:spChg>
        <pc:spChg chg="add del">
          <ac:chgData name="Eduardo  Segundo Cruz  Ramirez" userId="687ea5af-3b63-423f-a808-c60a4b99a95c" providerId="ADAL" clId="{A2DD38B4-6AD5-4E8C-9FE5-AF1C2DA961A9}" dt="2025-02-05T14:10:54.168" v="4" actId="26606"/>
          <ac:spMkLst>
            <pc:docMk/>
            <pc:sldMk cId="3866750471" sldId="257"/>
            <ac:spMk id="3" creationId="{E622D380-171F-ECF5-DB3A-3A3ECD7C3BDD}"/>
          </ac:spMkLst>
        </pc:spChg>
        <pc:spChg chg="add del">
          <ac:chgData name="Eduardo  Segundo Cruz  Ramirez" userId="687ea5af-3b63-423f-a808-c60a4b99a95c" providerId="ADAL" clId="{A2DD38B4-6AD5-4E8C-9FE5-AF1C2DA961A9}" dt="2025-02-05T14:10:49.043" v="1" actId="26606"/>
          <ac:spMkLst>
            <pc:docMk/>
            <pc:sldMk cId="3866750471" sldId="257"/>
            <ac:spMk id="9" creationId="{35DB3719-6FDC-4E5D-891D-FF40B7300F64}"/>
          </ac:spMkLst>
        </pc:spChg>
        <pc:spChg chg="add del">
          <ac:chgData name="Eduardo  Segundo Cruz  Ramirez" userId="687ea5af-3b63-423f-a808-c60a4b99a95c" providerId="ADAL" clId="{A2DD38B4-6AD5-4E8C-9FE5-AF1C2DA961A9}" dt="2025-02-05T14:10:49.043" v="1" actId="26606"/>
          <ac:spMkLst>
            <pc:docMk/>
            <pc:sldMk cId="3866750471" sldId="257"/>
            <ac:spMk id="11" creationId="{E0CBAC23-2E3F-4A90-BA59-F8299F6A5439}"/>
          </ac:spMkLst>
        </pc:spChg>
        <pc:graphicFrameChg chg="add del">
          <ac:chgData name="Eduardo  Segundo Cruz  Ramirez" userId="687ea5af-3b63-423f-a808-c60a4b99a95c" providerId="ADAL" clId="{A2DD38B4-6AD5-4E8C-9FE5-AF1C2DA961A9}" dt="2025-02-05T14:10:49.043" v="1" actId="26606"/>
          <ac:graphicFrameMkLst>
            <pc:docMk/>
            <pc:sldMk cId="3866750471" sldId="257"/>
            <ac:graphicFrameMk id="5" creationId="{AC37B1B4-BBA1-A29F-B406-925AF8D30FF6}"/>
          </ac:graphicFrameMkLst>
        </pc:graphicFrameChg>
        <pc:graphicFrameChg chg="add del">
          <ac:chgData name="Eduardo  Segundo Cruz  Ramirez" userId="687ea5af-3b63-423f-a808-c60a4b99a95c" providerId="ADAL" clId="{A2DD38B4-6AD5-4E8C-9FE5-AF1C2DA961A9}" dt="2025-02-05T14:10:54.140" v="3" actId="26606"/>
          <ac:graphicFrameMkLst>
            <pc:docMk/>
            <pc:sldMk cId="3866750471" sldId="257"/>
            <ac:graphicFrameMk id="13" creationId="{0C0C5DE2-85F7-F313-AEED-B3537EBED8DC}"/>
          </ac:graphicFrameMkLst>
        </pc:graphicFrameChg>
        <pc:graphicFrameChg chg="add">
          <ac:chgData name="Eduardo  Segundo Cruz  Ramirez" userId="687ea5af-3b63-423f-a808-c60a4b99a95c" providerId="ADAL" clId="{A2DD38B4-6AD5-4E8C-9FE5-AF1C2DA961A9}" dt="2025-02-05T14:10:54.168" v="4" actId="26606"/>
          <ac:graphicFrameMkLst>
            <pc:docMk/>
            <pc:sldMk cId="3866750471" sldId="257"/>
            <ac:graphicFrameMk id="15" creationId="{915CDD72-152A-95EE-CD1D-82CF8BC3611E}"/>
          </ac:graphicFrameMkLst>
        </pc:graphicFrameChg>
      </pc:sldChg>
      <pc:sldChg chg="addSp modSp mod setBg">
        <pc:chgData name="Eduardo  Segundo Cruz  Ramirez" userId="687ea5af-3b63-423f-a808-c60a4b99a95c" providerId="ADAL" clId="{A2DD38B4-6AD5-4E8C-9FE5-AF1C2DA961A9}" dt="2025-02-05T19:54:18.605" v="653" actId="20577"/>
        <pc:sldMkLst>
          <pc:docMk/>
          <pc:sldMk cId="10039675" sldId="258"/>
        </pc:sldMkLst>
        <pc:spChg chg="mod">
          <ac:chgData name="Eduardo  Segundo Cruz  Ramirez" userId="687ea5af-3b63-423f-a808-c60a4b99a95c" providerId="ADAL" clId="{A2DD38B4-6AD5-4E8C-9FE5-AF1C2DA961A9}" dt="2025-02-05T17:18:52.956" v="276" actId="26606"/>
          <ac:spMkLst>
            <pc:docMk/>
            <pc:sldMk cId="10039675" sldId="258"/>
            <ac:spMk id="2" creationId="{40F8F3B1-9CCD-D248-C7C2-F7EFF0E6E003}"/>
          </ac:spMkLst>
        </pc:spChg>
        <pc:spChg chg="mod">
          <ac:chgData name="Eduardo  Segundo Cruz  Ramirez" userId="687ea5af-3b63-423f-a808-c60a4b99a95c" providerId="ADAL" clId="{A2DD38B4-6AD5-4E8C-9FE5-AF1C2DA961A9}" dt="2025-02-05T19:54:18.605" v="653" actId="20577"/>
          <ac:spMkLst>
            <pc:docMk/>
            <pc:sldMk cId="10039675" sldId="258"/>
            <ac:spMk id="3" creationId="{47E7068F-910E-12BE-A925-F2A3C0223580}"/>
          </ac:spMkLst>
        </pc:spChg>
        <pc:spChg chg="add">
          <ac:chgData name="Eduardo  Segundo Cruz  Ramirez" userId="687ea5af-3b63-423f-a808-c60a4b99a95c" providerId="ADAL" clId="{A2DD38B4-6AD5-4E8C-9FE5-AF1C2DA961A9}" dt="2025-02-05T17:18:52.956" v="276" actId="26606"/>
          <ac:spMkLst>
            <pc:docMk/>
            <pc:sldMk cId="10039675" sldId="258"/>
            <ac:spMk id="8" creationId="{1B15ED52-F352-441B-82BF-E0EA34836D08}"/>
          </ac:spMkLst>
        </pc:spChg>
        <pc:spChg chg="add">
          <ac:chgData name="Eduardo  Segundo Cruz  Ramirez" userId="687ea5af-3b63-423f-a808-c60a4b99a95c" providerId="ADAL" clId="{A2DD38B4-6AD5-4E8C-9FE5-AF1C2DA961A9}" dt="2025-02-05T17:18:52.956" v="276" actId="26606"/>
          <ac:spMkLst>
            <pc:docMk/>
            <pc:sldMk cId="10039675" sldId="258"/>
            <ac:spMk id="10" creationId="{3B2E3793-BFE6-45A2-9B7B-E18844431C99}"/>
          </ac:spMkLst>
        </pc:spChg>
        <pc:spChg chg="add">
          <ac:chgData name="Eduardo  Segundo Cruz  Ramirez" userId="687ea5af-3b63-423f-a808-c60a4b99a95c" providerId="ADAL" clId="{A2DD38B4-6AD5-4E8C-9FE5-AF1C2DA961A9}" dt="2025-02-05T17:18:52.956" v="276" actId="26606"/>
          <ac:spMkLst>
            <pc:docMk/>
            <pc:sldMk cId="10039675" sldId="258"/>
            <ac:spMk id="12" creationId="{BC4C4868-CB8F-4AF9-9CDB-8108F2C19B67}"/>
          </ac:spMkLst>
        </pc:spChg>
        <pc:spChg chg="add">
          <ac:chgData name="Eduardo  Segundo Cruz  Ramirez" userId="687ea5af-3b63-423f-a808-c60a4b99a95c" providerId="ADAL" clId="{A2DD38B4-6AD5-4E8C-9FE5-AF1C2DA961A9}" dt="2025-02-05T17:18:52.956" v="276" actId="26606"/>
          <ac:spMkLst>
            <pc:docMk/>
            <pc:sldMk cId="10039675" sldId="258"/>
            <ac:spMk id="14" creationId="{375E0459-6403-40CD-989D-56A4407CA12E}"/>
          </ac:spMkLst>
        </pc:spChg>
        <pc:spChg chg="add">
          <ac:chgData name="Eduardo  Segundo Cruz  Ramirez" userId="687ea5af-3b63-423f-a808-c60a4b99a95c" providerId="ADAL" clId="{A2DD38B4-6AD5-4E8C-9FE5-AF1C2DA961A9}" dt="2025-02-05T17:18:52.956" v="276" actId="26606"/>
          <ac:spMkLst>
            <pc:docMk/>
            <pc:sldMk cId="10039675" sldId="258"/>
            <ac:spMk id="16" creationId="{53E5B1A8-3AC9-4BD1-9BBC-78CA94F2D1BA}"/>
          </ac:spMkLst>
        </pc:spChg>
      </pc:sldChg>
      <pc:sldChg chg="modSp">
        <pc:chgData name="Eduardo  Segundo Cruz  Ramirez" userId="687ea5af-3b63-423f-a808-c60a4b99a95c" providerId="ADAL" clId="{A2DD38B4-6AD5-4E8C-9FE5-AF1C2DA961A9}" dt="2025-02-05T19:42:34.494" v="641" actId="20577"/>
        <pc:sldMkLst>
          <pc:docMk/>
          <pc:sldMk cId="2548371322" sldId="259"/>
        </pc:sldMkLst>
        <pc:graphicFrameChg chg="mod">
          <ac:chgData name="Eduardo  Segundo Cruz  Ramirez" userId="687ea5af-3b63-423f-a808-c60a4b99a95c" providerId="ADAL" clId="{A2DD38B4-6AD5-4E8C-9FE5-AF1C2DA961A9}" dt="2025-02-05T19:42:34.494" v="641" actId="20577"/>
          <ac:graphicFrameMkLst>
            <pc:docMk/>
            <pc:sldMk cId="2548371322" sldId="259"/>
            <ac:graphicFrameMk id="4" creationId="{3C2E7F3D-668D-652B-4CB9-2D29E31037E2}"/>
          </ac:graphicFrameMkLst>
        </pc:graphicFrameChg>
      </pc:sldChg>
      <pc:sldChg chg="addSp delSp modSp mod">
        <pc:chgData name="Eduardo  Segundo Cruz  Ramirez" userId="687ea5af-3b63-423f-a808-c60a4b99a95c" providerId="ADAL" clId="{A2DD38B4-6AD5-4E8C-9FE5-AF1C2DA961A9}" dt="2025-02-05T14:19:32.757" v="119" actId="20577"/>
        <pc:sldMkLst>
          <pc:docMk/>
          <pc:sldMk cId="2537599710" sldId="260"/>
        </pc:sldMkLst>
        <pc:spChg chg="mod">
          <ac:chgData name="Eduardo  Segundo Cruz  Ramirez" userId="687ea5af-3b63-423f-a808-c60a4b99a95c" providerId="ADAL" clId="{A2DD38B4-6AD5-4E8C-9FE5-AF1C2DA961A9}" dt="2025-02-05T14:17:42.503" v="105" actId="20577"/>
          <ac:spMkLst>
            <pc:docMk/>
            <pc:sldMk cId="2537599710" sldId="260"/>
            <ac:spMk id="2" creationId="{C8763B50-D004-BBBE-6180-2BC611F8EA64}"/>
          </ac:spMkLst>
        </pc:spChg>
        <pc:spChg chg="del mod">
          <ac:chgData name="Eduardo  Segundo Cruz  Ramirez" userId="687ea5af-3b63-423f-a808-c60a4b99a95c" providerId="ADAL" clId="{A2DD38B4-6AD5-4E8C-9FE5-AF1C2DA961A9}" dt="2025-02-05T14:19:01.934" v="111" actId="26606"/>
          <ac:spMkLst>
            <pc:docMk/>
            <pc:sldMk cId="2537599710" sldId="260"/>
            <ac:spMk id="3" creationId="{F85B52F3-F4BA-4550-251C-1912395E7A14}"/>
          </ac:spMkLst>
        </pc:spChg>
        <pc:graphicFrameChg chg="add mod">
          <ac:chgData name="Eduardo  Segundo Cruz  Ramirez" userId="687ea5af-3b63-423f-a808-c60a4b99a95c" providerId="ADAL" clId="{A2DD38B4-6AD5-4E8C-9FE5-AF1C2DA961A9}" dt="2025-02-05T14:19:32.757" v="119" actId="20577"/>
          <ac:graphicFrameMkLst>
            <pc:docMk/>
            <pc:sldMk cId="2537599710" sldId="260"/>
            <ac:graphicFrameMk id="5" creationId="{9616427F-EC21-08F5-54AD-8BA2768053D8}"/>
          </ac:graphicFrameMkLst>
        </pc:graphicFrameChg>
      </pc:sldChg>
      <pc:sldChg chg="addSp delSp modSp mod setBg">
        <pc:chgData name="Eduardo  Segundo Cruz  Ramirez" userId="687ea5af-3b63-423f-a808-c60a4b99a95c" providerId="ADAL" clId="{A2DD38B4-6AD5-4E8C-9FE5-AF1C2DA961A9}" dt="2025-02-05T15:46:28.021" v="168" actId="962"/>
        <pc:sldMkLst>
          <pc:docMk/>
          <pc:sldMk cId="553551588" sldId="261"/>
        </pc:sldMkLst>
        <pc:spChg chg="mod">
          <ac:chgData name="Eduardo  Segundo Cruz  Ramirez" userId="687ea5af-3b63-423f-a808-c60a4b99a95c" providerId="ADAL" clId="{A2DD38B4-6AD5-4E8C-9FE5-AF1C2DA961A9}" dt="2025-02-05T15:41:10.758" v="150" actId="26606"/>
          <ac:spMkLst>
            <pc:docMk/>
            <pc:sldMk cId="553551588" sldId="261"/>
            <ac:spMk id="2" creationId="{A0A2AE4D-52AE-96F9-C506-E86F2444094A}"/>
          </ac:spMkLst>
        </pc:spChg>
        <pc:spChg chg="del">
          <ac:chgData name="Eduardo  Segundo Cruz  Ramirez" userId="687ea5af-3b63-423f-a808-c60a4b99a95c" providerId="ADAL" clId="{A2DD38B4-6AD5-4E8C-9FE5-AF1C2DA961A9}" dt="2025-02-05T15:41:10.758" v="150" actId="26606"/>
          <ac:spMkLst>
            <pc:docMk/>
            <pc:sldMk cId="553551588" sldId="261"/>
            <ac:spMk id="3" creationId="{1DC61BA3-B2AF-C056-3F0B-D77A92C27838}"/>
          </ac:spMkLst>
        </pc:spChg>
        <pc:spChg chg="add del mod">
          <ac:chgData name="Eduardo  Segundo Cruz  Ramirez" userId="687ea5af-3b63-423f-a808-c60a4b99a95c" providerId="ADAL" clId="{A2DD38B4-6AD5-4E8C-9FE5-AF1C2DA961A9}" dt="2025-02-05T15:42:31.174" v="153" actId="931"/>
          <ac:spMkLst>
            <pc:docMk/>
            <pc:sldMk cId="553551588" sldId="261"/>
            <ac:spMk id="7" creationId="{3ED9E6A8-AB5A-AF62-7CFA-BA0AF6BA257B}"/>
          </ac:spMkLst>
        </pc:spChg>
        <pc:spChg chg="add del">
          <ac:chgData name="Eduardo  Segundo Cruz  Ramirez" userId="687ea5af-3b63-423f-a808-c60a4b99a95c" providerId="ADAL" clId="{A2DD38B4-6AD5-4E8C-9FE5-AF1C2DA961A9}" dt="2025-02-05T15:46:22.392" v="166" actId="26606"/>
          <ac:spMkLst>
            <pc:docMk/>
            <pc:sldMk cId="553551588" sldId="261"/>
            <ac:spMk id="10" creationId="{A8384FB5-9ADC-4DDC-881B-597D56F5B15D}"/>
          </ac:spMkLst>
        </pc:spChg>
        <pc:spChg chg="add del">
          <ac:chgData name="Eduardo  Segundo Cruz  Ramirez" userId="687ea5af-3b63-423f-a808-c60a4b99a95c" providerId="ADAL" clId="{A2DD38B4-6AD5-4E8C-9FE5-AF1C2DA961A9}" dt="2025-02-05T15:46:22.392" v="166" actId="26606"/>
          <ac:spMkLst>
            <pc:docMk/>
            <pc:sldMk cId="553551588" sldId="261"/>
            <ac:spMk id="12" creationId="{1199E1B1-A8C0-4FE8-A5A8-1CB41D69F857}"/>
          </ac:spMkLst>
        </pc:spChg>
        <pc:spChg chg="add del mod">
          <ac:chgData name="Eduardo  Segundo Cruz  Ramirez" userId="687ea5af-3b63-423f-a808-c60a4b99a95c" providerId="ADAL" clId="{A2DD38B4-6AD5-4E8C-9FE5-AF1C2DA961A9}" dt="2025-02-05T15:46:22.392" v="166" actId="26606"/>
          <ac:spMkLst>
            <pc:docMk/>
            <pc:sldMk cId="553551588" sldId="261"/>
            <ac:spMk id="13" creationId="{118E619A-A292-1475-5720-3D70C14CD1F9}"/>
          </ac:spMkLst>
        </pc:spChg>
        <pc:spChg chg="add del">
          <ac:chgData name="Eduardo  Segundo Cruz  Ramirez" userId="687ea5af-3b63-423f-a808-c60a4b99a95c" providerId="ADAL" clId="{A2DD38B4-6AD5-4E8C-9FE5-AF1C2DA961A9}" dt="2025-02-05T15:46:22.392" v="166" actId="26606"/>
          <ac:spMkLst>
            <pc:docMk/>
            <pc:sldMk cId="553551588" sldId="261"/>
            <ac:spMk id="14" creationId="{84A8DE83-DE75-4B41-9DB4-A7EC0B0DEC0B}"/>
          </ac:spMkLst>
        </pc:spChg>
        <pc:spChg chg="add del">
          <ac:chgData name="Eduardo  Segundo Cruz  Ramirez" userId="687ea5af-3b63-423f-a808-c60a4b99a95c" providerId="ADAL" clId="{A2DD38B4-6AD5-4E8C-9FE5-AF1C2DA961A9}" dt="2025-02-05T15:46:22.392" v="166" actId="26606"/>
          <ac:spMkLst>
            <pc:docMk/>
            <pc:sldMk cId="553551588" sldId="261"/>
            <ac:spMk id="16" creationId="{A7009A0A-BEF5-4EAC-AF15-E4F9F002E239}"/>
          </ac:spMkLst>
        </pc:spChg>
        <pc:spChg chg="add">
          <ac:chgData name="Eduardo  Segundo Cruz  Ramirez" userId="687ea5af-3b63-423f-a808-c60a4b99a95c" providerId="ADAL" clId="{A2DD38B4-6AD5-4E8C-9FE5-AF1C2DA961A9}" dt="2025-02-05T15:46:22.392" v="166" actId="26606"/>
          <ac:spMkLst>
            <pc:docMk/>
            <pc:sldMk cId="553551588" sldId="261"/>
            <ac:spMk id="22" creationId="{A8384FB5-9ADC-4DDC-881B-597D56F5B15D}"/>
          </ac:spMkLst>
        </pc:spChg>
        <pc:spChg chg="add">
          <ac:chgData name="Eduardo  Segundo Cruz  Ramirez" userId="687ea5af-3b63-423f-a808-c60a4b99a95c" providerId="ADAL" clId="{A2DD38B4-6AD5-4E8C-9FE5-AF1C2DA961A9}" dt="2025-02-05T15:46:22.392" v="166" actId="26606"/>
          <ac:spMkLst>
            <pc:docMk/>
            <pc:sldMk cId="553551588" sldId="261"/>
            <ac:spMk id="24" creationId="{1199E1B1-A8C0-4FE8-A5A8-1CB41D69F857}"/>
          </ac:spMkLst>
        </pc:spChg>
        <pc:spChg chg="add">
          <ac:chgData name="Eduardo  Segundo Cruz  Ramirez" userId="687ea5af-3b63-423f-a808-c60a4b99a95c" providerId="ADAL" clId="{A2DD38B4-6AD5-4E8C-9FE5-AF1C2DA961A9}" dt="2025-02-05T15:46:22.392" v="166" actId="26606"/>
          <ac:spMkLst>
            <pc:docMk/>
            <pc:sldMk cId="553551588" sldId="261"/>
            <ac:spMk id="26" creationId="{84A8DE83-DE75-4B41-9DB4-A7EC0B0DEC0B}"/>
          </ac:spMkLst>
        </pc:spChg>
        <pc:spChg chg="add">
          <ac:chgData name="Eduardo  Segundo Cruz  Ramirez" userId="687ea5af-3b63-423f-a808-c60a4b99a95c" providerId="ADAL" clId="{A2DD38B4-6AD5-4E8C-9FE5-AF1C2DA961A9}" dt="2025-02-05T15:46:22.392" v="166" actId="26606"/>
          <ac:spMkLst>
            <pc:docMk/>
            <pc:sldMk cId="553551588" sldId="261"/>
            <ac:spMk id="28" creationId="{A7009A0A-BEF5-4EAC-AF15-E4F9F002E239}"/>
          </ac:spMkLst>
        </pc:spChg>
        <pc:picChg chg="add del mod">
          <ac:chgData name="Eduardo  Segundo Cruz  Ramirez" userId="687ea5af-3b63-423f-a808-c60a4b99a95c" providerId="ADAL" clId="{A2DD38B4-6AD5-4E8C-9FE5-AF1C2DA961A9}" dt="2025-02-05T15:41:22.572" v="152" actId="478"/>
          <ac:picMkLst>
            <pc:docMk/>
            <pc:sldMk cId="553551588" sldId="261"/>
            <ac:picMk id="5" creationId="{A871DE03-1990-D4C6-7657-BA830D904BFF}"/>
          </ac:picMkLst>
        </pc:picChg>
        <pc:picChg chg="add del mod modCrop">
          <ac:chgData name="Eduardo  Segundo Cruz  Ramirez" userId="687ea5af-3b63-423f-a808-c60a4b99a95c" providerId="ADAL" clId="{A2DD38B4-6AD5-4E8C-9FE5-AF1C2DA961A9}" dt="2025-02-05T15:45:50.305" v="164" actId="478"/>
          <ac:picMkLst>
            <pc:docMk/>
            <pc:sldMk cId="553551588" sldId="261"/>
            <ac:picMk id="9" creationId="{EB0DBFA2-D763-2A5F-D45C-CA58A8A86038}"/>
          </ac:picMkLst>
        </pc:picChg>
        <pc:picChg chg="add mod">
          <ac:chgData name="Eduardo  Segundo Cruz  Ramirez" userId="687ea5af-3b63-423f-a808-c60a4b99a95c" providerId="ADAL" clId="{A2DD38B4-6AD5-4E8C-9FE5-AF1C2DA961A9}" dt="2025-02-05T15:46:28.021" v="168" actId="962"/>
          <ac:picMkLst>
            <pc:docMk/>
            <pc:sldMk cId="553551588" sldId="261"/>
            <ac:picMk id="17" creationId="{35FAFB2E-06B4-2F51-7CE2-647C9B270C27}"/>
          </ac:picMkLst>
        </pc:picChg>
      </pc:sldChg>
      <pc:sldChg chg="modSp new del mod">
        <pc:chgData name="Eduardo  Segundo Cruz  Ramirez" userId="687ea5af-3b63-423f-a808-c60a4b99a95c" providerId="ADAL" clId="{A2DD38B4-6AD5-4E8C-9FE5-AF1C2DA961A9}" dt="2025-02-05T14:17:06.040" v="45" actId="47"/>
        <pc:sldMkLst>
          <pc:docMk/>
          <pc:sldMk cId="1688753223" sldId="262"/>
        </pc:sldMkLst>
        <pc:spChg chg="mod">
          <ac:chgData name="Eduardo  Segundo Cruz  Ramirez" userId="687ea5af-3b63-423f-a808-c60a4b99a95c" providerId="ADAL" clId="{A2DD38B4-6AD5-4E8C-9FE5-AF1C2DA961A9}" dt="2025-02-05T14:16:50.993" v="44" actId="20577"/>
          <ac:spMkLst>
            <pc:docMk/>
            <pc:sldMk cId="1688753223" sldId="262"/>
            <ac:spMk id="2" creationId="{8EBC872F-62EF-3F7A-1D1F-A5F1FE9E1867}"/>
          </ac:spMkLst>
        </pc:spChg>
      </pc:sldChg>
      <pc:sldChg chg="addSp del mod">
        <pc:chgData name="Eduardo  Segundo Cruz  Ramirez" userId="687ea5af-3b63-423f-a808-c60a4b99a95c" providerId="ADAL" clId="{A2DD38B4-6AD5-4E8C-9FE5-AF1C2DA961A9}" dt="2025-02-05T16:09:04.790" v="207" actId="47"/>
        <pc:sldMkLst>
          <pc:docMk/>
          <pc:sldMk cId="3142516627" sldId="262"/>
        </pc:sldMkLst>
        <pc:picChg chg="add">
          <ac:chgData name="Eduardo  Segundo Cruz  Ramirez" userId="687ea5af-3b63-423f-a808-c60a4b99a95c" providerId="ADAL" clId="{A2DD38B4-6AD5-4E8C-9FE5-AF1C2DA961A9}" dt="2025-02-05T16:07:23.991" v="169" actId="22"/>
          <ac:picMkLst>
            <pc:docMk/>
            <pc:sldMk cId="3142516627" sldId="262"/>
            <ac:picMk id="5" creationId="{30F96174-CDEF-F2CC-3019-5E6B7FC4E99F}"/>
          </ac:picMkLst>
        </pc:picChg>
      </pc:sldChg>
      <pc:sldChg chg="addSp delSp modSp add mod">
        <pc:chgData name="Eduardo  Segundo Cruz  Ramirez" userId="687ea5af-3b63-423f-a808-c60a4b99a95c" providerId="ADAL" clId="{A2DD38B4-6AD5-4E8C-9FE5-AF1C2DA961A9}" dt="2025-02-05T16:09:57.837" v="253" actId="1076"/>
        <pc:sldMkLst>
          <pc:docMk/>
          <pc:sldMk cId="3042436473" sldId="280"/>
        </pc:sldMkLst>
        <pc:spChg chg="mod">
          <ac:chgData name="Eduardo  Segundo Cruz  Ramirez" userId="687ea5af-3b63-423f-a808-c60a4b99a95c" providerId="ADAL" clId="{A2DD38B4-6AD5-4E8C-9FE5-AF1C2DA961A9}" dt="2025-02-05T16:09:42.894" v="251" actId="27636"/>
          <ac:spMkLst>
            <pc:docMk/>
            <pc:sldMk cId="3042436473" sldId="280"/>
            <ac:spMk id="2" creationId="{BBC55EFF-52E6-4BDE-A843-0B5194DBE92E}"/>
          </ac:spMkLst>
        </pc:spChg>
        <pc:spChg chg="add del mod">
          <ac:chgData name="Eduardo  Segundo Cruz  Ramirez" userId="687ea5af-3b63-423f-a808-c60a4b99a95c" providerId="ADAL" clId="{A2DD38B4-6AD5-4E8C-9FE5-AF1C2DA961A9}" dt="2025-02-05T16:08:56.668" v="206" actId="478"/>
          <ac:spMkLst>
            <pc:docMk/>
            <pc:sldMk cId="3042436473" sldId="280"/>
            <ac:spMk id="4" creationId="{542A5553-0612-B740-151C-C48E10CB57D0}"/>
          </ac:spMkLst>
        </pc:spChg>
        <pc:picChg chg="add del mod">
          <ac:chgData name="Eduardo  Segundo Cruz  Ramirez" userId="687ea5af-3b63-423f-a808-c60a4b99a95c" providerId="ADAL" clId="{A2DD38B4-6AD5-4E8C-9FE5-AF1C2DA961A9}" dt="2025-02-05T16:08:05.241" v="173" actId="478"/>
          <ac:picMkLst>
            <pc:docMk/>
            <pc:sldMk cId="3042436473" sldId="280"/>
            <ac:picMk id="5" creationId="{2668D8F9-6F37-75B1-810B-D10EDBD5D5CF}"/>
          </ac:picMkLst>
        </pc:picChg>
        <pc:picChg chg="add mod">
          <ac:chgData name="Eduardo  Segundo Cruz  Ramirez" userId="687ea5af-3b63-423f-a808-c60a4b99a95c" providerId="ADAL" clId="{A2DD38B4-6AD5-4E8C-9FE5-AF1C2DA961A9}" dt="2025-02-05T16:09:57.837" v="253" actId="1076"/>
          <ac:picMkLst>
            <pc:docMk/>
            <pc:sldMk cId="3042436473" sldId="280"/>
            <ac:picMk id="7" creationId="{91F6E366-E57B-F2D8-5B56-D5FBCD7E6D9F}"/>
          </ac:picMkLst>
        </pc:picChg>
        <pc:picChg chg="del">
          <ac:chgData name="Eduardo  Segundo Cruz  Ramirez" userId="687ea5af-3b63-423f-a808-c60a4b99a95c" providerId="ADAL" clId="{A2DD38B4-6AD5-4E8C-9FE5-AF1C2DA961A9}" dt="2025-02-05T16:07:44.540" v="171" actId="21"/>
          <ac:picMkLst>
            <pc:docMk/>
            <pc:sldMk cId="3042436473" sldId="280"/>
            <ac:picMk id="17" creationId="{2668D8F9-6F37-75B1-810B-D10EDBD5D5CF}"/>
          </ac:picMkLst>
        </pc:picChg>
      </pc:sldChg>
      <pc:sldChg chg="addSp delSp modSp mod setBg">
        <pc:chgData name="Eduardo  Segundo Cruz  Ramirez" userId="687ea5af-3b63-423f-a808-c60a4b99a95c" providerId="ADAL" clId="{A2DD38B4-6AD5-4E8C-9FE5-AF1C2DA961A9}" dt="2025-02-05T17:19:25.996" v="277" actId="26606"/>
        <pc:sldMkLst>
          <pc:docMk/>
          <pc:sldMk cId="944825960" sldId="281"/>
        </pc:sldMkLst>
        <pc:spChg chg="mod">
          <ac:chgData name="Eduardo  Segundo Cruz  Ramirez" userId="687ea5af-3b63-423f-a808-c60a4b99a95c" providerId="ADAL" clId="{A2DD38B4-6AD5-4E8C-9FE5-AF1C2DA961A9}" dt="2025-02-05T17:19:25.996" v="277" actId="26606"/>
          <ac:spMkLst>
            <pc:docMk/>
            <pc:sldMk cId="944825960" sldId="281"/>
            <ac:spMk id="2" creationId="{8D41BA33-1CB6-4241-15D1-2850C3D188E2}"/>
          </ac:spMkLst>
        </pc:spChg>
        <pc:spChg chg="del">
          <ac:chgData name="Eduardo  Segundo Cruz  Ramirez" userId="687ea5af-3b63-423f-a808-c60a4b99a95c" providerId="ADAL" clId="{A2DD38B4-6AD5-4E8C-9FE5-AF1C2DA961A9}" dt="2025-02-05T17:19:25.996" v="277" actId="26606"/>
          <ac:spMkLst>
            <pc:docMk/>
            <pc:sldMk cId="944825960" sldId="281"/>
            <ac:spMk id="3" creationId="{6ACAB68C-AFE4-EE20-4528-B554C3567CCB}"/>
          </ac:spMkLst>
        </pc:spChg>
        <pc:spChg chg="add">
          <ac:chgData name="Eduardo  Segundo Cruz  Ramirez" userId="687ea5af-3b63-423f-a808-c60a4b99a95c" providerId="ADAL" clId="{A2DD38B4-6AD5-4E8C-9FE5-AF1C2DA961A9}" dt="2025-02-05T17:19:25.996" v="277" actId="26606"/>
          <ac:spMkLst>
            <pc:docMk/>
            <pc:sldMk cId="944825960" sldId="281"/>
            <ac:spMk id="9" creationId="{BACC6370-2D7E-4714-9D71-7542949D7D5D}"/>
          </ac:spMkLst>
        </pc:spChg>
        <pc:spChg chg="add">
          <ac:chgData name="Eduardo  Segundo Cruz  Ramirez" userId="687ea5af-3b63-423f-a808-c60a4b99a95c" providerId="ADAL" clId="{A2DD38B4-6AD5-4E8C-9FE5-AF1C2DA961A9}" dt="2025-02-05T17:19:25.996" v="277" actId="26606"/>
          <ac:spMkLst>
            <pc:docMk/>
            <pc:sldMk cId="944825960" sldId="281"/>
            <ac:spMk id="11" creationId="{F68B3F68-107C-434F-AA38-110D5EA91B85}"/>
          </ac:spMkLst>
        </pc:spChg>
        <pc:spChg chg="add">
          <ac:chgData name="Eduardo  Segundo Cruz  Ramirez" userId="687ea5af-3b63-423f-a808-c60a4b99a95c" providerId="ADAL" clId="{A2DD38B4-6AD5-4E8C-9FE5-AF1C2DA961A9}" dt="2025-02-05T17:19:25.996" v="277" actId="26606"/>
          <ac:spMkLst>
            <pc:docMk/>
            <pc:sldMk cId="944825960" sldId="281"/>
            <ac:spMk id="13" creationId="{AAD0DBB9-1A4B-4391-81D4-CB19F9AB918A}"/>
          </ac:spMkLst>
        </pc:spChg>
        <pc:spChg chg="add">
          <ac:chgData name="Eduardo  Segundo Cruz  Ramirez" userId="687ea5af-3b63-423f-a808-c60a4b99a95c" providerId="ADAL" clId="{A2DD38B4-6AD5-4E8C-9FE5-AF1C2DA961A9}" dt="2025-02-05T17:19:25.996" v="277" actId="26606"/>
          <ac:spMkLst>
            <pc:docMk/>
            <pc:sldMk cId="944825960" sldId="281"/>
            <ac:spMk id="15" creationId="{063BBA22-50EA-4C4D-BE05-F1CE4E63AA56}"/>
          </ac:spMkLst>
        </pc:spChg>
        <pc:graphicFrameChg chg="add">
          <ac:chgData name="Eduardo  Segundo Cruz  Ramirez" userId="687ea5af-3b63-423f-a808-c60a4b99a95c" providerId="ADAL" clId="{A2DD38B4-6AD5-4E8C-9FE5-AF1C2DA961A9}" dt="2025-02-05T17:19:25.996" v="277" actId="26606"/>
          <ac:graphicFrameMkLst>
            <pc:docMk/>
            <pc:sldMk cId="944825960" sldId="281"/>
            <ac:graphicFrameMk id="5" creationId="{BF717A54-375C-BEE5-C6D2-BFF6C892E37D}"/>
          </ac:graphicFrameMkLst>
        </pc:graphicFrameChg>
      </pc:sldChg>
    </pc:docChg>
  </pc:docChgLst>
  <pc:docChgLst>
    <pc:chgData clId="Web-{63850BF1-B9C7-B770-1101-B56292AFEB34}"/>
    <pc:docChg chg="modSld">
      <pc:chgData name="" userId="" providerId="" clId="Web-{63850BF1-B9C7-B770-1101-B56292AFEB34}" dt="2025-02-05T14:09:29.926" v="1" actId="20577"/>
      <pc:docMkLst>
        <pc:docMk/>
      </pc:docMkLst>
      <pc:sldChg chg="modSp">
        <pc:chgData name="" userId="" providerId="" clId="Web-{63850BF1-B9C7-B770-1101-B56292AFEB34}" dt="2025-02-05T14:09:29.926" v="1" actId="20577"/>
        <pc:sldMkLst>
          <pc:docMk/>
          <pc:sldMk cId="3866750471" sldId="257"/>
        </pc:sldMkLst>
        <pc:spChg chg="mod">
          <ac:chgData name="" userId="" providerId="" clId="Web-{63850BF1-B9C7-B770-1101-B56292AFEB34}" dt="2025-02-05T14:09:29.926" v="1" actId="20577"/>
          <ac:spMkLst>
            <pc:docMk/>
            <pc:sldMk cId="3866750471" sldId="257"/>
            <ac:spMk id="3" creationId="{E622D380-171F-ECF5-DB3A-3A3ECD7C3BDD}"/>
          </ac:spMkLst>
        </pc:spChg>
      </pc:sldChg>
    </pc:docChg>
  </pc:docChgLst>
  <pc:docChgLst>
    <pc:chgData name="Eduardo  Segundo Cruz  Ramirez" userId="S::escruz@espol.edu.ec::687ea5af-3b63-423f-a808-c60a4b99a95c" providerId="AD" clId="Web-{63850BF1-B9C7-B770-1101-B56292AFEB34}"/>
    <pc:docChg chg="modSld">
      <pc:chgData name="Eduardo  Segundo Cruz  Ramirez" userId="S::escruz@espol.edu.ec::687ea5af-3b63-423f-a808-c60a4b99a95c" providerId="AD" clId="Web-{63850BF1-B9C7-B770-1101-B56292AFEB34}" dt="2025-02-05T14:09:58.693" v="5" actId="20577"/>
      <pc:docMkLst>
        <pc:docMk/>
      </pc:docMkLst>
      <pc:sldChg chg="modSp">
        <pc:chgData name="Eduardo  Segundo Cruz  Ramirez" userId="S::escruz@espol.edu.ec::687ea5af-3b63-423f-a808-c60a4b99a95c" providerId="AD" clId="Web-{63850BF1-B9C7-B770-1101-B56292AFEB34}" dt="2025-02-05T14:09:58.693" v="5" actId="20577"/>
        <pc:sldMkLst>
          <pc:docMk/>
          <pc:sldMk cId="3866750471" sldId="257"/>
        </pc:sldMkLst>
        <pc:spChg chg="mod">
          <ac:chgData name="Eduardo  Segundo Cruz  Ramirez" userId="S::escruz@espol.edu.ec::687ea5af-3b63-423f-a808-c60a4b99a95c" providerId="AD" clId="Web-{63850BF1-B9C7-B770-1101-B56292AFEB34}" dt="2025-02-05T14:09:58.693" v="5" actId="20577"/>
          <ac:spMkLst>
            <pc:docMk/>
            <pc:sldMk cId="3866750471" sldId="257"/>
            <ac:spMk id="3" creationId="{E622D380-171F-ECF5-DB3A-3A3ECD7C3BDD}"/>
          </ac:spMkLst>
        </pc:spChg>
      </pc:sldChg>
    </pc:docChg>
  </pc:docChgLst>
  <pc:docChgLst>
    <pc:chgData name="Eduardo  Segundo Cruz  Ramirez" userId="S::escruz@espol.edu.ec::687ea5af-3b63-423f-a808-c60a4b99a95c" providerId="AD" clId="Web-{A95B8BD8-9203-A871-D73E-1ECAA5109318}"/>
    <pc:docChg chg="modSld">
      <pc:chgData name="Eduardo  Segundo Cruz  Ramirez" userId="S::escruz@espol.edu.ec::687ea5af-3b63-423f-a808-c60a4b99a95c" providerId="AD" clId="Web-{A95B8BD8-9203-A871-D73E-1ECAA5109318}" dt="2025-02-06T19:14:10.344" v="3" actId="1076"/>
      <pc:docMkLst>
        <pc:docMk/>
      </pc:docMkLst>
      <pc:sldChg chg="addSp modSp">
        <pc:chgData name="Eduardo  Segundo Cruz  Ramirez" userId="S::escruz@espol.edu.ec::687ea5af-3b63-423f-a808-c60a4b99a95c" providerId="AD" clId="Web-{A95B8BD8-9203-A871-D73E-1ECAA5109318}" dt="2025-02-06T19:14:10.344" v="3" actId="1076"/>
        <pc:sldMkLst>
          <pc:docMk/>
          <pc:sldMk cId="3866750471" sldId="257"/>
        </pc:sldMkLst>
        <pc:spChg chg="add mod">
          <ac:chgData name="Eduardo  Segundo Cruz  Ramirez" userId="S::escruz@espol.edu.ec::687ea5af-3b63-423f-a808-c60a4b99a95c" providerId="AD" clId="Web-{A95B8BD8-9203-A871-D73E-1ECAA5109318}" dt="2025-02-06T19:14:10.344" v="3" actId="1076"/>
          <ac:spMkLst>
            <pc:docMk/>
            <pc:sldMk cId="3866750471" sldId="257"/>
            <ac:spMk id="30" creationId="{131D85A4-D977-62C0-0AAE-D06BF24C93B4}"/>
          </ac:spMkLst>
        </pc:spChg>
      </pc:sldChg>
    </pc:docChg>
  </pc:docChgLst>
  <pc:docChgLst>
    <pc:chgData name="Allan Roberto Avendano Sudario" userId="2da446f2-9beb-4498-8e19-f536a8c6e64e" providerId="ADAL" clId="{0A328295-27F6-4AD7-BE39-ACA85BBA52BA}"/>
    <pc:docChg chg="undo redo custSel addSld modSld sldOrd">
      <pc:chgData name="Allan Roberto Avendano Sudario" userId="2da446f2-9beb-4498-8e19-f536a8c6e64e" providerId="ADAL" clId="{0A328295-27F6-4AD7-BE39-ACA85BBA52BA}" dt="2025-02-12T19:53:08.320" v="1508" actId="20577"/>
      <pc:docMkLst>
        <pc:docMk/>
      </pc:docMkLst>
      <pc:sldChg chg="addSp modSp mod">
        <pc:chgData name="Allan Roberto Avendano Sudario" userId="2da446f2-9beb-4498-8e19-f536a8c6e64e" providerId="ADAL" clId="{0A328295-27F6-4AD7-BE39-ACA85BBA52BA}" dt="2025-02-06T17:39:47.279" v="1469" actId="1076"/>
        <pc:sldMkLst>
          <pc:docMk/>
          <pc:sldMk cId="2406273178" sldId="256"/>
        </pc:sldMkLst>
        <pc:spChg chg="mod">
          <ac:chgData name="Allan Roberto Avendano Sudario" userId="2da446f2-9beb-4498-8e19-f536a8c6e64e" providerId="ADAL" clId="{0A328295-27F6-4AD7-BE39-ACA85BBA52BA}" dt="2025-02-06T17:39:18.631" v="1458" actId="14100"/>
          <ac:spMkLst>
            <pc:docMk/>
            <pc:sldMk cId="2406273178" sldId="256"/>
            <ac:spMk id="2" creationId="{00000000-0000-0000-0000-000000000000}"/>
          </ac:spMkLst>
        </pc:spChg>
        <pc:spChg chg="mod">
          <ac:chgData name="Allan Roberto Avendano Sudario" userId="2da446f2-9beb-4498-8e19-f536a8c6e64e" providerId="ADAL" clId="{0A328295-27F6-4AD7-BE39-ACA85BBA52BA}" dt="2025-02-05T16:28:05.522" v="668"/>
          <ac:spMkLst>
            <pc:docMk/>
            <pc:sldMk cId="2406273178" sldId="256"/>
            <ac:spMk id="3" creationId="{00000000-0000-0000-0000-000000000000}"/>
          </ac:spMkLst>
        </pc:spChg>
        <pc:spChg chg="add mod">
          <ac:chgData name="Allan Roberto Avendano Sudario" userId="2da446f2-9beb-4498-8e19-f536a8c6e64e" providerId="ADAL" clId="{0A328295-27F6-4AD7-BE39-ACA85BBA52BA}" dt="2025-02-06T17:39:47.279" v="1469" actId="1076"/>
          <ac:spMkLst>
            <pc:docMk/>
            <pc:sldMk cId="2406273178" sldId="256"/>
            <ac:spMk id="5" creationId="{5533C71F-C1C6-F6C6-EDCA-2C2CCB6966E8}"/>
          </ac:spMkLst>
        </pc:spChg>
      </pc:sldChg>
      <pc:sldChg chg="modSp">
        <pc:chgData name="Allan Roberto Avendano Sudario" userId="2da446f2-9beb-4498-8e19-f536a8c6e64e" providerId="ADAL" clId="{0A328295-27F6-4AD7-BE39-ACA85BBA52BA}" dt="2025-02-05T17:10:54.308" v="1153" actId="20577"/>
        <pc:sldMkLst>
          <pc:docMk/>
          <pc:sldMk cId="3866750471" sldId="257"/>
        </pc:sldMkLst>
        <pc:graphicFrameChg chg="mod">
          <ac:chgData name="Allan Roberto Avendano Sudario" userId="2da446f2-9beb-4498-8e19-f536a8c6e64e" providerId="ADAL" clId="{0A328295-27F6-4AD7-BE39-ACA85BBA52BA}" dt="2025-02-05T17:10:54.308" v="1153" actId="20577"/>
          <ac:graphicFrameMkLst>
            <pc:docMk/>
            <pc:sldMk cId="3866750471" sldId="257"/>
            <ac:graphicFrameMk id="15" creationId="{915CDD72-152A-95EE-CD1D-82CF8BC3611E}"/>
          </ac:graphicFrameMkLst>
        </pc:graphicFrameChg>
      </pc:sldChg>
      <pc:sldChg chg="modSp mod">
        <pc:chgData name="Allan Roberto Avendano Sudario" userId="2da446f2-9beb-4498-8e19-f536a8c6e64e" providerId="ADAL" clId="{0A328295-27F6-4AD7-BE39-ACA85BBA52BA}" dt="2025-02-06T17:41:23.066" v="1486" actId="403"/>
        <pc:sldMkLst>
          <pc:docMk/>
          <pc:sldMk cId="10039675" sldId="258"/>
        </pc:sldMkLst>
        <pc:spChg chg="mod">
          <ac:chgData name="Allan Roberto Avendano Sudario" userId="2da446f2-9beb-4498-8e19-f536a8c6e64e" providerId="ADAL" clId="{0A328295-27F6-4AD7-BE39-ACA85BBA52BA}" dt="2025-02-06T17:41:23.066" v="1486" actId="403"/>
          <ac:spMkLst>
            <pc:docMk/>
            <pc:sldMk cId="10039675" sldId="258"/>
            <ac:spMk id="3" creationId="{47E7068F-910E-12BE-A925-F2A3C0223580}"/>
          </ac:spMkLst>
        </pc:spChg>
      </pc:sldChg>
      <pc:sldChg chg="addSp modSp mod ord">
        <pc:chgData name="Allan Roberto Avendano Sudario" userId="2da446f2-9beb-4498-8e19-f536a8c6e64e" providerId="ADAL" clId="{0A328295-27F6-4AD7-BE39-ACA85BBA52BA}" dt="2025-02-06T18:16:17.531" v="1507"/>
        <pc:sldMkLst>
          <pc:docMk/>
          <pc:sldMk cId="2548371322" sldId="259"/>
        </pc:sldMkLst>
        <pc:spChg chg="mod">
          <ac:chgData name="Allan Roberto Avendano Sudario" userId="2da446f2-9beb-4498-8e19-f536a8c6e64e" providerId="ADAL" clId="{0A328295-27F6-4AD7-BE39-ACA85BBA52BA}" dt="2025-02-05T15:23:21.422" v="19" actId="20577"/>
          <ac:spMkLst>
            <pc:docMk/>
            <pc:sldMk cId="2548371322" sldId="259"/>
            <ac:spMk id="2" creationId="{78DF26BF-9670-A5FE-67DD-DFC4ED9DA66E}"/>
          </ac:spMkLst>
        </pc:spChg>
        <pc:spChg chg="mod">
          <ac:chgData name="Allan Roberto Avendano Sudario" userId="2da446f2-9beb-4498-8e19-f536a8c6e64e" providerId="ADAL" clId="{0A328295-27F6-4AD7-BE39-ACA85BBA52BA}" dt="2025-02-05T19:28:43.214" v="1366" actId="27636"/>
          <ac:spMkLst>
            <pc:docMk/>
            <pc:sldMk cId="2548371322" sldId="259"/>
            <ac:spMk id="3" creationId="{0A0F411B-A3DA-2118-1D0F-87A35A091664}"/>
          </ac:spMkLst>
        </pc:spChg>
        <pc:spChg chg="add mod">
          <ac:chgData name="Allan Roberto Avendano Sudario" userId="2da446f2-9beb-4498-8e19-f536a8c6e64e" providerId="ADAL" clId="{0A328295-27F6-4AD7-BE39-ACA85BBA52BA}" dt="2025-02-05T19:28:54.209" v="1370" actId="1076"/>
          <ac:spMkLst>
            <pc:docMk/>
            <pc:sldMk cId="2548371322" sldId="259"/>
            <ac:spMk id="5" creationId="{26A83829-815B-1370-1035-49FF7D66A9F6}"/>
          </ac:spMkLst>
        </pc:spChg>
        <pc:graphicFrameChg chg="add mod modGraphic">
          <ac:chgData name="Allan Roberto Avendano Sudario" userId="2da446f2-9beb-4498-8e19-f536a8c6e64e" providerId="ADAL" clId="{0A328295-27F6-4AD7-BE39-ACA85BBA52BA}" dt="2025-02-06T18:16:17.531" v="1507"/>
          <ac:graphicFrameMkLst>
            <pc:docMk/>
            <pc:sldMk cId="2548371322" sldId="259"/>
            <ac:graphicFrameMk id="4" creationId="{3C2E7F3D-668D-652B-4CB9-2D29E31037E2}"/>
          </ac:graphicFrameMkLst>
        </pc:graphicFrameChg>
      </pc:sldChg>
      <pc:sldChg chg="modSp">
        <pc:chgData name="Allan Roberto Avendano Sudario" userId="2da446f2-9beb-4498-8e19-f536a8c6e64e" providerId="ADAL" clId="{0A328295-27F6-4AD7-BE39-ACA85BBA52BA}" dt="2025-02-05T15:27:31.660" v="34" actId="20577"/>
        <pc:sldMkLst>
          <pc:docMk/>
          <pc:sldMk cId="2537599710" sldId="260"/>
        </pc:sldMkLst>
        <pc:graphicFrameChg chg="mod">
          <ac:chgData name="Allan Roberto Avendano Sudario" userId="2da446f2-9beb-4498-8e19-f536a8c6e64e" providerId="ADAL" clId="{0A328295-27F6-4AD7-BE39-ACA85BBA52BA}" dt="2025-02-05T15:27:31.660" v="34" actId="20577"/>
          <ac:graphicFrameMkLst>
            <pc:docMk/>
            <pc:sldMk cId="2537599710" sldId="260"/>
            <ac:graphicFrameMk id="5" creationId="{9616427F-EC21-08F5-54AD-8BA2768053D8}"/>
          </ac:graphicFrameMkLst>
        </pc:graphicFrameChg>
      </pc:sldChg>
      <pc:sldChg chg="ord">
        <pc:chgData name="Allan Roberto Avendano Sudario" userId="2da446f2-9beb-4498-8e19-f536a8c6e64e" providerId="ADAL" clId="{0A328295-27F6-4AD7-BE39-ACA85BBA52BA}" dt="2025-02-05T15:23:41.747" v="21"/>
        <pc:sldMkLst>
          <pc:docMk/>
          <pc:sldMk cId="553551588" sldId="261"/>
        </pc:sldMkLst>
      </pc:sldChg>
      <pc:sldChg chg="addSp delSp modSp add mod">
        <pc:chgData name="Allan Roberto Avendano Sudario" userId="2da446f2-9beb-4498-8e19-f536a8c6e64e" providerId="ADAL" clId="{0A328295-27F6-4AD7-BE39-ACA85BBA52BA}" dt="2025-02-05T15:28:03.812" v="39" actId="478"/>
        <pc:sldMkLst>
          <pc:docMk/>
          <pc:sldMk cId="3142516627" sldId="262"/>
        </pc:sldMkLst>
        <pc:spChg chg="mod">
          <ac:chgData name="Allan Roberto Avendano Sudario" userId="2da446f2-9beb-4498-8e19-f536a8c6e64e" providerId="ADAL" clId="{0A328295-27F6-4AD7-BE39-ACA85BBA52BA}" dt="2025-02-05T15:27:59.719" v="38"/>
          <ac:spMkLst>
            <pc:docMk/>
            <pc:sldMk cId="3142516627" sldId="262"/>
            <ac:spMk id="2" creationId="{24AC52C2-CC7C-45FC-FC38-C9B22C0AA1A1}"/>
          </ac:spMkLst>
        </pc:spChg>
        <pc:spChg chg="add mod">
          <ac:chgData name="Allan Roberto Avendano Sudario" userId="2da446f2-9beb-4498-8e19-f536a8c6e64e" providerId="ADAL" clId="{0A328295-27F6-4AD7-BE39-ACA85BBA52BA}" dt="2025-02-05T15:28:03.812" v="39" actId="478"/>
          <ac:spMkLst>
            <pc:docMk/>
            <pc:sldMk cId="3142516627" sldId="262"/>
            <ac:spMk id="4" creationId="{9E698491-67ED-8FB9-67C9-3E8F71320A67}"/>
          </ac:spMkLst>
        </pc:spChg>
        <pc:graphicFrameChg chg="del">
          <ac:chgData name="Allan Roberto Avendano Sudario" userId="2da446f2-9beb-4498-8e19-f536a8c6e64e" providerId="ADAL" clId="{0A328295-27F6-4AD7-BE39-ACA85BBA52BA}" dt="2025-02-05T15:28:03.812" v="39" actId="478"/>
          <ac:graphicFrameMkLst>
            <pc:docMk/>
            <pc:sldMk cId="3142516627" sldId="262"/>
            <ac:graphicFrameMk id="5" creationId="{5C7492A8-154D-2D09-4AA3-BE095ED82648}"/>
          </ac:graphicFrameMkLst>
        </pc:graphicFrameChg>
      </pc:sldChg>
      <pc:sldChg chg="addSp delSp modSp add mod">
        <pc:chgData name="Allan Roberto Avendano Sudario" userId="2da446f2-9beb-4498-8e19-f536a8c6e64e" providerId="ADAL" clId="{0A328295-27F6-4AD7-BE39-ACA85BBA52BA}" dt="2025-02-05T15:57:14.462" v="348" actId="22"/>
        <pc:sldMkLst>
          <pc:docMk/>
          <pc:sldMk cId="3855371873" sldId="273"/>
        </pc:sldMkLst>
        <pc:spChg chg="mod">
          <ac:chgData name="Allan Roberto Avendano Sudario" userId="2da446f2-9beb-4498-8e19-f536a8c6e64e" providerId="ADAL" clId="{0A328295-27F6-4AD7-BE39-ACA85BBA52BA}" dt="2025-02-05T15:35:32.379" v="58"/>
          <ac:spMkLst>
            <pc:docMk/>
            <pc:sldMk cId="3855371873" sldId="273"/>
            <ac:spMk id="5" creationId="{A97A9F3D-CDFA-340A-32C9-F90A9DCD7C20}"/>
          </ac:spMkLst>
        </pc:spChg>
        <pc:spChg chg="mod">
          <ac:chgData name="Allan Roberto Avendano Sudario" userId="2da446f2-9beb-4498-8e19-f536a8c6e64e" providerId="ADAL" clId="{0A328295-27F6-4AD7-BE39-ACA85BBA52BA}" dt="2025-02-05T15:52:19.042" v="346"/>
          <ac:spMkLst>
            <pc:docMk/>
            <pc:sldMk cId="3855371873" sldId="273"/>
            <ac:spMk id="6" creationId="{D04C2A4A-0535-2BA9-64B6-0DEED788F9A9}"/>
          </ac:spMkLst>
        </pc:spChg>
        <pc:spChg chg="add del">
          <ac:chgData name="Allan Roberto Avendano Sudario" userId="2da446f2-9beb-4498-8e19-f536a8c6e64e" providerId="ADAL" clId="{0A328295-27F6-4AD7-BE39-ACA85BBA52BA}" dt="2025-02-05T15:57:14.462" v="348" actId="22"/>
          <ac:spMkLst>
            <pc:docMk/>
            <pc:sldMk cId="3855371873" sldId="273"/>
            <ac:spMk id="22" creationId="{7538D193-3B62-82AD-4A66-D5B3831D8CE6}"/>
          </ac:spMkLst>
        </pc:spChg>
        <pc:grpChg chg="add mod">
          <ac:chgData name="Allan Roberto Avendano Sudario" userId="2da446f2-9beb-4498-8e19-f536a8c6e64e" providerId="ADAL" clId="{0A328295-27F6-4AD7-BE39-ACA85BBA52BA}" dt="2025-02-05T15:44:02.747" v="91" actId="1076"/>
          <ac:grpSpMkLst>
            <pc:docMk/>
            <pc:sldMk cId="3855371873" sldId="273"/>
            <ac:grpSpMk id="3" creationId="{B46226EE-CAFF-CCA1-3CA7-AF6AA3C3BC29}"/>
          </ac:grpSpMkLst>
        </pc:grpChg>
        <pc:grpChg chg="del">
          <ac:chgData name="Allan Roberto Avendano Sudario" userId="2da446f2-9beb-4498-8e19-f536a8c6e64e" providerId="ADAL" clId="{0A328295-27F6-4AD7-BE39-ACA85BBA52BA}" dt="2025-02-05T15:41:28.493" v="89" actId="478"/>
          <ac:grpSpMkLst>
            <pc:docMk/>
            <pc:sldMk cId="3855371873" sldId="273"/>
            <ac:grpSpMk id="26" creationId="{CF2BD547-18B2-0886-31E7-191A07C0F40C}"/>
          </ac:grpSpMkLst>
        </pc:grpChg>
        <pc:picChg chg="add mod">
          <ac:chgData name="Allan Roberto Avendano Sudario" userId="2da446f2-9beb-4498-8e19-f536a8c6e64e" providerId="ADAL" clId="{0A328295-27F6-4AD7-BE39-ACA85BBA52BA}" dt="2025-02-05T15:41:35.652" v="90" actId="1076"/>
          <ac:picMkLst>
            <pc:docMk/>
            <pc:sldMk cId="3855371873" sldId="273"/>
            <ac:picMk id="2" creationId="{BFC6D11F-C08B-0BEC-6A15-0B039DC58A3C}"/>
          </ac:picMkLst>
        </pc:picChg>
        <pc:picChg chg="del">
          <ac:chgData name="Allan Roberto Avendano Sudario" userId="2da446f2-9beb-4498-8e19-f536a8c6e64e" providerId="ADAL" clId="{0A328295-27F6-4AD7-BE39-ACA85BBA52BA}" dt="2025-02-05T15:41:28.493" v="89" actId="478"/>
          <ac:picMkLst>
            <pc:docMk/>
            <pc:sldMk cId="3855371873" sldId="273"/>
            <ac:picMk id="12" creationId="{3862CDAF-CDEC-6DBD-4948-D44D67EB3E07}"/>
          </ac:picMkLst>
        </pc:picChg>
        <pc:cxnChg chg="mod">
          <ac:chgData name="Allan Roberto Avendano Sudario" userId="2da446f2-9beb-4498-8e19-f536a8c6e64e" providerId="ADAL" clId="{0A328295-27F6-4AD7-BE39-ACA85BBA52BA}" dt="2025-02-05T15:41:20.891" v="87"/>
          <ac:cxnSpMkLst>
            <pc:docMk/>
            <pc:sldMk cId="3855371873" sldId="273"/>
            <ac:cxnSpMk id="7" creationId="{F3A95519-BC25-96ED-36FA-305BED18702F}"/>
          </ac:cxnSpMkLst>
        </pc:cxnChg>
        <pc:cxnChg chg="mod">
          <ac:chgData name="Allan Roberto Avendano Sudario" userId="2da446f2-9beb-4498-8e19-f536a8c6e64e" providerId="ADAL" clId="{0A328295-27F6-4AD7-BE39-ACA85BBA52BA}" dt="2025-02-05T15:44:05.940" v="92" actId="14100"/>
          <ac:cxnSpMkLst>
            <pc:docMk/>
            <pc:sldMk cId="3855371873" sldId="273"/>
            <ac:cxnSpMk id="8" creationId="{8B5A24CC-572F-6BF7-02ED-F4DE780ACAC4}"/>
          </ac:cxnSpMkLst>
        </pc:cxnChg>
        <pc:cxnChg chg="mod">
          <ac:chgData name="Allan Roberto Avendano Sudario" userId="2da446f2-9beb-4498-8e19-f536a8c6e64e" providerId="ADAL" clId="{0A328295-27F6-4AD7-BE39-ACA85BBA52BA}" dt="2025-02-05T15:44:11.263" v="93" actId="1076"/>
          <ac:cxnSpMkLst>
            <pc:docMk/>
            <pc:sldMk cId="3855371873" sldId="273"/>
            <ac:cxnSpMk id="9" creationId="{564503FF-7AE5-D4FA-C0CA-005707195D35}"/>
          </ac:cxnSpMkLst>
        </pc:cxnChg>
        <pc:cxnChg chg="mod">
          <ac:chgData name="Allan Roberto Avendano Sudario" userId="2da446f2-9beb-4498-8e19-f536a8c6e64e" providerId="ADAL" clId="{0A328295-27F6-4AD7-BE39-ACA85BBA52BA}" dt="2025-02-05T15:44:19.422" v="95" actId="1076"/>
          <ac:cxnSpMkLst>
            <pc:docMk/>
            <pc:sldMk cId="3855371873" sldId="273"/>
            <ac:cxnSpMk id="10" creationId="{9C65793B-7987-2670-B87D-13B864C5CFEF}"/>
          </ac:cxnSpMkLst>
        </pc:cxnChg>
        <pc:cxnChg chg="mod">
          <ac:chgData name="Allan Roberto Avendano Sudario" userId="2da446f2-9beb-4498-8e19-f536a8c6e64e" providerId="ADAL" clId="{0A328295-27F6-4AD7-BE39-ACA85BBA52BA}" dt="2025-02-05T15:44:15.604" v="94" actId="1076"/>
          <ac:cxnSpMkLst>
            <pc:docMk/>
            <pc:sldMk cId="3855371873" sldId="273"/>
            <ac:cxnSpMk id="11" creationId="{5FD94243-ECA3-C404-AF6C-302234FD354B}"/>
          </ac:cxnSpMkLst>
        </pc:cxnChg>
        <pc:cxnChg chg="add mod">
          <ac:chgData name="Allan Roberto Avendano Sudario" userId="2da446f2-9beb-4498-8e19-f536a8c6e64e" providerId="ADAL" clId="{0A328295-27F6-4AD7-BE39-ACA85BBA52BA}" dt="2025-02-05T15:46:30.915" v="98" actId="14100"/>
          <ac:cxnSpMkLst>
            <pc:docMk/>
            <pc:sldMk cId="3855371873" sldId="273"/>
            <ac:cxnSpMk id="16" creationId="{CC0705FD-C401-DBA2-5E9C-E8BB019B134E}"/>
          </ac:cxnSpMkLst>
        </pc:cxnChg>
      </pc:sldChg>
      <pc:sldChg chg="addSp delSp modSp add mod">
        <pc:chgData name="Allan Roberto Avendano Sudario" userId="2da446f2-9beb-4498-8e19-f536a8c6e64e" providerId="ADAL" clId="{0A328295-27F6-4AD7-BE39-ACA85BBA52BA}" dt="2025-02-05T17:01:18.235" v="849" actId="27636"/>
        <pc:sldMkLst>
          <pc:docMk/>
          <pc:sldMk cId="3676040101" sldId="274"/>
        </pc:sldMkLst>
        <pc:spChg chg="mod">
          <ac:chgData name="Allan Roberto Avendano Sudario" userId="2da446f2-9beb-4498-8e19-f536a8c6e64e" providerId="ADAL" clId="{0A328295-27F6-4AD7-BE39-ACA85BBA52BA}" dt="2025-02-05T15:35:58.495" v="82" actId="20577"/>
          <ac:spMkLst>
            <pc:docMk/>
            <pc:sldMk cId="3676040101" sldId="274"/>
            <ac:spMk id="2" creationId="{48B26AC3-50A2-04B9-65B6-E8086B717745}"/>
          </ac:spMkLst>
        </pc:spChg>
        <pc:spChg chg="mod">
          <ac:chgData name="Allan Roberto Avendano Sudario" userId="2da446f2-9beb-4498-8e19-f536a8c6e64e" providerId="ADAL" clId="{0A328295-27F6-4AD7-BE39-ACA85BBA52BA}" dt="2025-02-05T17:01:18.235" v="849" actId="27636"/>
          <ac:spMkLst>
            <pc:docMk/>
            <pc:sldMk cId="3676040101" sldId="274"/>
            <ac:spMk id="3" creationId="{5AD93489-4511-3173-8041-41E07EA2161C}"/>
          </ac:spMkLst>
        </pc:spChg>
        <pc:spChg chg="add del">
          <ac:chgData name="Allan Roberto Avendano Sudario" userId="2da446f2-9beb-4498-8e19-f536a8c6e64e" providerId="ADAL" clId="{0A328295-27F6-4AD7-BE39-ACA85BBA52BA}" dt="2025-02-05T15:36:07.897" v="84" actId="22"/>
          <ac:spMkLst>
            <pc:docMk/>
            <pc:sldMk cId="3676040101" sldId="274"/>
            <ac:spMk id="5" creationId="{C564AF9A-B7A8-BD32-A916-C9AE18B8F9E7}"/>
          </ac:spMkLst>
        </pc:spChg>
      </pc:sldChg>
      <pc:sldChg chg="addSp delSp modSp add mod">
        <pc:chgData name="Allan Roberto Avendano Sudario" userId="2da446f2-9beb-4498-8e19-f536a8c6e64e" providerId="ADAL" clId="{0A328295-27F6-4AD7-BE39-ACA85BBA52BA}" dt="2025-02-05T16:07:34.975" v="369" actId="1076"/>
        <pc:sldMkLst>
          <pc:docMk/>
          <pc:sldMk cId="1455307142" sldId="279"/>
        </pc:sldMkLst>
        <pc:spChg chg="add del mod">
          <ac:chgData name="Allan Roberto Avendano Sudario" userId="2da446f2-9beb-4498-8e19-f536a8c6e64e" providerId="ADAL" clId="{0A328295-27F6-4AD7-BE39-ACA85BBA52BA}" dt="2025-02-05T16:06:13.176" v="356"/>
          <ac:spMkLst>
            <pc:docMk/>
            <pc:sldMk cId="1455307142" sldId="279"/>
            <ac:spMk id="2" creationId="{04BD4DEF-B419-4DBA-0687-7B147A2D651D}"/>
          </ac:spMkLst>
        </pc:spChg>
        <pc:spChg chg="mod">
          <ac:chgData name="Allan Roberto Avendano Sudario" userId="2da446f2-9beb-4498-8e19-f536a8c6e64e" providerId="ADAL" clId="{0A328295-27F6-4AD7-BE39-ACA85BBA52BA}" dt="2025-02-05T15:57:33.003" v="354" actId="20577"/>
          <ac:spMkLst>
            <pc:docMk/>
            <pc:sldMk cId="1455307142" sldId="279"/>
            <ac:spMk id="5" creationId="{5CC4F468-F363-966B-CD52-F35158470B71}"/>
          </ac:spMkLst>
        </pc:spChg>
        <pc:picChg chg="del">
          <ac:chgData name="Allan Roberto Avendano Sudario" userId="2da446f2-9beb-4498-8e19-f536a8c6e64e" providerId="ADAL" clId="{0A328295-27F6-4AD7-BE39-ACA85BBA52BA}" dt="2025-02-05T16:06:09.350" v="355" actId="478"/>
          <ac:picMkLst>
            <pc:docMk/>
            <pc:sldMk cId="1455307142" sldId="279"/>
            <ac:picMk id="7" creationId="{D4B096FC-E207-6030-B66A-BC862A920EA4}"/>
          </ac:picMkLst>
        </pc:picChg>
        <pc:picChg chg="add mod">
          <ac:chgData name="Allan Roberto Avendano Sudario" userId="2da446f2-9beb-4498-8e19-f536a8c6e64e" providerId="ADAL" clId="{0A328295-27F6-4AD7-BE39-ACA85BBA52BA}" dt="2025-02-05T16:07:33.557" v="368" actId="1076"/>
          <ac:picMkLst>
            <pc:docMk/>
            <pc:sldMk cId="1455307142" sldId="279"/>
            <ac:picMk id="1026" creationId="{430404E9-7AFE-BD62-E3B6-7BFFCBF74BE8}"/>
          </ac:picMkLst>
        </pc:picChg>
        <pc:picChg chg="add mod">
          <ac:chgData name="Allan Roberto Avendano Sudario" userId="2da446f2-9beb-4498-8e19-f536a8c6e64e" providerId="ADAL" clId="{0A328295-27F6-4AD7-BE39-ACA85BBA52BA}" dt="2025-02-05T16:07:34.975" v="369" actId="1076"/>
          <ac:picMkLst>
            <pc:docMk/>
            <pc:sldMk cId="1455307142" sldId="279"/>
            <ac:picMk id="1028" creationId="{9696AA81-98F2-67AC-42BF-339FEF94B2D3}"/>
          </ac:picMkLst>
        </pc:picChg>
        <pc:picChg chg="del">
          <ac:chgData name="Allan Roberto Avendano Sudario" userId="2da446f2-9beb-4498-8e19-f536a8c6e64e" providerId="ADAL" clId="{0A328295-27F6-4AD7-BE39-ACA85BBA52BA}" dt="2025-02-05T16:06:09.350" v="355" actId="478"/>
          <ac:picMkLst>
            <pc:docMk/>
            <pc:sldMk cId="1455307142" sldId="279"/>
            <ac:picMk id="3074" creationId="{A04B4DCC-748E-E1F9-F0ED-D954A071B1D5}"/>
          </ac:picMkLst>
        </pc:picChg>
      </pc:sldChg>
      <pc:sldChg chg="modSp add mod">
        <pc:chgData name="Allan Roberto Avendano Sudario" userId="2da446f2-9beb-4498-8e19-f536a8c6e64e" providerId="ADAL" clId="{0A328295-27F6-4AD7-BE39-ACA85BBA52BA}" dt="2025-02-05T17:02:21.861" v="890" actId="20577"/>
        <pc:sldMkLst>
          <pc:docMk/>
          <pc:sldMk cId="944825960" sldId="281"/>
        </pc:sldMkLst>
        <pc:spChg chg="mod">
          <ac:chgData name="Allan Roberto Avendano Sudario" userId="2da446f2-9beb-4498-8e19-f536a8c6e64e" providerId="ADAL" clId="{0A328295-27F6-4AD7-BE39-ACA85BBA52BA}" dt="2025-02-05T16:10:32.960" v="440" actId="20577"/>
          <ac:spMkLst>
            <pc:docMk/>
            <pc:sldMk cId="944825960" sldId="281"/>
            <ac:spMk id="2" creationId="{8D41BA33-1CB6-4241-15D1-2850C3D188E2}"/>
          </ac:spMkLst>
        </pc:spChg>
        <pc:spChg chg="mod">
          <ac:chgData name="Allan Roberto Avendano Sudario" userId="2da446f2-9beb-4498-8e19-f536a8c6e64e" providerId="ADAL" clId="{0A328295-27F6-4AD7-BE39-ACA85BBA52BA}" dt="2025-02-05T17:02:21.861" v="890" actId="20577"/>
          <ac:spMkLst>
            <pc:docMk/>
            <pc:sldMk cId="944825960" sldId="281"/>
            <ac:spMk id="3" creationId="{6ACAB68C-AFE4-EE20-4528-B554C3567CCB}"/>
          </ac:spMkLst>
        </pc:spChg>
      </pc:sldChg>
      <pc:sldChg chg="modSp add mod ord">
        <pc:chgData name="Allan Roberto Avendano Sudario" userId="2da446f2-9beb-4498-8e19-f536a8c6e64e" providerId="ADAL" clId="{0A328295-27F6-4AD7-BE39-ACA85BBA52BA}" dt="2025-02-05T17:01:36.823" v="852"/>
        <pc:sldMkLst>
          <pc:docMk/>
          <pc:sldMk cId="1805073957" sldId="303"/>
        </pc:sldMkLst>
        <pc:spChg chg="mod">
          <ac:chgData name="Allan Roberto Avendano Sudario" userId="2da446f2-9beb-4498-8e19-f536a8c6e64e" providerId="ADAL" clId="{0A328295-27F6-4AD7-BE39-ACA85BBA52BA}" dt="2025-02-05T16:16:01.283" v="528" actId="115"/>
          <ac:spMkLst>
            <pc:docMk/>
            <pc:sldMk cId="1805073957" sldId="303"/>
            <ac:spMk id="4" creationId="{BB142AE9-7889-A64F-B03F-78027EA88234}"/>
          </ac:spMkLst>
        </pc:spChg>
        <pc:spChg chg="mod">
          <ac:chgData name="Allan Roberto Avendano Sudario" userId="2da446f2-9beb-4498-8e19-f536a8c6e64e" providerId="ADAL" clId="{0A328295-27F6-4AD7-BE39-ACA85BBA52BA}" dt="2025-02-05T16:12:41.915" v="450" actId="20577"/>
          <ac:spMkLst>
            <pc:docMk/>
            <pc:sldMk cId="1805073957" sldId="303"/>
            <ac:spMk id="10" creationId="{5C5182A1-BD93-2C31-F9B3-85F024C3FF41}"/>
          </ac:spMkLst>
        </pc:spChg>
      </pc:sldChg>
      <pc:sldChg chg="addSp delSp modSp add mod">
        <pc:chgData name="Allan Roberto Avendano Sudario" userId="2da446f2-9beb-4498-8e19-f536a8c6e64e" providerId="ADAL" clId="{0A328295-27F6-4AD7-BE39-ACA85BBA52BA}" dt="2025-02-12T19:53:08.320" v="1508" actId="20577"/>
        <pc:sldMkLst>
          <pc:docMk/>
          <pc:sldMk cId="3732936994" sldId="304"/>
        </pc:sldMkLst>
        <pc:spChg chg="mod">
          <ac:chgData name="Allan Roberto Avendano Sudario" userId="2da446f2-9beb-4498-8e19-f536a8c6e64e" providerId="ADAL" clId="{0A328295-27F6-4AD7-BE39-ACA85BBA52BA}" dt="2025-02-05T17:02:28.593" v="894" actId="20577"/>
          <ac:spMkLst>
            <pc:docMk/>
            <pc:sldMk cId="3732936994" sldId="304"/>
            <ac:spMk id="2" creationId="{FF0F7EB2-02B5-D2AA-FABA-932541CFC4CA}"/>
          </ac:spMkLst>
        </pc:spChg>
        <pc:spChg chg="add del mod">
          <ac:chgData name="Allan Roberto Avendano Sudario" userId="2da446f2-9beb-4498-8e19-f536a8c6e64e" providerId="ADAL" clId="{0A328295-27F6-4AD7-BE39-ACA85BBA52BA}" dt="2025-02-05T16:22:06.608" v="609" actId="22"/>
          <ac:spMkLst>
            <pc:docMk/>
            <pc:sldMk cId="3732936994" sldId="304"/>
            <ac:spMk id="4" creationId="{BB141281-5C04-6CD3-13C6-92814F6B6B70}"/>
          </ac:spMkLst>
        </pc:spChg>
        <pc:spChg chg="mod">
          <ac:chgData name="Allan Roberto Avendano Sudario" userId="2da446f2-9beb-4498-8e19-f536a8c6e64e" providerId="ADAL" clId="{0A328295-27F6-4AD7-BE39-ACA85BBA52BA}" dt="2025-02-12T19:53:08.320" v="1508" actId="20577"/>
          <ac:spMkLst>
            <pc:docMk/>
            <pc:sldMk cId="3732936994" sldId="304"/>
            <ac:spMk id="5" creationId="{9763F799-C1B3-9818-17DC-751F0BE2A807}"/>
          </ac:spMkLst>
        </pc:spChg>
        <pc:picChg chg="del">
          <ac:chgData name="Allan Roberto Avendano Sudario" userId="2da446f2-9beb-4498-8e19-f536a8c6e64e" providerId="ADAL" clId="{0A328295-27F6-4AD7-BE39-ACA85BBA52BA}" dt="2025-02-05T16:20:31.191" v="591" actId="478"/>
          <ac:picMkLst>
            <pc:docMk/>
            <pc:sldMk cId="3732936994" sldId="304"/>
            <ac:picMk id="6" creationId="{BA4CD565-23B8-6AB4-0BB9-A3623C1B3475}"/>
          </ac:picMkLst>
        </pc:picChg>
        <pc:picChg chg="add mod ord">
          <ac:chgData name="Allan Roberto Avendano Sudario" userId="2da446f2-9beb-4498-8e19-f536a8c6e64e" providerId="ADAL" clId="{0A328295-27F6-4AD7-BE39-ACA85BBA52BA}" dt="2025-02-05T17:02:30.603" v="895" actId="1076"/>
          <ac:picMkLst>
            <pc:docMk/>
            <pc:sldMk cId="3732936994" sldId="304"/>
            <ac:picMk id="8" creationId="{82FDFF09-2711-79C0-8207-FA906F1999C5}"/>
          </ac:picMkLst>
        </pc:picChg>
        <pc:picChg chg="del">
          <ac:chgData name="Allan Roberto Avendano Sudario" userId="2da446f2-9beb-4498-8e19-f536a8c6e64e" providerId="ADAL" clId="{0A328295-27F6-4AD7-BE39-ACA85BBA52BA}" dt="2025-02-05T16:20:31.191" v="591" actId="478"/>
          <ac:picMkLst>
            <pc:docMk/>
            <pc:sldMk cId="3732936994" sldId="304"/>
            <ac:picMk id="13" creationId="{00F9B697-2CE5-2863-A2FE-6A9EE89FF55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B75ED6-44A0-4A45-8A31-3D724A81F29B}"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FC7A3C2A-B86C-498D-9B22-FC2B80A680FF}">
      <dgm:prSet/>
      <dgm:spPr/>
      <dgm:t>
        <a:bodyPr/>
        <a:lstStyle/>
        <a:p>
          <a:r>
            <a:rPr lang="es-ES" b="1"/>
            <a:t>Mgtr. Díaz Ruilova Farid Andrés</a:t>
          </a:r>
          <a:r>
            <a:rPr lang="es-ES"/>
            <a:t> (Presidente del Comité Consultivo) es Database Administrator en la Superintendencia de Compañías, Valores y Seguros.</a:t>
          </a:r>
          <a:endParaRPr lang="en-US"/>
        </a:p>
      </dgm:t>
    </dgm:pt>
    <dgm:pt modelId="{F79AD9DE-F0FA-4C85-8868-E249BFC649BA}" type="parTrans" cxnId="{D15635CB-973F-4711-B525-51C918A0DDEA}">
      <dgm:prSet/>
      <dgm:spPr/>
      <dgm:t>
        <a:bodyPr/>
        <a:lstStyle/>
        <a:p>
          <a:endParaRPr lang="en-US"/>
        </a:p>
      </dgm:t>
    </dgm:pt>
    <dgm:pt modelId="{055F3BC6-F399-4ED2-828C-971A523A8D88}" type="sibTrans" cxnId="{D15635CB-973F-4711-B525-51C918A0DDEA}">
      <dgm:prSet/>
      <dgm:spPr/>
      <dgm:t>
        <a:bodyPr/>
        <a:lstStyle/>
        <a:p>
          <a:endParaRPr lang="en-US"/>
        </a:p>
      </dgm:t>
    </dgm:pt>
    <dgm:pt modelId="{0DA68B66-BCF3-4C1C-81D3-7211E0892DF5}">
      <dgm:prSet/>
      <dgm:spPr/>
      <dgm:t>
        <a:bodyPr/>
        <a:lstStyle/>
        <a:p>
          <a:r>
            <a:rPr lang="es-ES" b="1"/>
            <a:t>Mgtr. Filián Gómez Margarita del Rocío</a:t>
          </a:r>
          <a:r>
            <a:rPr lang="es-ES"/>
            <a:t> es la Coordinadora General de TICs en el Registro Civil del Ecuador.</a:t>
          </a:r>
          <a:endParaRPr lang="en-US"/>
        </a:p>
      </dgm:t>
    </dgm:pt>
    <dgm:pt modelId="{ED1F97EF-4362-46E2-B8DB-CFC038B514E8}" type="parTrans" cxnId="{B3510FB5-51E0-42E8-B27E-DAA286FCE322}">
      <dgm:prSet/>
      <dgm:spPr/>
      <dgm:t>
        <a:bodyPr/>
        <a:lstStyle/>
        <a:p>
          <a:endParaRPr lang="en-US"/>
        </a:p>
      </dgm:t>
    </dgm:pt>
    <dgm:pt modelId="{75FCCAE9-45E8-4E10-9EFC-6954E4034D20}" type="sibTrans" cxnId="{B3510FB5-51E0-42E8-B27E-DAA286FCE322}">
      <dgm:prSet/>
      <dgm:spPr/>
      <dgm:t>
        <a:bodyPr/>
        <a:lstStyle/>
        <a:p>
          <a:endParaRPr lang="en-US"/>
        </a:p>
      </dgm:t>
    </dgm:pt>
    <dgm:pt modelId="{F31812CA-B134-406A-8154-F604E45DCA0A}">
      <dgm:prSet/>
      <dgm:spPr/>
      <dgm:t>
        <a:bodyPr/>
        <a:lstStyle/>
        <a:p>
          <a:r>
            <a:rPr lang="es-ES" b="1"/>
            <a:t>Tnlgo. Ordóñez Vasquez Juan José</a:t>
          </a:r>
          <a:r>
            <a:rPr lang="es-ES"/>
            <a:t> es Analista de Inteligencia de Negocios en el Departamento de Gestión y Control de ETAPA EP.</a:t>
          </a:r>
          <a:endParaRPr lang="en-US"/>
        </a:p>
      </dgm:t>
    </dgm:pt>
    <dgm:pt modelId="{1CA77E37-C5D1-45B7-A82E-A22206CC25C1}" type="parTrans" cxnId="{D53BEB3C-C132-4984-8909-E1C28DB39370}">
      <dgm:prSet/>
      <dgm:spPr/>
      <dgm:t>
        <a:bodyPr/>
        <a:lstStyle/>
        <a:p>
          <a:endParaRPr lang="en-US"/>
        </a:p>
      </dgm:t>
    </dgm:pt>
    <dgm:pt modelId="{53124DF1-E704-4C5D-A72C-62533B5CFAFC}" type="sibTrans" cxnId="{D53BEB3C-C132-4984-8909-E1C28DB39370}">
      <dgm:prSet/>
      <dgm:spPr/>
      <dgm:t>
        <a:bodyPr/>
        <a:lstStyle/>
        <a:p>
          <a:endParaRPr lang="en-US"/>
        </a:p>
      </dgm:t>
    </dgm:pt>
    <dgm:pt modelId="{D5DFD7F3-011B-4799-8937-92F28A5B4E38}">
      <dgm:prSet/>
      <dgm:spPr/>
      <dgm:t>
        <a:bodyPr/>
        <a:lstStyle/>
        <a:p>
          <a:r>
            <a:rPr lang="es-ES" b="1"/>
            <a:t>Mgtr. Paredes Aguirre Xavier Sigifredo</a:t>
          </a:r>
          <a:r>
            <a:rPr lang="es-ES"/>
            <a:t> es el Director de Tecnologías de la Información y Comunicación en la Prefectura del Guayas.</a:t>
          </a:r>
          <a:endParaRPr lang="en-US"/>
        </a:p>
      </dgm:t>
    </dgm:pt>
    <dgm:pt modelId="{34F5F2AE-E73E-4352-B7A7-9B0225C1EC86}" type="parTrans" cxnId="{43DFEEF7-15F0-489F-9146-5B66B116E2C9}">
      <dgm:prSet/>
      <dgm:spPr/>
      <dgm:t>
        <a:bodyPr/>
        <a:lstStyle/>
        <a:p>
          <a:endParaRPr lang="en-US"/>
        </a:p>
      </dgm:t>
    </dgm:pt>
    <dgm:pt modelId="{93EAF47C-E40A-4FF0-8538-0FBC40ABE983}" type="sibTrans" cxnId="{43DFEEF7-15F0-489F-9146-5B66B116E2C9}">
      <dgm:prSet/>
      <dgm:spPr/>
      <dgm:t>
        <a:bodyPr/>
        <a:lstStyle/>
        <a:p>
          <a:endParaRPr lang="en-US"/>
        </a:p>
      </dgm:t>
    </dgm:pt>
    <dgm:pt modelId="{003BDB8A-5DA4-4FA4-A1F5-437E2B00025F}">
      <dgm:prSet/>
      <dgm:spPr/>
      <dgm:t>
        <a:bodyPr/>
        <a:lstStyle/>
        <a:p>
          <a:r>
            <a:rPr lang="es-ES" b="1"/>
            <a:t>Mgtr. Játiva Ubillus José André</a:t>
          </a:r>
          <a:r>
            <a:rPr lang="es-ES"/>
            <a:t> es el IT Manager en la Corporación Financiera Nacional del Ecuador.</a:t>
          </a:r>
          <a:endParaRPr lang="en-US"/>
        </a:p>
      </dgm:t>
    </dgm:pt>
    <dgm:pt modelId="{E15C25AB-8A51-43B0-B741-9160D8606371}" type="parTrans" cxnId="{7C453873-EA20-4635-9BBA-F37C310EFA70}">
      <dgm:prSet/>
      <dgm:spPr/>
      <dgm:t>
        <a:bodyPr/>
        <a:lstStyle/>
        <a:p>
          <a:endParaRPr lang="en-US"/>
        </a:p>
      </dgm:t>
    </dgm:pt>
    <dgm:pt modelId="{5E0B1719-7992-4DC9-A565-155E05253BDD}" type="sibTrans" cxnId="{7C453873-EA20-4635-9BBA-F37C310EFA70}">
      <dgm:prSet/>
      <dgm:spPr/>
      <dgm:t>
        <a:bodyPr/>
        <a:lstStyle/>
        <a:p>
          <a:endParaRPr lang="en-US"/>
        </a:p>
      </dgm:t>
    </dgm:pt>
    <dgm:pt modelId="{F4148507-A425-4012-8AD2-03EB5ADBAD2E}">
      <dgm:prSet/>
      <dgm:spPr/>
      <dgm:t>
        <a:bodyPr/>
        <a:lstStyle/>
        <a:p>
          <a:r>
            <a:rPr lang="es-ES" b="1"/>
            <a:t>M.Sc. Mendoza Rivilla Jorge Enrique</a:t>
          </a:r>
          <a:r>
            <a:rPr lang="es-ES"/>
            <a:t> es el Data Analytics Manager en XTRIM.</a:t>
          </a:r>
          <a:endParaRPr lang="en-US"/>
        </a:p>
      </dgm:t>
    </dgm:pt>
    <dgm:pt modelId="{BF1E1AD7-FE5E-4EC6-AE83-35D8CFC587C5}" type="parTrans" cxnId="{E0E6DD64-FAE5-41F8-94F4-5B2A9F42691C}">
      <dgm:prSet/>
      <dgm:spPr/>
      <dgm:t>
        <a:bodyPr/>
        <a:lstStyle/>
        <a:p>
          <a:endParaRPr lang="en-US"/>
        </a:p>
      </dgm:t>
    </dgm:pt>
    <dgm:pt modelId="{022DD36F-6B77-4CDC-90A1-8DCC76FC508F}" type="sibTrans" cxnId="{E0E6DD64-FAE5-41F8-94F4-5B2A9F42691C}">
      <dgm:prSet/>
      <dgm:spPr/>
      <dgm:t>
        <a:bodyPr/>
        <a:lstStyle/>
        <a:p>
          <a:endParaRPr lang="en-US"/>
        </a:p>
      </dgm:t>
    </dgm:pt>
    <dgm:pt modelId="{2092AD6B-DAB8-4FDF-B991-BF582C3B3209}">
      <dgm:prSet/>
      <dgm:spPr/>
      <dgm:t>
        <a:bodyPr/>
        <a:lstStyle/>
        <a:p>
          <a:r>
            <a:rPr lang="es-ES" b="1"/>
            <a:t>Mgtr. Torres Hidalgo Camilo Antonio</a:t>
          </a:r>
          <a:r>
            <a:rPr lang="es-ES"/>
            <a:t> es el Gerente de Riesgos de Crédito en Almacenes De Prati S.A.</a:t>
          </a:r>
          <a:endParaRPr lang="en-US"/>
        </a:p>
      </dgm:t>
    </dgm:pt>
    <dgm:pt modelId="{E9D312E3-A9CC-4ADE-8F1F-F7045954EBD3}" type="parTrans" cxnId="{010481D0-1B3C-4026-BEE2-C776998D49F5}">
      <dgm:prSet/>
      <dgm:spPr/>
      <dgm:t>
        <a:bodyPr/>
        <a:lstStyle/>
        <a:p>
          <a:endParaRPr lang="en-US"/>
        </a:p>
      </dgm:t>
    </dgm:pt>
    <dgm:pt modelId="{89182140-578F-4B1C-AA0B-B4D1D468D2DF}" type="sibTrans" cxnId="{010481D0-1B3C-4026-BEE2-C776998D49F5}">
      <dgm:prSet/>
      <dgm:spPr/>
      <dgm:t>
        <a:bodyPr/>
        <a:lstStyle/>
        <a:p>
          <a:endParaRPr lang="en-US"/>
        </a:p>
      </dgm:t>
    </dgm:pt>
    <dgm:pt modelId="{EF229079-37F7-4CC3-83AC-3AF407E0F9E1}">
      <dgm:prSet/>
      <dgm:spPr/>
      <dgm:t>
        <a:bodyPr/>
        <a:lstStyle/>
        <a:p>
          <a:r>
            <a:rPr lang="es-ES" b="1"/>
            <a:t>Mgtr. Morán Barreiro Emmanuel Fernando</a:t>
          </a:r>
          <a:r>
            <a:rPr lang="es-ES"/>
            <a:t> es AI Engineer en TIA S.A.</a:t>
          </a:r>
          <a:endParaRPr lang="en-US"/>
        </a:p>
      </dgm:t>
    </dgm:pt>
    <dgm:pt modelId="{EED298D0-D9BC-4105-B8A3-6B7AF77ABF8B}" type="parTrans" cxnId="{B30D4558-9392-4D95-8520-FE89CADB0A83}">
      <dgm:prSet/>
      <dgm:spPr/>
      <dgm:t>
        <a:bodyPr/>
        <a:lstStyle/>
        <a:p>
          <a:endParaRPr lang="en-US"/>
        </a:p>
      </dgm:t>
    </dgm:pt>
    <dgm:pt modelId="{F9E85335-E88B-4935-99E6-FC64B9172D56}" type="sibTrans" cxnId="{B30D4558-9392-4D95-8520-FE89CADB0A83}">
      <dgm:prSet/>
      <dgm:spPr/>
      <dgm:t>
        <a:bodyPr/>
        <a:lstStyle/>
        <a:p>
          <a:endParaRPr lang="en-US"/>
        </a:p>
      </dgm:t>
    </dgm:pt>
    <dgm:pt modelId="{3468F29C-7CD6-44F6-BD4F-E22D7A53A9DE}">
      <dgm:prSet/>
      <dgm:spPr/>
      <dgm:t>
        <a:bodyPr/>
        <a:lstStyle/>
        <a:p>
          <a:r>
            <a:rPr lang="es-ES" b="1"/>
            <a:t>Ing. López Muñoz Ricardo Enrique</a:t>
          </a:r>
          <a:r>
            <a:rPr lang="es-ES"/>
            <a:t> es IT Business Partner en la Unidad de Empaques de Fadesa.</a:t>
          </a:r>
          <a:endParaRPr lang="en-US"/>
        </a:p>
      </dgm:t>
    </dgm:pt>
    <dgm:pt modelId="{F9164334-6243-40A3-86F5-93FFA056ED57}" type="parTrans" cxnId="{9C3435C9-23F0-422D-9AF6-2767F8E26AC1}">
      <dgm:prSet/>
      <dgm:spPr/>
      <dgm:t>
        <a:bodyPr/>
        <a:lstStyle/>
        <a:p>
          <a:endParaRPr lang="en-US"/>
        </a:p>
      </dgm:t>
    </dgm:pt>
    <dgm:pt modelId="{DE08064E-52EE-4FCD-A725-3037AFA648EA}" type="sibTrans" cxnId="{9C3435C9-23F0-422D-9AF6-2767F8E26AC1}">
      <dgm:prSet/>
      <dgm:spPr/>
      <dgm:t>
        <a:bodyPr/>
        <a:lstStyle/>
        <a:p>
          <a:endParaRPr lang="en-US"/>
        </a:p>
      </dgm:t>
    </dgm:pt>
    <dgm:pt modelId="{DFF1FB9B-9D3D-46BC-8EF8-DFFC72CB4A88}">
      <dgm:prSet/>
      <dgm:spPr/>
      <dgm:t>
        <a:bodyPr/>
        <a:lstStyle/>
        <a:p>
          <a:r>
            <a:rPr lang="es-ES" b="1"/>
            <a:t>Mgtr. Torres Vintimilla Álvaro Giovanny</a:t>
          </a:r>
          <a:r>
            <a:rPr lang="es-ES"/>
            <a:t> es CEO &amp; Co-founder de BioNaturaleza Biotech.</a:t>
          </a:r>
          <a:endParaRPr lang="en-US"/>
        </a:p>
      </dgm:t>
    </dgm:pt>
    <dgm:pt modelId="{81829892-B969-4451-80BC-B687ED491E81}" type="parTrans" cxnId="{92739EBE-0EE2-4412-9C03-77DE7FC5B4CC}">
      <dgm:prSet/>
      <dgm:spPr/>
      <dgm:t>
        <a:bodyPr/>
        <a:lstStyle/>
        <a:p>
          <a:endParaRPr lang="en-US"/>
        </a:p>
      </dgm:t>
    </dgm:pt>
    <dgm:pt modelId="{FAA77BCD-BB46-4102-B99E-7125A177CC5D}" type="sibTrans" cxnId="{92739EBE-0EE2-4412-9C03-77DE7FC5B4CC}">
      <dgm:prSet/>
      <dgm:spPr/>
      <dgm:t>
        <a:bodyPr/>
        <a:lstStyle/>
        <a:p>
          <a:endParaRPr lang="en-US"/>
        </a:p>
      </dgm:t>
    </dgm:pt>
    <dgm:pt modelId="{B42113D4-5382-43FC-993D-CB19021926F9}">
      <dgm:prSet/>
      <dgm:spPr/>
      <dgm:t>
        <a:bodyPr/>
        <a:lstStyle/>
        <a:p>
          <a:r>
            <a:rPr lang="es-ES" b="1"/>
            <a:t>Mgtr. Catagua González Ángel Luis</a:t>
          </a:r>
          <a:r>
            <a:rPr lang="es-ES"/>
            <a:t> es Líder Corporativo de Data y Analítica en Vitapro S.A.</a:t>
          </a:r>
          <a:endParaRPr lang="en-US"/>
        </a:p>
      </dgm:t>
    </dgm:pt>
    <dgm:pt modelId="{FACB74D2-1586-487D-9404-034FE0ABF50F}" type="parTrans" cxnId="{560D1B88-C413-40BF-B988-78CCD74D1A2B}">
      <dgm:prSet/>
      <dgm:spPr/>
      <dgm:t>
        <a:bodyPr/>
        <a:lstStyle/>
        <a:p>
          <a:endParaRPr lang="en-US"/>
        </a:p>
      </dgm:t>
    </dgm:pt>
    <dgm:pt modelId="{D62E5EDB-2825-496A-B064-529D78D1372E}" type="sibTrans" cxnId="{560D1B88-C413-40BF-B988-78CCD74D1A2B}">
      <dgm:prSet/>
      <dgm:spPr/>
      <dgm:t>
        <a:bodyPr/>
        <a:lstStyle/>
        <a:p>
          <a:endParaRPr lang="en-US"/>
        </a:p>
      </dgm:t>
    </dgm:pt>
    <dgm:pt modelId="{47FF2C85-3D15-455E-A60C-BC7347D41B07}">
      <dgm:prSet/>
      <dgm:spPr/>
      <dgm:t>
        <a:bodyPr/>
        <a:lstStyle/>
        <a:p>
          <a:r>
            <a:rPr lang="es-ES" b="1"/>
            <a:t>Mgtr. Cedeño Zamora Carlos Enrique</a:t>
          </a:r>
          <a:r>
            <a:rPr lang="es-ES"/>
            <a:t> es el Chief Technology Officer en Forward Consulting.</a:t>
          </a:r>
          <a:endParaRPr lang="en-US"/>
        </a:p>
      </dgm:t>
    </dgm:pt>
    <dgm:pt modelId="{CFE5261F-AA29-4A91-B186-9D5FC2FFFFDD}" type="parTrans" cxnId="{0BA2FA45-5640-4DC5-9A26-8C7C533532EB}">
      <dgm:prSet/>
      <dgm:spPr/>
      <dgm:t>
        <a:bodyPr/>
        <a:lstStyle/>
        <a:p>
          <a:endParaRPr lang="en-US"/>
        </a:p>
      </dgm:t>
    </dgm:pt>
    <dgm:pt modelId="{8EBC0CB4-1B78-46FF-A521-877FE6E1D7A2}" type="sibTrans" cxnId="{0BA2FA45-5640-4DC5-9A26-8C7C533532EB}">
      <dgm:prSet/>
      <dgm:spPr/>
      <dgm:t>
        <a:bodyPr/>
        <a:lstStyle/>
        <a:p>
          <a:endParaRPr lang="en-US"/>
        </a:p>
      </dgm:t>
    </dgm:pt>
    <dgm:pt modelId="{4F18BEC0-5B59-4C6E-A732-F788C20D64D7}" type="pres">
      <dgm:prSet presAssocID="{BBB75ED6-44A0-4A45-8A31-3D724A81F29B}" presName="diagram" presStyleCnt="0">
        <dgm:presLayoutVars>
          <dgm:dir/>
          <dgm:resizeHandles val="exact"/>
        </dgm:presLayoutVars>
      </dgm:prSet>
      <dgm:spPr/>
    </dgm:pt>
    <dgm:pt modelId="{2D8044E4-F7E3-4FBA-9917-8DDE3F33E7F1}" type="pres">
      <dgm:prSet presAssocID="{FC7A3C2A-B86C-498D-9B22-FC2B80A680FF}" presName="node" presStyleLbl="node1" presStyleIdx="0" presStyleCnt="12">
        <dgm:presLayoutVars>
          <dgm:bulletEnabled val="1"/>
        </dgm:presLayoutVars>
      </dgm:prSet>
      <dgm:spPr/>
    </dgm:pt>
    <dgm:pt modelId="{0758F6E2-B564-4B21-9829-3684D787EB06}" type="pres">
      <dgm:prSet presAssocID="{055F3BC6-F399-4ED2-828C-971A523A8D88}" presName="sibTrans" presStyleCnt="0"/>
      <dgm:spPr/>
    </dgm:pt>
    <dgm:pt modelId="{1E3D0217-CE5B-4073-8989-9EA5075ED12C}" type="pres">
      <dgm:prSet presAssocID="{0DA68B66-BCF3-4C1C-81D3-7211E0892DF5}" presName="node" presStyleLbl="node1" presStyleIdx="1" presStyleCnt="12">
        <dgm:presLayoutVars>
          <dgm:bulletEnabled val="1"/>
        </dgm:presLayoutVars>
      </dgm:prSet>
      <dgm:spPr/>
    </dgm:pt>
    <dgm:pt modelId="{23BF7DF5-8ABE-4197-96F7-8BF5D9A6BEB5}" type="pres">
      <dgm:prSet presAssocID="{75FCCAE9-45E8-4E10-9EFC-6954E4034D20}" presName="sibTrans" presStyleCnt="0"/>
      <dgm:spPr/>
    </dgm:pt>
    <dgm:pt modelId="{9E100C61-9779-4442-BA9D-872FF369005A}" type="pres">
      <dgm:prSet presAssocID="{F31812CA-B134-406A-8154-F604E45DCA0A}" presName="node" presStyleLbl="node1" presStyleIdx="2" presStyleCnt="12">
        <dgm:presLayoutVars>
          <dgm:bulletEnabled val="1"/>
        </dgm:presLayoutVars>
      </dgm:prSet>
      <dgm:spPr/>
    </dgm:pt>
    <dgm:pt modelId="{83A629F9-510C-42DF-8E4C-089521F04B21}" type="pres">
      <dgm:prSet presAssocID="{53124DF1-E704-4C5D-A72C-62533B5CFAFC}" presName="sibTrans" presStyleCnt="0"/>
      <dgm:spPr/>
    </dgm:pt>
    <dgm:pt modelId="{6595CC77-6CD1-444A-B3B2-BCD70D70B5CD}" type="pres">
      <dgm:prSet presAssocID="{D5DFD7F3-011B-4799-8937-92F28A5B4E38}" presName="node" presStyleLbl="node1" presStyleIdx="3" presStyleCnt="12">
        <dgm:presLayoutVars>
          <dgm:bulletEnabled val="1"/>
        </dgm:presLayoutVars>
      </dgm:prSet>
      <dgm:spPr/>
    </dgm:pt>
    <dgm:pt modelId="{7C83A2C9-E691-47B7-81F7-BDC13A284907}" type="pres">
      <dgm:prSet presAssocID="{93EAF47C-E40A-4FF0-8538-0FBC40ABE983}" presName="sibTrans" presStyleCnt="0"/>
      <dgm:spPr/>
    </dgm:pt>
    <dgm:pt modelId="{E2D8E5C3-08A5-468D-BD21-32A668854548}" type="pres">
      <dgm:prSet presAssocID="{003BDB8A-5DA4-4FA4-A1F5-437E2B00025F}" presName="node" presStyleLbl="node1" presStyleIdx="4" presStyleCnt="12">
        <dgm:presLayoutVars>
          <dgm:bulletEnabled val="1"/>
        </dgm:presLayoutVars>
      </dgm:prSet>
      <dgm:spPr/>
    </dgm:pt>
    <dgm:pt modelId="{38594ED5-730C-412B-A2D2-B94FDCA1A157}" type="pres">
      <dgm:prSet presAssocID="{5E0B1719-7992-4DC9-A565-155E05253BDD}" presName="sibTrans" presStyleCnt="0"/>
      <dgm:spPr/>
    </dgm:pt>
    <dgm:pt modelId="{7C590BEF-8D65-4BEF-961A-7877384EC389}" type="pres">
      <dgm:prSet presAssocID="{F4148507-A425-4012-8AD2-03EB5ADBAD2E}" presName="node" presStyleLbl="node1" presStyleIdx="5" presStyleCnt="12">
        <dgm:presLayoutVars>
          <dgm:bulletEnabled val="1"/>
        </dgm:presLayoutVars>
      </dgm:prSet>
      <dgm:spPr/>
    </dgm:pt>
    <dgm:pt modelId="{DFFD1F99-78C3-41C2-AC95-C738A8ED3A01}" type="pres">
      <dgm:prSet presAssocID="{022DD36F-6B77-4CDC-90A1-8DCC76FC508F}" presName="sibTrans" presStyleCnt="0"/>
      <dgm:spPr/>
    </dgm:pt>
    <dgm:pt modelId="{702E24AD-8E5B-4FF8-812D-BCC2C1AAF79F}" type="pres">
      <dgm:prSet presAssocID="{2092AD6B-DAB8-4FDF-B991-BF582C3B3209}" presName="node" presStyleLbl="node1" presStyleIdx="6" presStyleCnt="12">
        <dgm:presLayoutVars>
          <dgm:bulletEnabled val="1"/>
        </dgm:presLayoutVars>
      </dgm:prSet>
      <dgm:spPr/>
    </dgm:pt>
    <dgm:pt modelId="{09CFF441-031D-4D3C-896C-EB3645D3315E}" type="pres">
      <dgm:prSet presAssocID="{89182140-578F-4B1C-AA0B-B4D1D468D2DF}" presName="sibTrans" presStyleCnt="0"/>
      <dgm:spPr/>
    </dgm:pt>
    <dgm:pt modelId="{3FEB6218-5E80-443E-AF15-5E42130F696E}" type="pres">
      <dgm:prSet presAssocID="{EF229079-37F7-4CC3-83AC-3AF407E0F9E1}" presName="node" presStyleLbl="node1" presStyleIdx="7" presStyleCnt="12">
        <dgm:presLayoutVars>
          <dgm:bulletEnabled val="1"/>
        </dgm:presLayoutVars>
      </dgm:prSet>
      <dgm:spPr/>
    </dgm:pt>
    <dgm:pt modelId="{75691C05-EE94-4899-8F27-B660913A73D3}" type="pres">
      <dgm:prSet presAssocID="{F9E85335-E88B-4935-99E6-FC64B9172D56}" presName="sibTrans" presStyleCnt="0"/>
      <dgm:spPr/>
    </dgm:pt>
    <dgm:pt modelId="{104B5D8B-D821-40B3-84D7-6F2331CEE582}" type="pres">
      <dgm:prSet presAssocID="{3468F29C-7CD6-44F6-BD4F-E22D7A53A9DE}" presName="node" presStyleLbl="node1" presStyleIdx="8" presStyleCnt="12">
        <dgm:presLayoutVars>
          <dgm:bulletEnabled val="1"/>
        </dgm:presLayoutVars>
      </dgm:prSet>
      <dgm:spPr/>
    </dgm:pt>
    <dgm:pt modelId="{52C467A6-803D-4A62-B419-207FBDAAF0A1}" type="pres">
      <dgm:prSet presAssocID="{DE08064E-52EE-4FCD-A725-3037AFA648EA}" presName="sibTrans" presStyleCnt="0"/>
      <dgm:spPr/>
    </dgm:pt>
    <dgm:pt modelId="{069B6B43-CB79-4D6B-9A34-A30ECBDA5B4B}" type="pres">
      <dgm:prSet presAssocID="{DFF1FB9B-9D3D-46BC-8EF8-DFFC72CB4A88}" presName="node" presStyleLbl="node1" presStyleIdx="9" presStyleCnt="12">
        <dgm:presLayoutVars>
          <dgm:bulletEnabled val="1"/>
        </dgm:presLayoutVars>
      </dgm:prSet>
      <dgm:spPr/>
    </dgm:pt>
    <dgm:pt modelId="{F6D7C884-D1DD-44A6-9ABD-1B5B63C2EF86}" type="pres">
      <dgm:prSet presAssocID="{FAA77BCD-BB46-4102-B99E-7125A177CC5D}" presName="sibTrans" presStyleCnt="0"/>
      <dgm:spPr/>
    </dgm:pt>
    <dgm:pt modelId="{1D7B3F8B-7EA5-4AC8-8FAA-62225A85D9B8}" type="pres">
      <dgm:prSet presAssocID="{B42113D4-5382-43FC-993D-CB19021926F9}" presName="node" presStyleLbl="node1" presStyleIdx="10" presStyleCnt="12">
        <dgm:presLayoutVars>
          <dgm:bulletEnabled val="1"/>
        </dgm:presLayoutVars>
      </dgm:prSet>
      <dgm:spPr/>
    </dgm:pt>
    <dgm:pt modelId="{5416D98C-76C2-4E93-B4FD-6F29B5FAC758}" type="pres">
      <dgm:prSet presAssocID="{D62E5EDB-2825-496A-B064-529D78D1372E}" presName="sibTrans" presStyleCnt="0"/>
      <dgm:spPr/>
    </dgm:pt>
    <dgm:pt modelId="{FF0A5881-64FA-47EE-B29C-0EA16DAA1C5B}" type="pres">
      <dgm:prSet presAssocID="{47FF2C85-3D15-455E-A60C-BC7347D41B07}" presName="node" presStyleLbl="node1" presStyleIdx="11" presStyleCnt="12">
        <dgm:presLayoutVars>
          <dgm:bulletEnabled val="1"/>
        </dgm:presLayoutVars>
      </dgm:prSet>
      <dgm:spPr/>
    </dgm:pt>
  </dgm:ptLst>
  <dgm:cxnLst>
    <dgm:cxn modelId="{C6ACA111-8CC5-42CB-B78E-9DF96AF41C9A}" type="presOf" srcId="{003BDB8A-5DA4-4FA4-A1F5-437E2B00025F}" destId="{E2D8E5C3-08A5-468D-BD21-32A668854548}" srcOrd="0" destOrd="0" presId="urn:microsoft.com/office/officeart/2005/8/layout/default"/>
    <dgm:cxn modelId="{4C48FD1E-53A4-45AD-9446-96C1F9565065}" type="presOf" srcId="{F4148507-A425-4012-8AD2-03EB5ADBAD2E}" destId="{7C590BEF-8D65-4BEF-961A-7877384EC389}" srcOrd="0" destOrd="0" presId="urn:microsoft.com/office/officeart/2005/8/layout/default"/>
    <dgm:cxn modelId="{13D4AC2A-F9F3-4976-A381-769DF8896772}" type="presOf" srcId="{F31812CA-B134-406A-8154-F604E45DCA0A}" destId="{9E100C61-9779-4442-BA9D-872FF369005A}" srcOrd="0" destOrd="0" presId="urn:microsoft.com/office/officeart/2005/8/layout/default"/>
    <dgm:cxn modelId="{D53BEB3C-C132-4984-8909-E1C28DB39370}" srcId="{BBB75ED6-44A0-4A45-8A31-3D724A81F29B}" destId="{F31812CA-B134-406A-8154-F604E45DCA0A}" srcOrd="2" destOrd="0" parTransId="{1CA77E37-C5D1-45B7-A82E-A22206CC25C1}" sibTransId="{53124DF1-E704-4C5D-A72C-62533B5CFAFC}"/>
    <dgm:cxn modelId="{E0E6DD64-FAE5-41F8-94F4-5B2A9F42691C}" srcId="{BBB75ED6-44A0-4A45-8A31-3D724A81F29B}" destId="{F4148507-A425-4012-8AD2-03EB5ADBAD2E}" srcOrd="5" destOrd="0" parTransId="{BF1E1AD7-FE5E-4EC6-AE83-35D8CFC587C5}" sibTransId="{022DD36F-6B77-4CDC-90A1-8DCC76FC508F}"/>
    <dgm:cxn modelId="{0BA2FA45-5640-4DC5-9A26-8C7C533532EB}" srcId="{BBB75ED6-44A0-4A45-8A31-3D724A81F29B}" destId="{47FF2C85-3D15-455E-A60C-BC7347D41B07}" srcOrd="11" destOrd="0" parTransId="{CFE5261F-AA29-4A91-B186-9D5FC2FFFFDD}" sibTransId="{8EBC0CB4-1B78-46FF-A521-877FE6E1D7A2}"/>
    <dgm:cxn modelId="{D01E0652-6231-4590-B3C0-DD038F610EE3}" type="presOf" srcId="{DFF1FB9B-9D3D-46BC-8EF8-DFFC72CB4A88}" destId="{069B6B43-CB79-4D6B-9A34-A30ECBDA5B4B}" srcOrd="0" destOrd="0" presId="urn:microsoft.com/office/officeart/2005/8/layout/default"/>
    <dgm:cxn modelId="{7C453873-EA20-4635-9BBA-F37C310EFA70}" srcId="{BBB75ED6-44A0-4A45-8A31-3D724A81F29B}" destId="{003BDB8A-5DA4-4FA4-A1F5-437E2B00025F}" srcOrd="4" destOrd="0" parTransId="{E15C25AB-8A51-43B0-B741-9160D8606371}" sibTransId="{5E0B1719-7992-4DC9-A565-155E05253BDD}"/>
    <dgm:cxn modelId="{1BCF8656-1165-4A9F-BCA6-E87B0B3F264E}" type="presOf" srcId="{47FF2C85-3D15-455E-A60C-BC7347D41B07}" destId="{FF0A5881-64FA-47EE-B29C-0EA16DAA1C5B}" srcOrd="0" destOrd="0" presId="urn:microsoft.com/office/officeart/2005/8/layout/default"/>
    <dgm:cxn modelId="{B30D4558-9392-4D95-8520-FE89CADB0A83}" srcId="{BBB75ED6-44A0-4A45-8A31-3D724A81F29B}" destId="{EF229079-37F7-4CC3-83AC-3AF407E0F9E1}" srcOrd="7" destOrd="0" parTransId="{EED298D0-D9BC-4105-B8A3-6B7AF77ABF8B}" sibTransId="{F9E85335-E88B-4935-99E6-FC64B9172D56}"/>
    <dgm:cxn modelId="{A9556059-CBD8-4F29-A2A5-8E8175E41B18}" type="presOf" srcId="{BBB75ED6-44A0-4A45-8A31-3D724A81F29B}" destId="{4F18BEC0-5B59-4C6E-A732-F788C20D64D7}" srcOrd="0" destOrd="0" presId="urn:microsoft.com/office/officeart/2005/8/layout/default"/>
    <dgm:cxn modelId="{560D1B88-C413-40BF-B988-78CCD74D1A2B}" srcId="{BBB75ED6-44A0-4A45-8A31-3D724A81F29B}" destId="{B42113D4-5382-43FC-993D-CB19021926F9}" srcOrd="10" destOrd="0" parTransId="{FACB74D2-1586-487D-9404-034FE0ABF50F}" sibTransId="{D62E5EDB-2825-496A-B064-529D78D1372E}"/>
    <dgm:cxn modelId="{13B03B98-55D8-407A-B626-C2EFA8F5D9BF}" type="presOf" srcId="{0DA68B66-BCF3-4C1C-81D3-7211E0892DF5}" destId="{1E3D0217-CE5B-4073-8989-9EA5075ED12C}" srcOrd="0" destOrd="0" presId="urn:microsoft.com/office/officeart/2005/8/layout/default"/>
    <dgm:cxn modelId="{B80D84AA-561D-4A7A-BFF9-AE0BEE48D1B3}" type="presOf" srcId="{B42113D4-5382-43FC-993D-CB19021926F9}" destId="{1D7B3F8B-7EA5-4AC8-8FAA-62225A85D9B8}" srcOrd="0" destOrd="0" presId="urn:microsoft.com/office/officeart/2005/8/layout/default"/>
    <dgm:cxn modelId="{B3510FB5-51E0-42E8-B27E-DAA286FCE322}" srcId="{BBB75ED6-44A0-4A45-8A31-3D724A81F29B}" destId="{0DA68B66-BCF3-4C1C-81D3-7211E0892DF5}" srcOrd="1" destOrd="0" parTransId="{ED1F97EF-4362-46E2-B8DB-CFC038B514E8}" sibTransId="{75FCCAE9-45E8-4E10-9EFC-6954E4034D20}"/>
    <dgm:cxn modelId="{6C73EBB9-5424-4469-9B14-6406D28E23D3}" type="presOf" srcId="{2092AD6B-DAB8-4FDF-B991-BF582C3B3209}" destId="{702E24AD-8E5B-4FF8-812D-BCC2C1AAF79F}" srcOrd="0" destOrd="0" presId="urn:microsoft.com/office/officeart/2005/8/layout/default"/>
    <dgm:cxn modelId="{92739EBE-0EE2-4412-9C03-77DE7FC5B4CC}" srcId="{BBB75ED6-44A0-4A45-8A31-3D724A81F29B}" destId="{DFF1FB9B-9D3D-46BC-8EF8-DFFC72CB4A88}" srcOrd="9" destOrd="0" parTransId="{81829892-B969-4451-80BC-B687ED491E81}" sibTransId="{FAA77BCD-BB46-4102-B99E-7125A177CC5D}"/>
    <dgm:cxn modelId="{EF8FBEC6-FD75-4C70-887D-3D85C1E120B9}" type="presOf" srcId="{FC7A3C2A-B86C-498D-9B22-FC2B80A680FF}" destId="{2D8044E4-F7E3-4FBA-9917-8DDE3F33E7F1}" srcOrd="0" destOrd="0" presId="urn:microsoft.com/office/officeart/2005/8/layout/default"/>
    <dgm:cxn modelId="{9C3435C9-23F0-422D-9AF6-2767F8E26AC1}" srcId="{BBB75ED6-44A0-4A45-8A31-3D724A81F29B}" destId="{3468F29C-7CD6-44F6-BD4F-E22D7A53A9DE}" srcOrd="8" destOrd="0" parTransId="{F9164334-6243-40A3-86F5-93FFA056ED57}" sibTransId="{DE08064E-52EE-4FCD-A725-3037AFA648EA}"/>
    <dgm:cxn modelId="{D15635CB-973F-4711-B525-51C918A0DDEA}" srcId="{BBB75ED6-44A0-4A45-8A31-3D724A81F29B}" destId="{FC7A3C2A-B86C-498D-9B22-FC2B80A680FF}" srcOrd="0" destOrd="0" parTransId="{F79AD9DE-F0FA-4C85-8868-E249BFC649BA}" sibTransId="{055F3BC6-F399-4ED2-828C-971A523A8D88}"/>
    <dgm:cxn modelId="{010481D0-1B3C-4026-BEE2-C776998D49F5}" srcId="{BBB75ED6-44A0-4A45-8A31-3D724A81F29B}" destId="{2092AD6B-DAB8-4FDF-B991-BF582C3B3209}" srcOrd="6" destOrd="0" parTransId="{E9D312E3-A9CC-4ADE-8F1F-F7045954EBD3}" sibTransId="{89182140-578F-4B1C-AA0B-B4D1D468D2DF}"/>
    <dgm:cxn modelId="{D42FE2D2-43B9-4944-AC4C-8821BC9B9BCA}" type="presOf" srcId="{D5DFD7F3-011B-4799-8937-92F28A5B4E38}" destId="{6595CC77-6CD1-444A-B3B2-BCD70D70B5CD}" srcOrd="0" destOrd="0" presId="urn:microsoft.com/office/officeart/2005/8/layout/default"/>
    <dgm:cxn modelId="{454476EF-432E-4C56-B709-3FAE6F91A17F}" type="presOf" srcId="{EF229079-37F7-4CC3-83AC-3AF407E0F9E1}" destId="{3FEB6218-5E80-443E-AF15-5E42130F696E}" srcOrd="0" destOrd="0" presId="urn:microsoft.com/office/officeart/2005/8/layout/default"/>
    <dgm:cxn modelId="{3EAF14F5-B9D7-4DB1-9240-3B55F3891998}" type="presOf" srcId="{3468F29C-7CD6-44F6-BD4F-E22D7A53A9DE}" destId="{104B5D8B-D821-40B3-84D7-6F2331CEE582}" srcOrd="0" destOrd="0" presId="urn:microsoft.com/office/officeart/2005/8/layout/default"/>
    <dgm:cxn modelId="{43DFEEF7-15F0-489F-9146-5B66B116E2C9}" srcId="{BBB75ED6-44A0-4A45-8A31-3D724A81F29B}" destId="{D5DFD7F3-011B-4799-8937-92F28A5B4E38}" srcOrd="3" destOrd="0" parTransId="{34F5F2AE-E73E-4352-B7A7-9B0225C1EC86}" sibTransId="{93EAF47C-E40A-4FF0-8538-0FBC40ABE983}"/>
    <dgm:cxn modelId="{0EE994A8-7E13-4440-A7C1-B69E07147797}" type="presParOf" srcId="{4F18BEC0-5B59-4C6E-A732-F788C20D64D7}" destId="{2D8044E4-F7E3-4FBA-9917-8DDE3F33E7F1}" srcOrd="0" destOrd="0" presId="urn:microsoft.com/office/officeart/2005/8/layout/default"/>
    <dgm:cxn modelId="{C0AEFF3A-A790-4CB7-BF0E-AAF0261F362C}" type="presParOf" srcId="{4F18BEC0-5B59-4C6E-A732-F788C20D64D7}" destId="{0758F6E2-B564-4B21-9829-3684D787EB06}" srcOrd="1" destOrd="0" presId="urn:microsoft.com/office/officeart/2005/8/layout/default"/>
    <dgm:cxn modelId="{B3D88EE0-9E7A-441D-85BA-FA9BCDF078A0}" type="presParOf" srcId="{4F18BEC0-5B59-4C6E-A732-F788C20D64D7}" destId="{1E3D0217-CE5B-4073-8989-9EA5075ED12C}" srcOrd="2" destOrd="0" presId="urn:microsoft.com/office/officeart/2005/8/layout/default"/>
    <dgm:cxn modelId="{964620E1-5F6C-434A-8271-7AE397F3C2A1}" type="presParOf" srcId="{4F18BEC0-5B59-4C6E-A732-F788C20D64D7}" destId="{23BF7DF5-8ABE-4197-96F7-8BF5D9A6BEB5}" srcOrd="3" destOrd="0" presId="urn:microsoft.com/office/officeart/2005/8/layout/default"/>
    <dgm:cxn modelId="{D1349F4A-7B08-44CC-99AF-E7996F34FB72}" type="presParOf" srcId="{4F18BEC0-5B59-4C6E-A732-F788C20D64D7}" destId="{9E100C61-9779-4442-BA9D-872FF369005A}" srcOrd="4" destOrd="0" presId="urn:microsoft.com/office/officeart/2005/8/layout/default"/>
    <dgm:cxn modelId="{AC95AA81-08E1-404E-B7F1-A329555090DC}" type="presParOf" srcId="{4F18BEC0-5B59-4C6E-A732-F788C20D64D7}" destId="{83A629F9-510C-42DF-8E4C-089521F04B21}" srcOrd="5" destOrd="0" presId="urn:microsoft.com/office/officeart/2005/8/layout/default"/>
    <dgm:cxn modelId="{33806430-93C1-4147-86C2-7D2F4CB36FF4}" type="presParOf" srcId="{4F18BEC0-5B59-4C6E-A732-F788C20D64D7}" destId="{6595CC77-6CD1-444A-B3B2-BCD70D70B5CD}" srcOrd="6" destOrd="0" presId="urn:microsoft.com/office/officeart/2005/8/layout/default"/>
    <dgm:cxn modelId="{79610DB6-FF86-4957-9DD9-8E7C3B1059D5}" type="presParOf" srcId="{4F18BEC0-5B59-4C6E-A732-F788C20D64D7}" destId="{7C83A2C9-E691-47B7-81F7-BDC13A284907}" srcOrd="7" destOrd="0" presId="urn:microsoft.com/office/officeart/2005/8/layout/default"/>
    <dgm:cxn modelId="{7A642075-66D4-429B-9D9D-F87B97DAC001}" type="presParOf" srcId="{4F18BEC0-5B59-4C6E-A732-F788C20D64D7}" destId="{E2D8E5C3-08A5-468D-BD21-32A668854548}" srcOrd="8" destOrd="0" presId="urn:microsoft.com/office/officeart/2005/8/layout/default"/>
    <dgm:cxn modelId="{F46241BC-2F97-457F-A3A5-B5B15D9B096A}" type="presParOf" srcId="{4F18BEC0-5B59-4C6E-A732-F788C20D64D7}" destId="{38594ED5-730C-412B-A2D2-B94FDCA1A157}" srcOrd="9" destOrd="0" presId="urn:microsoft.com/office/officeart/2005/8/layout/default"/>
    <dgm:cxn modelId="{442AFC6C-2A5B-470A-BA9E-1C6EB9B9E6E9}" type="presParOf" srcId="{4F18BEC0-5B59-4C6E-A732-F788C20D64D7}" destId="{7C590BEF-8D65-4BEF-961A-7877384EC389}" srcOrd="10" destOrd="0" presId="urn:microsoft.com/office/officeart/2005/8/layout/default"/>
    <dgm:cxn modelId="{B5A98EA7-5EFA-4B7A-93A5-9D4041F814A0}" type="presParOf" srcId="{4F18BEC0-5B59-4C6E-A732-F788C20D64D7}" destId="{DFFD1F99-78C3-41C2-AC95-C738A8ED3A01}" srcOrd="11" destOrd="0" presId="urn:microsoft.com/office/officeart/2005/8/layout/default"/>
    <dgm:cxn modelId="{2A8BFFEC-ADE3-471C-988F-5DD24A826E61}" type="presParOf" srcId="{4F18BEC0-5B59-4C6E-A732-F788C20D64D7}" destId="{702E24AD-8E5B-4FF8-812D-BCC2C1AAF79F}" srcOrd="12" destOrd="0" presId="urn:microsoft.com/office/officeart/2005/8/layout/default"/>
    <dgm:cxn modelId="{A0A82CB9-F229-42F4-91D8-2C08B611BAE4}" type="presParOf" srcId="{4F18BEC0-5B59-4C6E-A732-F788C20D64D7}" destId="{09CFF441-031D-4D3C-896C-EB3645D3315E}" srcOrd="13" destOrd="0" presId="urn:microsoft.com/office/officeart/2005/8/layout/default"/>
    <dgm:cxn modelId="{B6B806B2-DE27-4471-A212-54DCE995E0EB}" type="presParOf" srcId="{4F18BEC0-5B59-4C6E-A732-F788C20D64D7}" destId="{3FEB6218-5E80-443E-AF15-5E42130F696E}" srcOrd="14" destOrd="0" presId="urn:microsoft.com/office/officeart/2005/8/layout/default"/>
    <dgm:cxn modelId="{B2F34A06-EC13-4C76-A32D-F0CC99A685EE}" type="presParOf" srcId="{4F18BEC0-5B59-4C6E-A732-F788C20D64D7}" destId="{75691C05-EE94-4899-8F27-B660913A73D3}" srcOrd="15" destOrd="0" presId="urn:microsoft.com/office/officeart/2005/8/layout/default"/>
    <dgm:cxn modelId="{6FEEFBC1-A359-48D4-B2BB-769823F6E3F3}" type="presParOf" srcId="{4F18BEC0-5B59-4C6E-A732-F788C20D64D7}" destId="{104B5D8B-D821-40B3-84D7-6F2331CEE582}" srcOrd="16" destOrd="0" presId="urn:microsoft.com/office/officeart/2005/8/layout/default"/>
    <dgm:cxn modelId="{683F859B-E777-45C9-9A3D-2C874E602424}" type="presParOf" srcId="{4F18BEC0-5B59-4C6E-A732-F788C20D64D7}" destId="{52C467A6-803D-4A62-B419-207FBDAAF0A1}" srcOrd="17" destOrd="0" presId="urn:microsoft.com/office/officeart/2005/8/layout/default"/>
    <dgm:cxn modelId="{55496689-1F61-425E-B112-4F8E714168E9}" type="presParOf" srcId="{4F18BEC0-5B59-4C6E-A732-F788C20D64D7}" destId="{069B6B43-CB79-4D6B-9A34-A30ECBDA5B4B}" srcOrd="18" destOrd="0" presId="urn:microsoft.com/office/officeart/2005/8/layout/default"/>
    <dgm:cxn modelId="{EFB35A9A-366D-4574-B6BB-5F6DC0F6A814}" type="presParOf" srcId="{4F18BEC0-5B59-4C6E-A732-F788C20D64D7}" destId="{F6D7C884-D1DD-44A6-9ABD-1B5B63C2EF86}" srcOrd="19" destOrd="0" presId="urn:microsoft.com/office/officeart/2005/8/layout/default"/>
    <dgm:cxn modelId="{B37ECB44-CFEC-4C27-94A5-5B92ACA0371D}" type="presParOf" srcId="{4F18BEC0-5B59-4C6E-A732-F788C20D64D7}" destId="{1D7B3F8B-7EA5-4AC8-8FAA-62225A85D9B8}" srcOrd="20" destOrd="0" presId="urn:microsoft.com/office/officeart/2005/8/layout/default"/>
    <dgm:cxn modelId="{48F27CC9-2216-4BA1-86F6-6C85B7F0A8C3}" type="presParOf" srcId="{4F18BEC0-5B59-4C6E-A732-F788C20D64D7}" destId="{5416D98C-76C2-4E93-B4FD-6F29B5FAC758}" srcOrd="21" destOrd="0" presId="urn:microsoft.com/office/officeart/2005/8/layout/default"/>
    <dgm:cxn modelId="{2F7A1E28-C17A-418A-A0A3-6AB032ABF570}" type="presParOf" srcId="{4F18BEC0-5B59-4C6E-A732-F788C20D64D7}" destId="{FF0A5881-64FA-47EE-B29C-0EA16DAA1C5B}"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7B5D4B-9176-4E4A-B314-3DEA411F943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BCAD6A2-FF5E-41FF-9EDA-4EC0D2F645DD}">
      <dgm:prSet/>
      <dgm:spPr/>
      <dgm:t>
        <a:bodyPr/>
        <a:lstStyle/>
        <a:p>
          <a:r>
            <a:rPr lang="en-US" b="1" err="1"/>
            <a:t>Pierangela</a:t>
          </a:r>
          <a:r>
            <a:rPr lang="en-US" b="1"/>
            <a:t> Sierra</a:t>
          </a:r>
          <a:r>
            <a:rPr lang="en-US"/>
            <a:t>, </a:t>
          </a:r>
          <a:r>
            <a:rPr lang="en-US" err="1"/>
            <a:t>Presidenta</a:t>
          </a:r>
          <a:r>
            <a:rPr lang="en-US"/>
            <a:t> </a:t>
          </a:r>
          <a:r>
            <a:rPr lang="en-US" err="1"/>
            <a:t>Ejecutiva</a:t>
          </a:r>
          <a:r>
            <a:rPr lang="en-US"/>
            <a:t> de </a:t>
          </a:r>
          <a:r>
            <a:rPr lang="en-US" err="1"/>
            <a:t>Tipti</a:t>
          </a:r>
          <a:r>
            <a:rPr lang="en-US"/>
            <a:t> S.A</a:t>
          </a:r>
        </a:p>
      </dgm:t>
    </dgm:pt>
    <dgm:pt modelId="{7500B2A1-247F-4955-B8B8-C1309C6D1A6D}" type="parTrans" cxnId="{9780B6B1-C9B4-4BFB-A520-7AE3ED433B84}">
      <dgm:prSet/>
      <dgm:spPr/>
      <dgm:t>
        <a:bodyPr/>
        <a:lstStyle/>
        <a:p>
          <a:endParaRPr lang="en-US"/>
        </a:p>
      </dgm:t>
    </dgm:pt>
    <dgm:pt modelId="{98A0211F-5806-487E-8774-9128BD2621AA}" type="sibTrans" cxnId="{9780B6B1-C9B4-4BFB-A520-7AE3ED433B84}">
      <dgm:prSet/>
      <dgm:spPr/>
      <dgm:t>
        <a:bodyPr/>
        <a:lstStyle/>
        <a:p>
          <a:endParaRPr lang="en-US"/>
        </a:p>
      </dgm:t>
    </dgm:pt>
    <dgm:pt modelId="{0AC0F1F8-BEB8-432E-B23B-9560E82DA397}">
      <dgm:prSet/>
      <dgm:spPr/>
      <dgm:t>
        <a:bodyPr/>
        <a:lstStyle/>
        <a:p>
          <a:r>
            <a:rPr lang="en-US" b="1"/>
            <a:t>Karen Bermúdez</a:t>
          </a:r>
          <a:r>
            <a:rPr lang="en-US"/>
            <a:t>, Senior Data Scientist en AB InBev</a:t>
          </a:r>
        </a:p>
      </dgm:t>
    </dgm:pt>
    <dgm:pt modelId="{0BB7E9A3-E0E6-4B56-8813-258F1140310F}" type="parTrans" cxnId="{3EA64154-FC49-4639-B240-29042495C770}">
      <dgm:prSet/>
      <dgm:spPr/>
      <dgm:t>
        <a:bodyPr/>
        <a:lstStyle/>
        <a:p>
          <a:endParaRPr lang="en-US"/>
        </a:p>
      </dgm:t>
    </dgm:pt>
    <dgm:pt modelId="{34D1A844-F6B5-4DD8-B0B6-E7DC54EA19EE}" type="sibTrans" cxnId="{3EA64154-FC49-4639-B240-29042495C770}">
      <dgm:prSet/>
      <dgm:spPr/>
      <dgm:t>
        <a:bodyPr/>
        <a:lstStyle/>
        <a:p>
          <a:endParaRPr lang="en-US"/>
        </a:p>
      </dgm:t>
    </dgm:pt>
    <dgm:pt modelId="{7D77EAEA-3041-4455-A94B-ACC763DF089F}">
      <dgm:prSet/>
      <dgm:spPr/>
      <dgm:t>
        <a:bodyPr/>
        <a:lstStyle/>
        <a:p>
          <a:r>
            <a:rPr lang="es-ES" b="1"/>
            <a:t>Lisette Espín Noboa</a:t>
          </a:r>
          <a:r>
            <a:rPr lang="es-ES"/>
            <a:t>, Investigadora postdoctoral en Central </a:t>
          </a:r>
          <a:r>
            <a:rPr lang="es-ES" err="1"/>
            <a:t>European</a:t>
          </a:r>
          <a:r>
            <a:rPr lang="es-ES"/>
            <a:t> </a:t>
          </a:r>
          <a:r>
            <a:rPr lang="es-ES" err="1"/>
            <a:t>University</a:t>
          </a:r>
          <a:endParaRPr lang="en-US"/>
        </a:p>
      </dgm:t>
    </dgm:pt>
    <dgm:pt modelId="{E3E61AB5-B166-4839-B9A4-4818A1590A7D}" type="parTrans" cxnId="{B817F121-258C-4C7B-86A9-FF3D65AD32B2}">
      <dgm:prSet/>
      <dgm:spPr/>
      <dgm:t>
        <a:bodyPr/>
        <a:lstStyle/>
        <a:p>
          <a:endParaRPr lang="en-US"/>
        </a:p>
      </dgm:t>
    </dgm:pt>
    <dgm:pt modelId="{354EB177-6A1F-439F-8372-75EF5676313A}" type="sibTrans" cxnId="{B817F121-258C-4C7B-86A9-FF3D65AD32B2}">
      <dgm:prSet/>
      <dgm:spPr/>
      <dgm:t>
        <a:bodyPr/>
        <a:lstStyle/>
        <a:p>
          <a:endParaRPr lang="en-US"/>
        </a:p>
      </dgm:t>
    </dgm:pt>
    <dgm:pt modelId="{04BB52F8-4597-48FC-BC50-59D76A02BEB9}">
      <dgm:prSet/>
      <dgm:spPr/>
      <dgm:t>
        <a:bodyPr/>
        <a:lstStyle/>
        <a:p>
          <a:r>
            <a:rPr lang="en-US" b="1"/>
            <a:t>Jhonny Pincay</a:t>
          </a:r>
          <a:r>
            <a:rPr lang="en-US"/>
            <a:t>, Profesor de Lucerne University of Applied Sciences and Arts (Switzerland</a:t>
          </a:r>
          <a:r>
            <a:rPr lang="es-ES"/>
            <a:t>)</a:t>
          </a:r>
          <a:endParaRPr lang="en-US"/>
        </a:p>
      </dgm:t>
    </dgm:pt>
    <dgm:pt modelId="{9208F7A4-3B87-491C-BAA9-D8938D7B2B4A}" type="parTrans" cxnId="{44253C57-8FA7-4182-B517-ACD66A008DAB}">
      <dgm:prSet/>
      <dgm:spPr/>
      <dgm:t>
        <a:bodyPr/>
        <a:lstStyle/>
        <a:p>
          <a:endParaRPr lang="en-US"/>
        </a:p>
      </dgm:t>
    </dgm:pt>
    <dgm:pt modelId="{61A52735-5368-43AF-A2E0-606C3D920D6A}" type="sibTrans" cxnId="{44253C57-8FA7-4182-B517-ACD66A008DAB}">
      <dgm:prSet/>
      <dgm:spPr/>
      <dgm:t>
        <a:bodyPr/>
        <a:lstStyle/>
        <a:p>
          <a:endParaRPr lang="en-US"/>
        </a:p>
      </dgm:t>
    </dgm:pt>
    <dgm:pt modelId="{32C5BF8B-61F4-4377-A6BA-3B5868FA4EE4}">
      <dgm:prSet/>
      <dgm:spPr/>
      <dgm:t>
        <a:bodyPr/>
        <a:lstStyle/>
        <a:p>
          <a:r>
            <a:rPr lang="es-ES" b="1"/>
            <a:t>Romo Cabrera</a:t>
          </a:r>
          <a:r>
            <a:rPr lang="es-ES"/>
            <a:t>, XR/IA </a:t>
          </a:r>
          <a:r>
            <a:rPr lang="es-ES" err="1"/>
            <a:t>Product</a:t>
          </a:r>
          <a:r>
            <a:rPr lang="es-ES"/>
            <a:t> Manager en </a:t>
          </a:r>
          <a:r>
            <a:rPr lang="es-ES" err="1"/>
            <a:t>Immersed</a:t>
          </a:r>
          <a:r>
            <a:rPr lang="es-ES"/>
            <a:t> (*)</a:t>
          </a:r>
          <a:endParaRPr lang="en-US"/>
        </a:p>
      </dgm:t>
    </dgm:pt>
    <dgm:pt modelId="{848D2FB3-9ADC-44D0-A9CF-439C2428FC1A}" type="parTrans" cxnId="{0499A602-6E69-4EF0-8AE4-70058A241C0D}">
      <dgm:prSet/>
      <dgm:spPr/>
      <dgm:t>
        <a:bodyPr/>
        <a:lstStyle/>
        <a:p>
          <a:endParaRPr lang="es-EC"/>
        </a:p>
      </dgm:t>
    </dgm:pt>
    <dgm:pt modelId="{2C4F2DD3-F557-4BFB-BBF2-1525AC6E2140}" type="sibTrans" cxnId="{0499A602-6E69-4EF0-8AE4-70058A241C0D}">
      <dgm:prSet/>
      <dgm:spPr/>
      <dgm:t>
        <a:bodyPr/>
        <a:lstStyle/>
        <a:p>
          <a:endParaRPr lang="es-EC"/>
        </a:p>
      </dgm:t>
    </dgm:pt>
    <dgm:pt modelId="{730B98FF-CFBA-49E7-BC46-6D42E17BC776}" type="pres">
      <dgm:prSet presAssocID="{057B5D4B-9176-4E4A-B314-3DEA411F943B}" presName="linear" presStyleCnt="0">
        <dgm:presLayoutVars>
          <dgm:animLvl val="lvl"/>
          <dgm:resizeHandles val="exact"/>
        </dgm:presLayoutVars>
      </dgm:prSet>
      <dgm:spPr/>
    </dgm:pt>
    <dgm:pt modelId="{2676F474-1F74-47AD-8267-9DA08CCB04E3}" type="pres">
      <dgm:prSet presAssocID="{3BCAD6A2-FF5E-41FF-9EDA-4EC0D2F645DD}" presName="parentText" presStyleLbl="node1" presStyleIdx="0" presStyleCnt="5">
        <dgm:presLayoutVars>
          <dgm:chMax val="0"/>
          <dgm:bulletEnabled val="1"/>
        </dgm:presLayoutVars>
      </dgm:prSet>
      <dgm:spPr/>
    </dgm:pt>
    <dgm:pt modelId="{F8099A4D-AFFD-49CE-AEB9-AD258309D48B}" type="pres">
      <dgm:prSet presAssocID="{98A0211F-5806-487E-8774-9128BD2621AA}" presName="spacer" presStyleCnt="0"/>
      <dgm:spPr/>
    </dgm:pt>
    <dgm:pt modelId="{CA7CAD03-9461-45EE-9D3C-95F45323B3F7}" type="pres">
      <dgm:prSet presAssocID="{0AC0F1F8-BEB8-432E-B23B-9560E82DA397}" presName="parentText" presStyleLbl="node1" presStyleIdx="1" presStyleCnt="5">
        <dgm:presLayoutVars>
          <dgm:chMax val="0"/>
          <dgm:bulletEnabled val="1"/>
        </dgm:presLayoutVars>
      </dgm:prSet>
      <dgm:spPr/>
    </dgm:pt>
    <dgm:pt modelId="{BE637F2C-6FEF-465C-93E0-CCC98C1D1649}" type="pres">
      <dgm:prSet presAssocID="{34D1A844-F6B5-4DD8-B0B6-E7DC54EA19EE}" presName="spacer" presStyleCnt="0"/>
      <dgm:spPr/>
    </dgm:pt>
    <dgm:pt modelId="{18EA3B58-4D1B-4062-867C-A5AC49207EDF}" type="pres">
      <dgm:prSet presAssocID="{7D77EAEA-3041-4455-A94B-ACC763DF089F}" presName="parentText" presStyleLbl="node1" presStyleIdx="2" presStyleCnt="5">
        <dgm:presLayoutVars>
          <dgm:chMax val="0"/>
          <dgm:bulletEnabled val="1"/>
        </dgm:presLayoutVars>
      </dgm:prSet>
      <dgm:spPr/>
    </dgm:pt>
    <dgm:pt modelId="{54EF87FA-64F4-4B2D-A6D7-BF55121B3F6B}" type="pres">
      <dgm:prSet presAssocID="{354EB177-6A1F-439F-8372-75EF5676313A}" presName="spacer" presStyleCnt="0"/>
      <dgm:spPr/>
    </dgm:pt>
    <dgm:pt modelId="{3FCB4FB4-B15A-433C-B89A-2554AF898FFF}" type="pres">
      <dgm:prSet presAssocID="{04BB52F8-4597-48FC-BC50-59D76A02BEB9}" presName="parentText" presStyleLbl="node1" presStyleIdx="3" presStyleCnt="5">
        <dgm:presLayoutVars>
          <dgm:chMax val="0"/>
          <dgm:bulletEnabled val="1"/>
        </dgm:presLayoutVars>
      </dgm:prSet>
      <dgm:spPr/>
    </dgm:pt>
    <dgm:pt modelId="{6CE38E13-CB97-4D89-916E-7117B236C000}" type="pres">
      <dgm:prSet presAssocID="{61A52735-5368-43AF-A2E0-606C3D920D6A}" presName="spacer" presStyleCnt="0"/>
      <dgm:spPr/>
    </dgm:pt>
    <dgm:pt modelId="{C867F900-5834-4256-937B-58D2B0800031}" type="pres">
      <dgm:prSet presAssocID="{32C5BF8B-61F4-4377-A6BA-3B5868FA4EE4}" presName="parentText" presStyleLbl="node1" presStyleIdx="4" presStyleCnt="5">
        <dgm:presLayoutVars>
          <dgm:chMax val="0"/>
          <dgm:bulletEnabled val="1"/>
        </dgm:presLayoutVars>
      </dgm:prSet>
      <dgm:spPr/>
    </dgm:pt>
  </dgm:ptLst>
  <dgm:cxnLst>
    <dgm:cxn modelId="{0499A602-6E69-4EF0-8AE4-70058A241C0D}" srcId="{057B5D4B-9176-4E4A-B314-3DEA411F943B}" destId="{32C5BF8B-61F4-4377-A6BA-3B5868FA4EE4}" srcOrd="4" destOrd="0" parTransId="{848D2FB3-9ADC-44D0-A9CF-439C2428FC1A}" sibTransId="{2C4F2DD3-F557-4BFB-BBF2-1525AC6E2140}"/>
    <dgm:cxn modelId="{B817F121-258C-4C7B-86A9-FF3D65AD32B2}" srcId="{057B5D4B-9176-4E4A-B314-3DEA411F943B}" destId="{7D77EAEA-3041-4455-A94B-ACC763DF089F}" srcOrd="2" destOrd="0" parTransId="{E3E61AB5-B166-4839-B9A4-4818A1590A7D}" sibTransId="{354EB177-6A1F-439F-8372-75EF5676313A}"/>
    <dgm:cxn modelId="{5D5DC93A-008D-4DA5-9C29-3F9A8FBF533A}" type="presOf" srcId="{32C5BF8B-61F4-4377-A6BA-3B5868FA4EE4}" destId="{C867F900-5834-4256-937B-58D2B0800031}" srcOrd="0" destOrd="0" presId="urn:microsoft.com/office/officeart/2005/8/layout/vList2"/>
    <dgm:cxn modelId="{2FA22361-953C-4EDD-AF69-00A6242D8120}" type="presOf" srcId="{3BCAD6A2-FF5E-41FF-9EDA-4EC0D2F645DD}" destId="{2676F474-1F74-47AD-8267-9DA08CCB04E3}" srcOrd="0" destOrd="0" presId="urn:microsoft.com/office/officeart/2005/8/layout/vList2"/>
    <dgm:cxn modelId="{3EA64154-FC49-4639-B240-29042495C770}" srcId="{057B5D4B-9176-4E4A-B314-3DEA411F943B}" destId="{0AC0F1F8-BEB8-432E-B23B-9560E82DA397}" srcOrd="1" destOrd="0" parTransId="{0BB7E9A3-E0E6-4B56-8813-258F1140310F}" sibTransId="{34D1A844-F6B5-4DD8-B0B6-E7DC54EA19EE}"/>
    <dgm:cxn modelId="{44253C57-8FA7-4182-B517-ACD66A008DAB}" srcId="{057B5D4B-9176-4E4A-B314-3DEA411F943B}" destId="{04BB52F8-4597-48FC-BC50-59D76A02BEB9}" srcOrd="3" destOrd="0" parTransId="{9208F7A4-3B87-491C-BAA9-D8938D7B2B4A}" sibTransId="{61A52735-5368-43AF-A2E0-606C3D920D6A}"/>
    <dgm:cxn modelId="{DD2CDB7B-A044-4FA2-87CE-E780C9BA7728}" type="presOf" srcId="{04BB52F8-4597-48FC-BC50-59D76A02BEB9}" destId="{3FCB4FB4-B15A-433C-B89A-2554AF898FFF}" srcOrd="0" destOrd="0" presId="urn:microsoft.com/office/officeart/2005/8/layout/vList2"/>
    <dgm:cxn modelId="{AD6C89A2-4DB7-417E-9729-88A1EB2D198C}" type="presOf" srcId="{7D77EAEA-3041-4455-A94B-ACC763DF089F}" destId="{18EA3B58-4D1B-4062-867C-A5AC49207EDF}" srcOrd="0" destOrd="0" presId="urn:microsoft.com/office/officeart/2005/8/layout/vList2"/>
    <dgm:cxn modelId="{6D1104A5-F1C7-4B41-8B8C-524C30F1C8BE}" type="presOf" srcId="{057B5D4B-9176-4E4A-B314-3DEA411F943B}" destId="{730B98FF-CFBA-49E7-BC46-6D42E17BC776}" srcOrd="0" destOrd="0" presId="urn:microsoft.com/office/officeart/2005/8/layout/vList2"/>
    <dgm:cxn modelId="{9780B6B1-C9B4-4BFB-A520-7AE3ED433B84}" srcId="{057B5D4B-9176-4E4A-B314-3DEA411F943B}" destId="{3BCAD6A2-FF5E-41FF-9EDA-4EC0D2F645DD}" srcOrd="0" destOrd="0" parTransId="{7500B2A1-247F-4955-B8B8-C1309C6D1A6D}" sibTransId="{98A0211F-5806-487E-8774-9128BD2621AA}"/>
    <dgm:cxn modelId="{86227DE8-FB40-4F12-84E3-AC2CFF0BCDC7}" type="presOf" srcId="{0AC0F1F8-BEB8-432E-B23B-9560E82DA397}" destId="{CA7CAD03-9461-45EE-9D3C-95F45323B3F7}" srcOrd="0" destOrd="0" presId="urn:microsoft.com/office/officeart/2005/8/layout/vList2"/>
    <dgm:cxn modelId="{237FCB05-A8DE-44D8-888E-735C0D498B97}" type="presParOf" srcId="{730B98FF-CFBA-49E7-BC46-6D42E17BC776}" destId="{2676F474-1F74-47AD-8267-9DA08CCB04E3}" srcOrd="0" destOrd="0" presId="urn:microsoft.com/office/officeart/2005/8/layout/vList2"/>
    <dgm:cxn modelId="{0107CEE0-4317-43B6-9D9D-EC87D30CD534}" type="presParOf" srcId="{730B98FF-CFBA-49E7-BC46-6D42E17BC776}" destId="{F8099A4D-AFFD-49CE-AEB9-AD258309D48B}" srcOrd="1" destOrd="0" presId="urn:microsoft.com/office/officeart/2005/8/layout/vList2"/>
    <dgm:cxn modelId="{AF03CF46-554E-4509-97D1-C750A1ACB8C7}" type="presParOf" srcId="{730B98FF-CFBA-49E7-BC46-6D42E17BC776}" destId="{CA7CAD03-9461-45EE-9D3C-95F45323B3F7}" srcOrd="2" destOrd="0" presId="urn:microsoft.com/office/officeart/2005/8/layout/vList2"/>
    <dgm:cxn modelId="{DD223714-1FD4-49FF-924F-BA0D3FE29393}" type="presParOf" srcId="{730B98FF-CFBA-49E7-BC46-6D42E17BC776}" destId="{BE637F2C-6FEF-465C-93E0-CCC98C1D1649}" srcOrd="3" destOrd="0" presId="urn:microsoft.com/office/officeart/2005/8/layout/vList2"/>
    <dgm:cxn modelId="{39279AFC-AE3A-40C8-90F7-E36E439590BE}" type="presParOf" srcId="{730B98FF-CFBA-49E7-BC46-6D42E17BC776}" destId="{18EA3B58-4D1B-4062-867C-A5AC49207EDF}" srcOrd="4" destOrd="0" presId="urn:microsoft.com/office/officeart/2005/8/layout/vList2"/>
    <dgm:cxn modelId="{751E7AF2-D7EA-438B-B803-3A801D107278}" type="presParOf" srcId="{730B98FF-CFBA-49E7-BC46-6D42E17BC776}" destId="{54EF87FA-64F4-4B2D-A6D7-BF55121B3F6B}" srcOrd="5" destOrd="0" presId="urn:microsoft.com/office/officeart/2005/8/layout/vList2"/>
    <dgm:cxn modelId="{743F7558-DCA0-43C5-BFE6-7B1ED3E940E4}" type="presParOf" srcId="{730B98FF-CFBA-49E7-BC46-6D42E17BC776}" destId="{3FCB4FB4-B15A-433C-B89A-2554AF898FFF}" srcOrd="6" destOrd="0" presId="urn:microsoft.com/office/officeart/2005/8/layout/vList2"/>
    <dgm:cxn modelId="{A2210D31-268C-4551-A389-6C9B3BD785F7}" type="presParOf" srcId="{730B98FF-CFBA-49E7-BC46-6D42E17BC776}" destId="{6CE38E13-CB97-4D89-916E-7117B236C000}" srcOrd="7" destOrd="0" presId="urn:microsoft.com/office/officeart/2005/8/layout/vList2"/>
    <dgm:cxn modelId="{B222285E-43FA-48CE-A8AE-78C38300D191}" type="presParOf" srcId="{730B98FF-CFBA-49E7-BC46-6D42E17BC776}" destId="{C867F900-5834-4256-937B-58D2B080003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8D60CA-04C2-40B1-9B8E-6CCE681E3568}"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9ECEAD18-3C92-4850-8E89-FA8854642660}">
      <dgm:prSet/>
      <dgm:spPr/>
      <dgm:t>
        <a:bodyPr/>
        <a:lstStyle/>
        <a:p>
          <a:r>
            <a:rPr lang="es-EC"/>
            <a:t>ACM </a:t>
          </a:r>
          <a:r>
            <a:rPr lang="en-US"/>
            <a:t>Data Science Task Force (2021)</a:t>
          </a:r>
        </a:p>
      </dgm:t>
    </dgm:pt>
    <dgm:pt modelId="{C105D81F-4D22-445F-B141-52FD292423D0}" type="parTrans" cxnId="{5B2B2276-881F-4EA9-BB81-CD5C541EB9C9}">
      <dgm:prSet/>
      <dgm:spPr/>
      <dgm:t>
        <a:bodyPr/>
        <a:lstStyle/>
        <a:p>
          <a:endParaRPr lang="en-US"/>
        </a:p>
      </dgm:t>
    </dgm:pt>
    <dgm:pt modelId="{1742E6F4-8A57-4645-AFBF-41B0218B8078}" type="sibTrans" cxnId="{5B2B2276-881F-4EA9-BB81-CD5C541EB9C9}">
      <dgm:prSet/>
      <dgm:spPr/>
      <dgm:t>
        <a:bodyPr/>
        <a:lstStyle/>
        <a:p>
          <a:endParaRPr lang="en-US"/>
        </a:p>
      </dgm:t>
    </dgm:pt>
    <dgm:pt modelId="{2B2574B1-CF8C-4658-A14B-F854497DCC4D}">
      <dgm:prSet/>
      <dgm:spPr/>
      <dgm:t>
        <a:bodyPr/>
        <a:lstStyle/>
        <a:p>
          <a:r>
            <a:rPr lang="es-ES"/>
            <a:t>World Economic Forum (2025)</a:t>
          </a:r>
          <a:endParaRPr lang="en-US"/>
        </a:p>
      </dgm:t>
    </dgm:pt>
    <dgm:pt modelId="{E68582F8-5B08-49DA-9E20-A8361A1F0079}" type="parTrans" cxnId="{2A31EC37-4FF4-4AB7-AAFC-5B2260D3E97E}">
      <dgm:prSet/>
      <dgm:spPr/>
      <dgm:t>
        <a:bodyPr/>
        <a:lstStyle/>
        <a:p>
          <a:endParaRPr lang="en-US"/>
        </a:p>
      </dgm:t>
    </dgm:pt>
    <dgm:pt modelId="{4B81BD60-045A-4ECE-9C9F-2D5B00CD29F3}" type="sibTrans" cxnId="{2A31EC37-4FF4-4AB7-AAFC-5B2260D3E97E}">
      <dgm:prSet/>
      <dgm:spPr/>
      <dgm:t>
        <a:bodyPr/>
        <a:lstStyle/>
        <a:p>
          <a:endParaRPr lang="en-US"/>
        </a:p>
      </dgm:t>
    </dgm:pt>
    <dgm:pt modelId="{FA5B47EC-245F-4447-91E9-134F607D4F8F}">
      <dgm:prSet/>
      <dgm:spPr/>
      <dgm:t>
        <a:bodyPr/>
        <a:lstStyle/>
        <a:p>
          <a:r>
            <a:rPr lang="en-US"/>
            <a:t>ABET (2023)</a:t>
          </a:r>
        </a:p>
      </dgm:t>
    </dgm:pt>
    <dgm:pt modelId="{59F35E19-C8B8-4CA1-95A8-68DF9BBFC520}" type="parTrans" cxnId="{7D87A51A-24BC-45EC-8135-B47C464D971F}">
      <dgm:prSet/>
      <dgm:spPr/>
      <dgm:t>
        <a:bodyPr/>
        <a:lstStyle/>
        <a:p>
          <a:endParaRPr lang="en-US"/>
        </a:p>
      </dgm:t>
    </dgm:pt>
    <dgm:pt modelId="{254D3731-0CE1-4959-80B1-531DF14DEFAC}" type="sibTrans" cxnId="{7D87A51A-24BC-45EC-8135-B47C464D971F}">
      <dgm:prSet/>
      <dgm:spPr/>
      <dgm:t>
        <a:bodyPr/>
        <a:lstStyle/>
        <a:p>
          <a:endParaRPr lang="en-US"/>
        </a:p>
      </dgm:t>
    </dgm:pt>
    <dgm:pt modelId="{23275EC7-EB7C-4886-8F97-0C4D1348DF75}" type="pres">
      <dgm:prSet presAssocID="{188D60CA-04C2-40B1-9B8E-6CCE681E3568}" presName="hierChild1" presStyleCnt="0">
        <dgm:presLayoutVars>
          <dgm:chPref val="1"/>
          <dgm:dir/>
          <dgm:animOne val="branch"/>
          <dgm:animLvl val="lvl"/>
          <dgm:resizeHandles/>
        </dgm:presLayoutVars>
      </dgm:prSet>
      <dgm:spPr/>
    </dgm:pt>
    <dgm:pt modelId="{44029DE0-ECD4-4AB4-94D2-D86D0D078302}" type="pres">
      <dgm:prSet presAssocID="{9ECEAD18-3C92-4850-8E89-FA8854642660}" presName="hierRoot1" presStyleCnt="0"/>
      <dgm:spPr/>
    </dgm:pt>
    <dgm:pt modelId="{084F5583-B088-4F86-A092-0F703E7D6A16}" type="pres">
      <dgm:prSet presAssocID="{9ECEAD18-3C92-4850-8E89-FA8854642660}" presName="composite" presStyleCnt="0"/>
      <dgm:spPr/>
    </dgm:pt>
    <dgm:pt modelId="{185F1525-E9B2-4160-A4C8-9165A6568CF9}" type="pres">
      <dgm:prSet presAssocID="{9ECEAD18-3C92-4850-8E89-FA8854642660}" presName="background" presStyleLbl="node0" presStyleIdx="0" presStyleCnt="3"/>
      <dgm:spPr/>
    </dgm:pt>
    <dgm:pt modelId="{D69C8DB5-0540-46D2-8548-162E93EC2B2D}" type="pres">
      <dgm:prSet presAssocID="{9ECEAD18-3C92-4850-8E89-FA8854642660}" presName="text" presStyleLbl="fgAcc0" presStyleIdx="0" presStyleCnt="3">
        <dgm:presLayoutVars>
          <dgm:chPref val="3"/>
        </dgm:presLayoutVars>
      </dgm:prSet>
      <dgm:spPr/>
    </dgm:pt>
    <dgm:pt modelId="{700577FF-AB56-4027-B22A-E54ED47FD939}" type="pres">
      <dgm:prSet presAssocID="{9ECEAD18-3C92-4850-8E89-FA8854642660}" presName="hierChild2" presStyleCnt="0"/>
      <dgm:spPr/>
    </dgm:pt>
    <dgm:pt modelId="{4C208EB7-E8CC-425C-A751-DD07D72734D1}" type="pres">
      <dgm:prSet presAssocID="{2B2574B1-CF8C-4658-A14B-F854497DCC4D}" presName="hierRoot1" presStyleCnt="0"/>
      <dgm:spPr/>
    </dgm:pt>
    <dgm:pt modelId="{8D922ADF-8947-4783-8DF1-7342C62F09AA}" type="pres">
      <dgm:prSet presAssocID="{2B2574B1-CF8C-4658-A14B-F854497DCC4D}" presName="composite" presStyleCnt="0"/>
      <dgm:spPr/>
    </dgm:pt>
    <dgm:pt modelId="{8417BFB6-EDD7-4EB4-9187-1BD253B9A3BD}" type="pres">
      <dgm:prSet presAssocID="{2B2574B1-CF8C-4658-A14B-F854497DCC4D}" presName="background" presStyleLbl="node0" presStyleIdx="1" presStyleCnt="3"/>
      <dgm:spPr/>
    </dgm:pt>
    <dgm:pt modelId="{45A0A9E0-B896-4E20-9069-1A5DCBFEC32D}" type="pres">
      <dgm:prSet presAssocID="{2B2574B1-CF8C-4658-A14B-F854497DCC4D}" presName="text" presStyleLbl="fgAcc0" presStyleIdx="1" presStyleCnt="3">
        <dgm:presLayoutVars>
          <dgm:chPref val="3"/>
        </dgm:presLayoutVars>
      </dgm:prSet>
      <dgm:spPr/>
    </dgm:pt>
    <dgm:pt modelId="{903BDEF7-B287-474F-908C-9DA30AE840BA}" type="pres">
      <dgm:prSet presAssocID="{2B2574B1-CF8C-4658-A14B-F854497DCC4D}" presName="hierChild2" presStyleCnt="0"/>
      <dgm:spPr/>
    </dgm:pt>
    <dgm:pt modelId="{4ACCCF2B-C85E-44C8-9D66-6B7CE3AC86B0}" type="pres">
      <dgm:prSet presAssocID="{FA5B47EC-245F-4447-91E9-134F607D4F8F}" presName="hierRoot1" presStyleCnt="0"/>
      <dgm:spPr/>
    </dgm:pt>
    <dgm:pt modelId="{A29B0D6F-A4CE-4DB9-B97F-B2A390FCB27D}" type="pres">
      <dgm:prSet presAssocID="{FA5B47EC-245F-4447-91E9-134F607D4F8F}" presName="composite" presStyleCnt="0"/>
      <dgm:spPr/>
    </dgm:pt>
    <dgm:pt modelId="{26300404-DDDD-4F58-87FD-E9F711060114}" type="pres">
      <dgm:prSet presAssocID="{FA5B47EC-245F-4447-91E9-134F607D4F8F}" presName="background" presStyleLbl="node0" presStyleIdx="2" presStyleCnt="3"/>
      <dgm:spPr/>
    </dgm:pt>
    <dgm:pt modelId="{9B1223F3-BB90-4665-9681-D7AA49C4EF64}" type="pres">
      <dgm:prSet presAssocID="{FA5B47EC-245F-4447-91E9-134F607D4F8F}" presName="text" presStyleLbl="fgAcc0" presStyleIdx="2" presStyleCnt="3">
        <dgm:presLayoutVars>
          <dgm:chPref val="3"/>
        </dgm:presLayoutVars>
      </dgm:prSet>
      <dgm:spPr/>
    </dgm:pt>
    <dgm:pt modelId="{84F25A14-5AC5-4985-BECD-94A41B0024B9}" type="pres">
      <dgm:prSet presAssocID="{FA5B47EC-245F-4447-91E9-134F607D4F8F}" presName="hierChild2" presStyleCnt="0"/>
      <dgm:spPr/>
    </dgm:pt>
  </dgm:ptLst>
  <dgm:cxnLst>
    <dgm:cxn modelId="{7D87A51A-24BC-45EC-8135-B47C464D971F}" srcId="{188D60CA-04C2-40B1-9B8E-6CCE681E3568}" destId="{FA5B47EC-245F-4447-91E9-134F607D4F8F}" srcOrd="2" destOrd="0" parTransId="{59F35E19-C8B8-4CA1-95A8-68DF9BBFC520}" sibTransId="{254D3731-0CE1-4959-80B1-531DF14DEFAC}"/>
    <dgm:cxn modelId="{2A31EC37-4FF4-4AB7-AAFC-5B2260D3E97E}" srcId="{188D60CA-04C2-40B1-9B8E-6CCE681E3568}" destId="{2B2574B1-CF8C-4658-A14B-F854497DCC4D}" srcOrd="1" destOrd="0" parTransId="{E68582F8-5B08-49DA-9E20-A8361A1F0079}" sibTransId="{4B81BD60-045A-4ECE-9C9F-2D5B00CD29F3}"/>
    <dgm:cxn modelId="{9AB40D6A-50EB-4343-B8BF-1F8DF99EFECA}" type="presOf" srcId="{FA5B47EC-245F-4447-91E9-134F607D4F8F}" destId="{9B1223F3-BB90-4665-9681-D7AA49C4EF64}" srcOrd="0" destOrd="0" presId="urn:microsoft.com/office/officeart/2005/8/layout/hierarchy1"/>
    <dgm:cxn modelId="{5B2B2276-881F-4EA9-BB81-CD5C541EB9C9}" srcId="{188D60CA-04C2-40B1-9B8E-6CCE681E3568}" destId="{9ECEAD18-3C92-4850-8E89-FA8854642660}" srcOrd="0" destOrd="0" parTransId="{C105D81F-4D22-445F-B141-52FD292423D0}" sibTransId="{1742E6F4-8A57-4645-AFBF-41B0218B8078}"/>
    <dgm:cxn modelId="{41182876-19B9-4BA3-8CDA-EE42951910A0}" type="presOf" srcId="{2B2574B1-CF8C-4658-A14B-F854497DCC4D}" destId="{45A0A9E0-B896-4E20-9069-1A5DCBFEC32D}" srcOrd="0" destOrd="0" presId="urn:microsoft.com/office/officeart/2005/8/layout/hierarchy1"/>
    <dgm:cxn modelId="{A3A00DA1-79A3-43EE-ACE9-6F3DC4C68124}" type="presOf" srcId="{9ECEAD18-3C92-4850-8E89-FA8854642660}" destId="{D69C8DB5-0540-46D2-8548-162E93EC2B2D}" srcOrd="0" destOrd="0" presId="urn:microsoft.com/office/officeart/2005/8/layout/hierarchy1"/>
    <dgm:cxn modelId="{1BA564E1-0E31-4A5D-8C20-1C2DD155B8ED}" type="presOf" srcId="{188D60CA-04C2-40B1-9B8E-6CCE681E3568}" destId="{23275EC7-EB7C-4886-8F97-0C4D1348DF75}" srcOrd="0" destOrd="0" presId="urn:microsoft.com/office/officeart/2005/8/layout/hierarchy1"/>
    <dgm:cxn modelId="{2D828B62-E88B-419F-B6BD-FBCCEFA3D216}" type="presParOf" srcId="{23275EC7-EB7C-4886-8F97-0C4D1348DF75}" destId="{44029DE0-ECD4-4AB4-94D2-D86D0D078302}" srcOrd="0" destOrd="0" presId="urn:microsoft.com/office/officeart/2005/8/layout/hierarchy1"/>
    <dgm:cxn modelId="{EF609A5B-523F-4397-8103-775F2B62ED4F}" type="presParOf" srcId="{44029DE0-ECD4-4AB4-94D2-D86D0D078302}" destId="{084F5583-B088-4F86-A092-0F703E7D6A16}" srcOrd="0" destOrd="0" presId="urn:microsoft.com/office/officeart/2005/8/layout/hierarchy1"/>
    <dgm:cxn modelId="{D86D0346-157E-4541-8F37-A545F2DBB51D}" type="presParOf" srcId="{084F5583-B088-4F86-A092-0F703E7D6A16}" destId="{185F1525-E9B2-4160-A4C8-9165A6568CF9}" srcOrd="0" destOrd="0" presId="urn:microsoft.com/office/officeart/2005/8/layout/hierarchy1"/>
    <dgm:cxn modelId="{520743C5-636E-4097-AFDF-CCF0218DEA86}" type="presParOf" srcId="{084F5583-B088-4F86-A092-0F703E7D6A16}" destId="{D69C8DB5-0540-46D2-8548-162E93EC2B2D}" srcOrd="1" destOrd="0" presId="urn:microsoft.com/office/officeart/2005/8/layout/hierarchy1"/>
    <dgm:cxn modelId="{B671A3A4-6D5F-443B-BA6B-784A0935C3AA}" type="presParOf" srcId="{44029DE0-ECD4-4AB4-94D2-D86D0D078302}" destId="{700577FF-AB56-4027-B22A-E54ED47FD939}" srcOrd="1" destOrd="0" presId="urn:microsoft.com/office/officeart/2005/8/layout/hierarchy1"/>
    <dgm:cxn modelId="{10F4DEBB-E45E-4993-AAD4-4A614E223B39}" type="presParOf" srcId="{23275EC7-EB7C-4886-8F97-0C4D1348DF75}" destId="{4C208EB7-E8CC-425C-A751-DD07D72734D1}" srcOrd="1" destOrd="0" presId="urn:microsoft.com/office/officeart/2005/8/layout/hierarchy1"/>
    <dgm:cxn modelId="{81B3AF99-F410-4E9E-8F17-0521F3891BBC}" type="presParOf" srcId="{4C208EB7-E8CC-425C-A751-DD07D72734D1}" destId="{8D922ADF-8947-4783-8DF1-7342C62F09AA}" srcOrd="0" destOrd="0" presId="urn:microsoft.com/office/officeart/2005/8/layout/hierarchy1"/>
    <dgm:cxn modelId="{140AD8E8-E45C-41D5-B382-EDA921D82021}" type="presParOf" srcId="{8D922ADF-8947-4783-8DF1-7342C62F09AA}" destId="{8417BFB6-EDD7-4EB4-9187-1BD253B9A3BD}" srcOrd="0" destOrd="0" presId="urn:microsoft.com/office/officeart/2005/8/layout/hierarchy1"/>
    <dgm:cxn modelId="{E1CC430C-7867-43A3-A3DF-61FF78535C37}" type="presParOf" srcId="{8D922ADF-8947-4783-8DF1-7342C62F09AA}" destId="{45A0A9E0-B896-4E20-9069-1A5DCBFEC32D}" srcOrd="1" destOrd="0" presId="urn:microsoft.com/office/officeart/2005/8/layout/hierarchy1"/>
    <dgm:cxn modelId="{3ACC5324-A808-446B-8822-CEAB67C4B711}" type="presParOf" srcId="{4C208EB7-E8CC-425C-A751-DD07D72734D1}" destId="{903BDEF7-B287-474F-908C-9DA30AE840BA}" srcOrd="1" destOrd="0" presId="urn:microsoft.com/office/officeart/2005/8/layout/hierarchy1"/>
    <dgm:cxn modelId="{AEE96669-156F-4818-9813-95F3EF5A0B38}" type="presParOf" srcId="{23275EC7-EB7C-4886-8F97-0C4D1348DF75}" destId="{4ACCCF2B-C85E-44C8-9D66-6B7CE3AC86B0}" srcOrd="2" destOrd="0" presId="urn:microsoft.com/office/officeart/2005/8/layout/hierarchy1"/>
    <dgm:cxn modelId="{E5C98FDB-64ED-4F69-9015-F22E7678DAF8}" type="presParOf" srcId="{4ACCCF2B-C85E-44C8-9D66-6B7CE3AC86B0}" destId="{A29B0D6F-A4CE-4DB9-B97F-B2A390FCB27D}" srcOrd="0" destOrd="0" presId="urn:microsoft.com/office/officeart/2005/8/layout/hierarchy1"/>
    <dgm:cxn modelId="{E8F5720E-E91C-4A8B-BBB0-C29FF6989C52}" type="presParOf" srcId="{A29B0D6F-A4CE-4DB9-B97F-B2A390FCB27D}" destId="{26300404-DDDD-4F58-87FD-E9F711060114}" srcOrd="0" destOrd="0" presId="urn:microsoft.com/office/officeart/2005/8/layout/hierarchy1"/>
    <dgm:cxn modelId="{37C412FB-9161-49CC-815B-F83AF1037B23}" type="presParOf" srcId="{A29B0D6F-A4CE-4DB9-B97F-B2A390FCB27D}" destId="{9B1223F3-BB90-4665-9681-D7AA49C4EF64}" srcOrd="1" destOrd="0" presId="urn:microsoft.com/office/officeart/2005/8/layout/hierarchy1"/>
    <dgm:cxn modelId="{29F82F76-2BB9-49C3-A17D-324C1F11D0E3}" type="presParOf" srcId="{4ACCCF2B-C85E-44C8-9D66-6B7CE3AC86B0}" destId="{84F25A14-5AC5-4985-BECD-94A41B0024B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9DE475-5945-4B4B-8F1B-F5FB79EE163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EC"/>
        </a:p>
      </dgm:t>
    </dgm:pt>
    <dgm:pt modelId="{D05D3E09-BB61-448C-82FC-006F45F6C48E}">
      <dgm:prSet phldrT="[Texto]"/>
      <dgm:spPr/>
      <dgm:t>
        <a:bodyPr/>
        <a:lstStyle/>
        <a:p>
          <a:r>
            <a:rPr lang="es-EC"/>
            <a:t>Científico de Datos *</a:t>
          </a:r>
        </a:p>
      </dgm:t>
    </dgm:pt>
    <dgm:pt modelId="{AD00C03C-C163-4737-9CE6-7A07E1AC8E9F}" type="parTrans" cxnId="{7D51E12A-220F-46EF-AB7A-F885714D4529}">
      <dgm:prSet/>
      <dgm:spPr/>
      <dgm:t>
        <a:bodyPr/>
        <a:lstStyle/>
        <a:p>
          <a:endParaRPr lang="es-EC"/>
        </a:p>
      </dgm:t>
    </dgm:pt>
    <dgm:pt modelId="{78EA035F-1E04-4958-A3F9-57D77C592937}" type="sibTrans" cxnId="{7D51E12A-220F-46EF-AB7A-F885714D4529}">
      <dgm:prSet/>
      <dgm:spPr/>
      <dgm:t>
        <a:bodyPr/>
        <a:lstStyle/>
        <a:p>
          <a:endParaRPr lang="es-EC"/>
        </a:p>
      </dgm:t>
    </dgm:pt>
    <dgm:pt modelId="{85781701-8EC6-476B-94B5-62A9DA93844E}">
      <dgm:prSet phldrT="[Texto]"/>
      <dgm:spPr/>
      <dgm:t>
        <a:bodyPr/>
        <a:lstStyle/>
        <a:p>
          <a:r>
            <a:rPr lang="es-EC" dirty="0"/>
            <a:t>Ingeniero</a:t>
          </a:r>
          <a:r>
            <a:rPr lang="en-US" dirty="0"/>
            <a:t>/a de Datos *</a:t>
          </a:r>
          <a:endParaRPr lang="es-EC" dirty="0"/>
        </a:p>
      </dgm:t>
    </dgm:pt>
    <dgm:pt modelId="{6657F725-44B6-4249-9B73-EDED57F9B78B}" type="parTrans" cxnId="{E9D76F5C-9DFE-4F49-8142-569E877481EE}">
      <dgm:prSet/>
      <dgm:spPr/>
      <dgm:t>
        <a:bodyPr/>
        <a:lstStyle/>
        <a:p>
          <a:endParaRPr lang="es-EC"/>
        </a:p>
      </dgm:t>
    </dgm:pt>
    <dgm:pt modelId="{0C1711B6-2361-46C6-AD63-01C4F58EB6A3}" type="sibTrans" cxnId="{E9D76F5C-9DFE-4F49-8142-569E877481EE}">
      <dgm:prSet/>
      <dgm:spPr/>
      <dgm:t>
        <a:bodyPr/>
        <a:lstStyle/>
        <a:p>
          <a:endParaRPr lang="es-EC"/>
        </a:p>
      </dgm:t>
    </dgm:pt>
    <dgm:pt modelId="{2683ABC6-9935-4E53-A063-C435933CC3EC}">
      <dgm:prSet phldrT="[Texto]"/>
      <dgm:spPr/>
      <dgm:t>
        <a:bodyPr/>
        <a:lstStyle/>
        <a:p>
          <a:r>
            <a:rPr lang="es-EC"/>
            <a:t>Sistemas distribuidos y computación en la nube </a:t>
          </a:r>
        </a:p>
      </dgm:t>
    </dgm:pt>
    <dgm:pt modelId="{E60E311D-0B32-4CA6-AA93-B075CA752446}" type="parTrans" cxnId="{BFC82B9E-977E-4527-8365-4182C0B358E7}">
      <dgm:prSet/>
      <dgm:spPr/>
      <dgm:t>
        <a:bodyPr/>
        <a:lstStyle/>
        <a:p>
          <a:endParaRPr lang="es-EC"/>
        </a:p>
      </dgm:t>
    </dgm:pt>
    <dgm:pt modelId="{4062F647-5FD0-44B7-9707-A9722A17516E}" type="sibTrans" cxnId="{BFC82B9E-977E-4527-8365-4182C0B358E7}">
      <dgm:prSet/>
      <dgm:spPr/>
      <dgm:t>
        <a:bodyPr/>
        <a:lstStyle/>
        <a:p>
          <a:endParaRPr lang="es-EC"/>
        </a:p>
      </dgm:t>
    </dgm:pt>
    <dgm:pt modelId="{CC95EBEA-EFC7-4CEC-81B5-1B4798A7AB39}">
      <dgm:prSet phldrT="[Texto]"/>
      <dgm:spPr/>
      <dgm:t>
        <a:bodyPr/>
        <a:lstStyle/>
        <a:p>
          <a:r>
            <a:rPr lang="es-EC"/>
            <a:t>Fundamentos de Ciencia de Datos e IA</a:t>
          </a:r>
        </a:p>
      </dgm:t>
    </dgm:pt>
    <dgm:pt modelId="{ED9DC2E7-581E-4D74-A83A-CAD8D5FF1EB7}" type="parTrans" cxnId="{864B53F4-C07A-4A63-B2BD-0287AA6E7B73}">
      <dgm:prSet/>
      <dgm:spPr/>
      <dgm:t>
        <a:bodyPr/>
        <a:lstStyle/>
        <a:p>
          <a:endParaRPr lang="es-EC"/>
        </a:p>
      </dgm:t>
    </dgm:pt>
    <dgm:pt modelId="{298D6928-3815-4C83-A152-3B46CBAF9597}" type="sibTrans" cxnId="{864B53F4-C07A-4A63-B2BD-0287AA6E7B73}">
      <dgm:prSet/>
      <dgm:spPr/>
      <dgm:t>
        <a:bodyPr/>
        <a:lstStyle/>
        <a:p>
          <a:endParaRPr lang="es-EC"/>
        </a:p>
      </dgm:t>
    </dgm:pt>
    <dgm:pt modelId="{A23AD3D8-6B3F-4A43-8559-5077D66F0521}">
      <dgm:prSet phldrT="[Texto]"/>
      <dgm:spPr/>
      <dgm:t>
        <a:bodyPr/>
        <a:lstStyle/>
        <a:p>
          <a:r>
            <a:rPr lang="es-EC"/>
            <a:t>Sistemas de Machine </a:t>
          </a:r>
          <a:r>
            <a:rPr lang="es-EC" err="1"/>
            <a:t>Learning</a:t>
          </a:r>
          <a:endParaRPr lang="es-EC"/>
        </a:p>
      </dgm:t>
    </dgm:pt>
    <dgm:pt modelId="{5A6F5FF5-493A-4C5D-B7F5-38356CC23148}" type="parTrans" cxnId="{D9D8C1B3-ACA2-44D3-A05C-B7E01B321F01}">
      <dgm:prSet/>
      <dgm:spPr/>
      <dgm:t>
        <a:bodyPr/>
        <a:lstStyle/>
        <a:p>
          <a:endParaRPr lang="es-EC"/>
        </a:p>
      </dgm:t>
    </dgm:pt>
    <dgm:pt modelId="{AAAC5CC7-D76F-4E61-BBC3-82CE0F040972}" type="sibTrans" cxnId="{D9D8C1B3-ACA2-44D3-A05C-B7E01B321F01}">
      <dgm:prSet/>
      <dgm:spPr/>
      <dgm:t>
        <a:bodyPr/>
        <a:lstStyle/>
        <a:p>
          <a:endParaRPr lang="es-EC"/>
        </a:p>
      </dgm:t>
    </dgm:pt>
    <dgm:pt modelId="{CE6CEFDA-0C54-4E74-83BB-4410E3FB4A35}">
      <dgm:prSet phldrT="[Texto]"/>
      <dgm:spPr/>
      <dgm:t>
        <a:bodyPr/>
        <a:lstStyle/>
        <a:p>
          <a:r>
            <a:rPr lang="es-EC" dirty="0"/>
            <a:t>Machine Learning</a:t>
          </a:r>
        </a:p>
      </dgm:t>
    </dgm:pt>
    <dgm:pt modelId="{C329ED3A-F9D5-4F13-A455-F022AF723B0A}" type="parTrans" cxnId="{6C02B809-2321-46F0-95B3-EDE2D7F71E7A}">
      <dgm:prSet/>
      <dgm:spPr/>
      <dgm:t>
        <a:bodyPr/>
        <a:lstStyle/>
        <a:p>
          <a:endParaRPr lang="es-EC"/>
        </a:p>
      </dgm:t>
    </dgm:pt>
    <dgm:pt modelId="{20B4DAEF-99F4-4DA1-8BC5-78B7F2CDEC51}" type="sibTrans" cxnId="{6C02B809-2321-46F0-95B3-EDE2D7F71E7A}">
      <dgm:prSet/>
      <dgm:spPr/>
      <dgm:t>
        <a:bodyPr/>
        <a:lstStyle/>
        <a:p>
          <a:endParaRPr lang="es-EC"/>
        </a:p>
      </dgm:t>
    </dgm:pt>
    <dgm:pt modelId="{13EE41FE-3EE8-4D7D-BCE2-ABDB26C8A0B6}">
      <dgm:prSet phldrT="[Texto]"/>
      <dgm:spPr/>
      <dgm:t>
        <a:bodyPr/>
        <a:lstStyle/>
        <a:p>
          <a:r>
            <a:rPr lang="en-US" dirty="0" err="1"/>
            <a:t>Desarrollador</a:t>
          </a:r>
          <a:r>
            <a:rPr lang="en-US" dirty="0"/>
            <a:t> de </a:t>
          </a:r>
          <a:r>
            <a:rPr lang="en-US" dirty="0" err="1"/>
            <a:t>aplicaciones</a:t>
          </a:r>
          <a:r>
            <a:rPr lang="en-US" dirty="0"/>
            <a:t> </a:t>
          </a:r>
          <a:r>
            <a:rPr lang="en-US" dirty="0" err="1"/>
            <a:t>basadas</a:t>
          </a:r>
          <a:r>
            <a:rPr lang="en-US" dirty="0"/>
            <a:t> </a:t>
          </a:r>
          <a:r>
            <a:rPr lang="en-US" dirty="0" err="1"/>
            <a:t>en</a:t>
          </a:r>
          <a:r>
            <a:rPr lang="en-US" dirty="0"/>
            <a:t> </a:t>
          </a:r>
          <a:r>
            <a:rPr lang="en-US" dirty="0" err="1"/>
            <a:t>datos</a:t>
          </a:r>
          <a:r>
            <a:rPr lang="en-US" dirty="0"/>
            <a:t> +</a:t>
          </a:r>
          <a:endParaRPr lang="es-EC" dirty="0"/>
        </a:p>
      </dgm:t>
    </dgm:pt>
    <dgm:pt modelId="{02A14E17-4C82-4E3A-B3DA-7F3B3D0680EA}" type="parTrans" cxnId="{A8A06F13-D2FB-47DB-A446-89A12160B87A}">
      <dgm:prSet/>
      <dgm:spPr/>
      <dgm:t>
        <a:bodyPr/>
        <a:lstStyle/>
        <a:p>
          <a:endParaRPr lang="es-EC"/>
        </a:p>
      </dgm:t>
    </dgm:pt>
    <dgm:pt modelId="{3CE367BD-9771-4405-AECB-7ACE5CB593C8}" type="sibTrans" cxnId="{A8A06F13-D2FB-47DB-A446-89A12160B87A}">
      <dgm:prSet/>
      <dgm:spPr/>
      <dgm:t>
        <a:bodyPr/>
        <a:lstStyle/>
        <a:p>
          <a:endParaRPr lang="es-EC"/>
        </a:p>
      </dgm:t>
    </dgm:pt>
    <dgm:pt modelId="{3337F48E-66CC-4AFC-9595-D9F6CFAEF119}">
      <dgm:prSet phldrT="[Texto]"/>
      <dgm:spPr/>
      <dgm:t>
        <a:bodyPr/>
        <a:lstStyle/>
        <a:p>
          <a:r>
            <a:rPr lang="es-EC" dirty="0"/>
            <a:t>Desarrollo de aplicaciones web y móviles</a:t>
          </a:r>
        </a:p>
      </dgm:t>
    </dgm:pt>
    <dgm:pt modelId="{EBDA0FD1-38C2-4817-A24A-AF23B67A92F3}" type="parTrans" cxnId="{A9A17438-1897-4FC3-A5ED-9510D8EE8E2C}">
      <dgm:prSet/>
      <dgm:spPr/>
      <dgm:t>
        <a:bodyPr/>
        <a:lstStyle/>
        <a:p>
          <a:endParaRPr lang="es-EC"/>
        </a:p>
      </dgm:t>
    </dgm:pt>
    <dgm:pt modelId="{3B470DE3-A481-42AA-BEC7-1616805607A1}" type="sibTrans" cxnId="{A9A17438-1897-4FC3-A5ED-9510D8EE8E2C}">
      <dgm:prSet/>
      <dgm:spPr/>
      <dgm:t>
        <a:bodyPr/>
        <a:lstStyle/>
        <a:p>
          <a:endParaRPr lang="es-EC"/>
        </a:p>
      </dgm:t>
    </dgm:pt>
    <dgm:pt modelId="{F7EE4B8E-E7C8-47A9-A520-2DAC21BB0F20}">
      <dgm:prSet phldrT="[Texto]"/>
      <dgm:spPr/>
      <dgm:t>
        <a:bodyPr/>
        <a:lstStyle/>
        <a:p>
          <a:r>
            <a:rPr lang="es-EC"/>
            <a:t>Visualización de Información</a:t>
          </a:r>
          <a:endParaRPr lang="es-EC" dirty="0"/>
        </a:p>
      </dgm:t>
    </dgm:pt>
    <dgm:pt modelId="{B2661EED-7B57-4C09-B3B0-FB349A0D2B05}" type="parTrans" cxnId="{A9F384C7-751C-414E-9428-3509F71B5D81}">
      <dgm:prSet/>
      <dgm:spPr/>
      <dgm:t>
        <a:bodyPr/>
        <a:lstStyle/>
        <a:p>
          <a:endParaRPr lang="es-EC"/>
        </a:p>
      </dgm:t>
    </dgm:pt>
    <dgm:pt modelId="{41D247E6-256D-4D55-845C-57CBE948EACC}" type="sibTrans" cxnId="{A9F384C7-751C-414E-9428-3509F71B5D81}">
      <dgm:prSet/>
      <dgm:spPr/>
      <dgm:t>
        <a:bodyPr/>
        <a:lstStyle/>
        <a:p>
          <a:endParaRPr lang="es-EC"/>
        </a:p>
      </dgm:t>
    </dgm:pt>
    <dgm:pt modelId="{3EB67743-7098-4EF7-9121-5F727AF6818C}">
      <dgm:prSet phldrT="[Texto]"/>
      <dgm:spPr/>
      <dgm:t>
        <a:bodyPr/>
        <a:lstStyle/>
        <a:p>
          <a:r>
            <a:rPr lang="es-EC" dirty="0"/>
            <a:t>Ingeniero</a:t>
          </a:r>
          <a:r>
            <a:rPr lang="en-US" dirty="0"/>
            <a:t>/a </a:t>
          </a:r>
          <a:r>
            <a:rPr lang="en-US" dirty="0" err="1"/>
            <a:t>en</a:t>
          </a:r>
          <a:r>
            <a:rPr lang="en-US" dirty="0"/>
            <a:t> Machine Learning **</a:t>
          </a:r>
          <a:endParaRPr lang="es-EC" dirty="0"/>
        </a:p>
      </dgm:t>
    </dgm:pt>
    <dgm:pt modelId="{45B3B0D2-1118-4FB5-96B3-09605A846CC6}" type="parTrans" cxnId="{295F3B19-AD41-4EDF-AF56-218D58C3488D}">
      <dgm:prSet/>
      <dgm:spPr/>
      <dgm:t>
        <a:bodyPr/>
        <a:lstStyle/>
        <a:p>
          <a:endParaRPr lang="es-EC"/>
        </a:p>
      </dgm:t>
    </dgm:pt>
    <dgm:pt modelId="{D498AEDC-DB63-45B6-B48E-114BCD83F512}" type="sibTrans" cxnId="{295F3B19-AD41-4EDF-AF56-218D58C3488D}">
      <dgm:prSet/>
      <dgm:spPr/>
      <dgm:t>
        <a:bodyPr/>
        <a:lstStyle/>
        <a:p>
          <a:endParaRPr lang="es-EC"/>
        </a:p>
      </dgm:t>
    </dgm:pt>
    <dgm:pt modelId="{1EF129EA-8190-4E98-9BEF-3AFEDEF77696}">
      <dgm:prSet/>
      <dgm:spPr/>
      <dgm:t>
        <a:bodyPr/>
        <a:lstStyle/>
        <a:p>
          <a:r>
            <a:rPr lang="es-EC" dirty="0"/>
            <a:t>Machine Learning</a:t>
          </a:r>
        </a:p>
      </dgm:t>
    </dgm:pt>
    <dgm:pt modelId="{FA009948-1F8A-4295-98CB-301CE8400C3B}" type="parTrans" cxnId="{D9089BD8-ABA3-437B-A023-BCE44010A260}">
      <dgm:prSet/>
      <dgm:spPr/>
      <dgm:t>
        <a:bodyPr/>
        <a:lstStyle/>
        <a:p>
          <a:endParaRPr lang="es-EC"/>
        </a:p>
      </dgm:t>
    </dgm:pt>
    <dgm:pt modelId="{6EEF98B8-0263-477B-B74A-7C9960F9F8F0}" type="sibTrans" cxnId="{D9089BD8-ABA3-437B-A023-BCE44010A260}">
      <dgm:prSet/>
      <dgm:spPr/>
      <dgm:t>
        <a:bodyPr/>
        <a:lstStyle/>
        <a:p>
          <a:endParaRPr lang="es-EC"/>
        </a:p>
      </dgm:t>
    </dgm:pt>
    <dgm:pt modelId="{4B1B8248-FDB3-4945-AF36-36A875AAC83E}">
      <dgm:prSet/>
      <dgm:spPr/>
      <dgm:t>
        <a:bodyPr/>
        <a:lstStyle/>
        <a:p>
          <a:r>
            <a:rPr lang="es-EC"/>
            <a:t>Deep Learning</a:t>
          </a:r>
          <a:endParaRPr lang="es-EC" dirty="0"/>
        </a:p>
      </dgm:t>
    </dgm:pt>
    <dgm:pt modelId="{78506C0C-4B13-4FF2-A976-2B03FC9A3B20}" type="parTrans" cxnId="{EEED9CE8-2613-4AD4-B72F-7686FC5A0864}">
      <dgm:prSet/>
      <dgm:spPr/>
      <dgm:t>
        <a:bodyPr/>
        <a:lstStyle/>
        <a:p>
          <a:endParaRPr lang="es-EC"/>
        </a:p>
      </dgm:t>
    </dgm:pt>
    <dgm:pt modelId="{CDCC4DB4-95F2-44F8-A79F-80CBED7EA4D7}" type="sibTrans" cxnId="{EEED9CE8-2613-4AD4-B72F-7686FC5A0864}">
      <dgm:prSet/>
      <dgm:spPr/>
      <dgm:t>
        <a:bodyPr/>
        <a:lstStyle/>
        <a:p>
          <a:endParaRPr lang="es-EC"/>
        </a:p>
      </dgm:t>
    </dgm:pt>
    <dgm:pt modelId="{7FA2FBD6-5985-4F79-BC2C-831B8681AFDC}" type="pres">
      <dgm:prSet presAssocID="{B39DE475-5945-4B4B-8F1B-F5FB79EE163E}" presName="Name0" presStyleCnt="0">
        <dgm:presLayoutVars>
          <dgm:dir/>
          <dgm:animLvl val="lvl"/>
          <dgm:resizeHandles val="exact"/>
        </dgm:presLayoutVars>
      </dgm:prSet>
      <dgm:spPr/>
    </dgm:pt>
    <dgm:pt modelId="{B1170EB1-8E65-4F02-9F1E-6907BC173908}" type="pres">
      <dgm:prSet presAssocID="{D05D3E09-BB61-448C-82FC-006F45F6C48E}" presName="composite" presStyleCnt="0"/>
      <dgm:spPr/>
    </dgm:pt>
    <dgm:pt modelId="{738B7E84-575D-49B6-B1F5-1F95AE48927B}" type="pres">
      <dgm:prSet presAssocID="{D05D3E09-BB61-448C-82FC-006F45F6C48E}" presName="parTx" presStyleLbl="alignNode1" presStyleIdx="0" presStyleCnt="4">
        <dgm:presLayoutVars>
          <dgm:chMax val="0"/>
          <dgm:chPref val="0"/>
          <dgm:bulletEnabled val="1"/>
        </dgm:presLayoutVars>
      </dgm:prSet>
      <dgm:spPr/>
    </dgm:pt>
    <dgm:pt modelId="{EFF52D13-2CD7-43F9-A6B3-4DF664FDEBAB}" type="pres">
      <dgm:prSet presAssocID="{D05D3E09-BB61-448C-82FC-006F45F6C48E}" presName="desTx" presStyleLbl="alignAccFollowNode1" presStyleIdx="0" presStyleCnt="4">
        <dgm:presLayoutVars>
          <dgm:bulletEnabled val="1"/>
        </dgm:presLayoutVars>
      </dgm:prSet>
      <dgm:spPr/>
    </dgm:pt>
    <dgm:pt modelId="{DB3F7387-04F5-49CF-A214-D5DC13382F7F}" type="pres">
      <dgm:prSet presAssocID="{78EA035F-1E04-4958-A3F9-57D77C592937}" presName="space" presStyleCnt="0"/>
      <dgm:spPr/>
    </dgm:pt>
    <dgm:pt modelId="{CC8A75D1-B4C9-4071-A53A-8AAC439024B5}" type="pres">
      <dgm:prSet presAssocID="{13EE41FE-3EE8-4D7D-BCE2-ABDB26C8A0B6}" presName="composite" presStyleCnt="0"/>
      <dgm:spPr/>
    </dgm:pt>
    <dgm:pt modelId="{ABF6758B-78D7-4807-B8EB-36D361ADE136}" type="pres">
      <dgm:prSet presAssocID="{13EE41FE-3EE8-4D7D-BCE2-ABDB26C8A0B6}" presName="parTx" presStyleLbl="alignNode1" presStyleIdx="1" presStyleCnt="4">
        <dgm:presLayoutVars>
          <dgm:chMax val="0"/>
          <dgm:chPref val="0"/>
          <dgm:bulletEnabled val="1"/>
        </dgm:presLayoutVars>
      </dgm:prSet>
      <dgm:spPr/>
    </dgm:pt>
    <dgm:pt modelId="{93A1DD71-C1FE-4470-8EB5-942B43EDE756}" type="pres">
      <dgm:prSet presAssocID="{13EE41FE-3EE8-4D7D-BCE2-ABDB26C8A0B6}" presName="desTx" presStyleLbl="alignAccFollowNode1" presStyleIdx="1" presStyleCnt="4">
        <dgm:presLayoutVars>
          <dgm:bulletEnabled val="1"/>
        </dgm:presLayoutVars>
      </dgm:prSet>
      <dgm:spPr/>
    </dgm:pt>
    <dgm:pt modelId="{A7C2D6EC-1EF9-4FDA-8471-34346E17934E}" type="pres">
      <dgm:prSet presAssocID="{3CE367BD-9771-4405-AECB-7ACE5CB593C8}" presName="space" presStyleCnt="0"/>
      <dgm:spPr/>
    </dgm:pt>
    <dgm:pt modelId="{9CA5F9AF-1F51-4DB5-B80A-EF79D02F3F44}" type="pres">
      <dgm:prSet presAssocID="{3EB67743-7098-4EF7-9121-5F727AF6818C}" presName="composite" presStyleCnt="0"/>
      <dgm:spPr/>
    </dgm:pt>
    <dgm:pt modelId="{469EFAA3-8FBD-4E93-873F-C960C86A8C0C}" type="pres">
      <dgm:prSet presAssocID="{3EB67743-7098-4EF7-9121-5F727AF6818C}" presName="parTx" presStyleLbl="alignNode1" presStyleIdx="2" presStyleCnt="4">
        <dgm:presLayoutVars>
          <dgm:chMax val="0"/>
          <dgm:chPref val="0"/>
          <dgm:bulletEnabled val="1"/>
        </dgm:presLayoutVars>
      </dgm:prSet>
      <dgm:spPr/>
    </dgm:pt>
    <dgm:pt modelId="{D64A70E2-6DE1-4B6E-B971-95AB76774BC7}" type="pres">
      <dgm:prSet presAssocID="{3EB67743-7098-4EF7-9121-5F727AF6818C}" presName="desTx" presStyleLbl="alignAccFollowNode1" presStyleIdx="2" presStyleCnt="4">
        <dgm:presLayoutVars>
          <dgm:bulletEnabled val="1"/>
        </dgm:presLayoutVars>
      </dgm:prSet>
      <dgm:spPr/>
    </dgm:pt>
    <dgm:pt modelId="{76EA391D-F090-46FD-BD4E-BA2682D5CC32}" type="pres">
      <dgm:prSet presAssocID="{D498AEDC-DB63-45B6-B48E-114BCD83F512}" presName="space" presStyleCnt="0"/>
      <dgm:spPr/>
    </dgm:pt>
    <dgm:pt modelId="{8BD8E4F9-648B-4418-B827-FD04593BAE95}" type="pres">
      <dgm:prSet presAssocID="{85781701-8EC6-476B-94B5-62A9DA93844E}" presName="composite" presStyleCnt="0"/>
      <dgm:spPr/>
    </dgm:pt>
    <dgm:pt modelId="{27139DE5-5DA1-409D-B841-8366F18A0F05}" type="pres">
      <dgm:prSet presAssocID="{85781701-8EC6-476B-94B5-62A9DA93844E}" presName="parTx" presStyleLbl="alignNode1" presStyleIdx="3" presStyleCnt="4">
        <dgm:presLayoutVars>
          <dgm:chMax val="0"/>
          <dgm:chPref val="0"/>
          <dgm:bulletEnabled val="1"/>
        </dgm:presLayoutVars>
      </dgm:prSet>
      <dgm:spPr/>
    </dgm:pt>
    <dgm:pt modelId="{F9B4FB2A-29E2-4142-BEF3-6FBECB28D7D5}" type="pres">
      <dgm:prSet presAssocID="{85781701-8EC6-476B-94B5-62A9DA93844E}" presName="desTx" presStyleLbl="alignAccFollowNode1" presStyleIdx="3" presStyleCnt="4">
        <dgm:presLayoutVars>
          <dgm:bulletEnabled val="1"/>
        </dgm:presLayoutVars>
      </dgm:prSet>
      <dgm:spPr/>
    </dgm:pt>
  </dgm:ptLst>
  <dgm:cxnLst>
    <dgm:cxn modelId="{ED823F09-58F2-4029-8546-139FCD9E88AB}" type="presOf" srcId="{CC95EBEA-EFC7-4CEC-81B5-1B4798A7AB39}" destId="{EFF52D13-2CD7-43F9-A6B3-4DF664FDEBAB}" srcOrd="0" destOrd="0" presId="urn:microsoft.com/office/officeart/2005/8/layout/hList1"/>
    <dgm:cxn modelId="{6C02B809-2321-46F0-95B3-EDE2D7F71E7A}" srcId="{D05D3E09-BB61-448C-82FC-006F45F6C48E}" destId="{CE6CEFDA-0C54-4E74-83BB-4410E3FB4A35}" srcOrd="1" destOrd="0" parTransId="{C329ED3A-F9D5-4F13-A455-F022AF723B0A}" sibTransId="{20B4DAEF-99F4-4DA1-8BC5-78B7F2CDEC51}"/>
    <dgm:cxn modelId="{A8A06F13-D2FB-47DB-A446-89A12160B87A}" srcId="{B39DE475-5945-4B4B-8F1B-F5FB79EE163E}" destId="{13EE41FE-3EE8-4D7D-BCE2-ABDB26C8A0B6}" srcOrd="1" destOrd="0" parTransId="{02A14E17-4C82-4E3A-B3DA-7F3B3D0680EA}" sibTransId="{3CE367BD-9771-4405-AECB-7ACE5CB593C8}"/>
    <dgm:cxn modelId="{295F3B19-AD41-4EDF-AF56-218D58C3488D}" srcId="{B39DE475-5945-4B4B-8F1B-F5FB79EE163E}" destId="{3EB67743-7098-4EF7-9121-5F727AF6818C}" srcOrd="2" destOrd="0" parTransId="{45B3B0D2-1118-4FB5-96B3-09605A846CC6}" sibTransId="{D498AEDC-DB63-45B6-B48E-114BCD83F512}"/>
    <dgm:cxn modelId="{7D51E12A-220F-46EF-AB7A-F885714D4529}" srcId="{B39DE475-5945-4B4B-8F1B-F5FB79EE163E}" destId="{D05D3E09-BB61-448C-82FC-006F45F6C48E}" srcOrd="0" destOrd="0" parTransId="{AD00C03C-C163-4737-9CE6-7A07E1AC8E9F}" sibTransId="{78EA035F-1E04-4958-A3F9-57D77C592937}"/>
    <dgm:cxn modelId="{F2FBCB37-6356-4437-8B07-A1743A9A7072}" type="presOf" srcId="{85781701-8EC6-476B-94B5-62A9DA93844E}" destId="{27139DE5-5DA1-409D-B841-8366F18A0F05}" srcOrd="0" destOrd="0" presId="urn:microsoft.com/office/officeart/2005/8/layout/hList1"/>
    <dgm:cxn modelId="{A9A17438-1897-4FC3-A5ED-9510D8EE8E2C}" srcId="{13EE41FE-3EE8-4D7D-BCE2-ABDB26C8A0B6}" destId="{3337F48E-66CC-4AFC-9595-D9F6CFAEF119}" srcOrd="0" destOrd="0" parTransId="{EBDA0FD1-38C2-4817-A24A-AF23B67A92F3}" sibTransId="{3B470DE3-A481-42AA-BEC7-1616805607A1}"/>
    <dgm:cxn modelId="{E9D76F5C-9DFE-4F49-8142-569E877481EE}" srcId="{B39DE475-5945-4B4B-8F1B-F5FB79EE163E}" destId="{85781701-8EC6-476B-94B5-62A9DA93844E}" srcOrd="3" destOrd="0" parTransId="{6657F725-44B6-4249-9B73-EDED57F9B78B}" sibTransId="{0C1711B6-2361-46C6-AD63-01C4F58EB6A3}"/>
    <dgm:cxn modelId="{18F7B674-5A93-4767-B622-03E5A8A9ED60}" type="presOf" srcId="{A23AD3D8-6B3F-4A43-8559-5077D66F0521}" destId="{F9B4FB2A-29E2-4142-BEF3-6FBECB28D7D5}" srcOrd="0" destOrd="1" presId="urn:microsoft.com/office/officeart/2005/8/layout/hList1"/>
    <dgm:cxn modelId="{B8FFFF78-3EB4-42E6-9636-4B18D35E4595}" type="presOf" srcId="{F7EE4B8E-E7C8-47A9-A520-2DAC21BB0F20}" destId="{93A1DD71-C1FE-4470-8EB5-942B43EDE756}" srcOrd="0" destOrd="1" presId="urn:microsoft.com/office/officeart/2005/8/layout/hList1"/>
    <dgm:cxn modelId="{FBF2F891-58DF-4F33-A5E7-AA7833239684}" type="presOf" srcId="{2683ABC6-9935-4E53-A063-C435933CC3EC}" destId="{F9B4FB2A-29E2-4142-BEF3-6FBECB28D7D5}" srcOrd="0" destOrd="0" presId="urn:microsoft.com/office/officeart/2005/8/layout/hList1"/>
    <dgm:cxn modelId="{827AE497-76FD-4EAA-84CB-F9510761A392}" type="presOf" srcId="{3337F48E-66CC-4AFC-9595-D9F6CFAEF119}" destId="{93A1DD71-C1FE-4470-8EB5-942B43EDE756}" srcOrd="0" destOrd="0" presId="urn:microsoft.com/office/officeart/2005/8/layout/hList1"/>
    <dgm:cxn modelId="{8C06DF99-90B2-4DAA-B180-D3FEAA554182}" type="presOf" srcId="{B39DE475-5945-4B4B-8F1B-F5FB79EE163E}" destId="{7FA2FBD6-5985-4F79-BC2C-831B8681AFDC}" srcOrd="0" destOrd="0" presId="urn:microsoft.com/office/officeart/2005/8/layout/hList1"/>
    <dgm:cxn modelId="{BFC82B9E-977E-4527-8365-4182C0B358E7}" srcId="{85781701-8EC6-476B-94B5-62A9DA93844E}" destId="{2683ABC6-9935-4E53-A063-C435933CC3EC}" srcOrd="0" destOrd="0" parTransId="{E60E311D-0B32-4CA6-AA93-B075CA752446}" sibTransId="{4062F647-5FD0-44B7-9707-A9722A17516E}"/>
    <dgm:cxn modelId="{40E514A2-8763-4878-BD5A-C88362EF2ED2}" type="presOf" srcId="{3EB67743-7098-4EF7-9121-5F727AF6818C}" destId="{469EFAA3-8FBD-4E93-873F-C960C86A8C0C}" srcOrd="0" destOrd="0" presId="urn:microsoft.com/office/officeart/2005/8/layout/hList1"/>
    <dgm:cxn modelId="{D9D8C1B3-ACA2-44D3-A05C-B7E01B321F01}" srcId="{85781701-8EC6-476B-94B5-62A9DA93844E}" destId="{A23AD3D8-6B3F-4A43-8559-5077D66F0521}" srcOrd="1" destOrd="0" parTransId="{5A6F5FF5-493A-4C5D-B7F5-38356CC23148}" sibTransId="{AAAC5CC7-D76F-4E61-BBC3-82CE0F040972}"/>
    <dgm:cxn modelId="{B1FFB5BA-810A-4FF4-953A-C0F80EAF11EE}" type="presOf" srcId="{D05D3E09-BB61-448C-82FC-006F45F6C48E}" destId="{738B7E84-575D-49B6-B1F5-1F95AE48927B}" srcOrd="0" destOrd="0" presId="urn:microsoft.com/office/officeart/2005/8/layout/hList1"/>
    <dgm:cxn modelId="{A9F384C7-751C-414E-9428-3509F71B5D81}" srcId="{13EE41FE-3EE8-4D7D-BCE2-ABDB26C8A0B6}" destId="{F7EE4B8E-E7C8-47A9-A520-2DAC21BB0F20}" srcOrd="1" destOrd="0" parTransId="{B2661EED-7B57-4C09-B3B0-FB349A0D2B05}" sibTransId="{41D247E6-256D-4D55-845C-57CBE948EACC}"/>
    <dgm:cxn modelId="{8DC062CD-A866-479D-9232-34AFD9B0A553}" type="presOf" srcId="{13EE41FE-3EE8-4D7D-BCE2-ABDB26C8A0B6}" destId="{ABF6758B-78D7-4807-B8EB-36D361ADE136}" srcOrd="0" destOrd="0" presId="urn:microsoft.com/office/officeart/2005/8/layout/hList1"/>
    <dgm:cxn modelId="{AFE9DED0-E05B-444C-9CEE-F8BB3EECAED2}" type="presOf" srcId="{4B1B8248-FDB3-4945-AF36-36A875AAC83E}" destId="{D64A70E2-6DE1-4B6E-B971-95AB76774BC7}" srcOrd="0" destOrd="1" presId="urn:microsoft.com/office/officeart/2005/8/layout/hList1"/>
    <dgm:cxn modelId="{95EA44D5-AAEC-436F-A5AA-3D4C82EB08F0}" type="presOf" srcId="{CE6CEFDA-0C54-4E74-83BB-4410E3FB4A35}" destId="{EFF52D13-2CD7-43F9-A6B3-4DF664FDEBAB}" srcOrd="0" destOrd="1" presId="urn:microsoft.com/office/officeart/2005/8/layout/hList1"/>
    <dgm:cxn modelId="{D9089BD8-ABA3-437B-A023-BCE44010A260}" srcId="{3EB67743-7098-4EF7-9121-5F727AF6818C}" destId="{1EF129EA-8190-4E98-9BEF-3AFEDEF77696}" srcOrd="0" destOrd="0" parTransId="{FA009948-1F8A-4295-98CB-301CE8400C3B}" sibTransId="{6EEF98B8-0263-477B-B74A-7C9960F9F8F0}"/>
    <dgm:cxn modelId="{EEED9CE8-2613-4AD4-B72F-7686FC5A0864}" srcId="{3EB67743-7098-4EF7-9121-5F727AF6818C}" destId="{4B1B8248-FDB3-4945-AF36-36A875AAC83E}" srcOrd="1" destOrd="0" parTransId="{78506C0C-4B13-4FF2-A976-2B03FC9A3B20}" sibTransId="{CDCC4DB4-95F2-44F8-A79F-80CBED7EA4D7}"/>
    <dgm:cxn modelId="{864B53F4-C07A-4A63-B2BD-0287AA6E7B73}" srcId="{D05D3E09-BB61-448C-82FC-006F45F6C48E}" destId="{CC95EBEA-EFC7-4CEC-81B5-1B4798A7AB39}" srcOrd="0" destOrd="0" parTransId="{ED9DC2E7-581E-4D74-A83A-CAD8D5FF1EB7}" sibTransId="{298D6928-3815-4C83-A152-3B46CBAF9597}"/>
    <dgm:cxn modelId="{458BDFFC-82CB-4342-8399-8F22DE059EB2}" type="presOf" srcId="{1EF129EA-8190-4E98-9BEF-3AFEDEF77696}" destId="{D64A70E2-6DE1-4B6E-B971-95AB76774BC7}" srcOrd="0" destOrd="0" presId="urn:microsoft.com/office/officeart/2005/8/layout/hList1"/>
    <dgm:cxn modelId="{E94F2138-B6A8-4168-ABDD-42E754F53FDB}" type="presParOf" srcId="{7FA2FBD6-5985-4F79-BC2C-831B8681AFDC}" destId="{B1170EB1-8E65-4F02-9F1E-6907BC173908}" srcOrd="0" destOrd="0" presId="urn:microsoft.com/office/officeart/2005/8/layout/hList1"/>
    <dgm:cxn modelId="{90FF5B57-C1CB-413E-BDB8-56DD571F5286}" type="presParOf" srcId="{B1170EB1-8E65-4F02-9F1E-6907BC173908}" destId="{738B7E84-575D-49B6-B1F5-1F95AE48927B}" srcOrd="0" destOrd="0" presId="urn:microsoft.com/office/officeart/2005/8/layout/hList1"/>
    <dgm:cxn modelId="{25102D41-4A9A-44CB-BC56-4F8AEF0BC030}" type="presParOf" srcId="{B1170EB1-8E65-4F02-9F1E-6907BC173908}" destId="{EFF52D13-2CD7-43F9-A6B3-4DF664FDEBAB}" srcOrd="1" destOrd="0" presId="urn:microsoft.com/office/officeart/2005/8/layout/hList1"/>
    <dgm:cxn modelId="{4740377D-BB6D-41A7-BB45-54C0E8ECC0B8}" type="presParOf" srcId="{7FA2FBD6-5985-4F79-BC2C-831B8681AFDC}" destId="{DB3F7387-04F5-49CF-A214-D5DC13382F7F}" srcOrd="1" destOrd="0" presId="urn:microsoft.com/office/officeart/2005/8/layout/hList1"/>
    <dgm:cxn modelId="{8FB07185-9C14-4D08-B11F-C11FB0DFE4B6}" type="presParOf" srcId="{7FA2FBD6-5985-4F79-BC2C-831B8681AFDC}" destId="{CC8A75D1-B4C9-4071-A53A-8AAC439024B5}" srcOrd="2" destOrd="0" presId="urn:microsoft.com/office/officeart/2005/8/layout/hList1"/>
    <dgm:cxn modelId="{46FC7A65-5912-421A-9328-51D1E05B19D6}" type="presParOf" srcId="{CC8A75D1-B4C9-4071-A53A-8AAC439024B5}" destId="{ABF6758B-78D7-4807-B8EB-36D361ADE136}" srcOrd="0" destOrd="0" presId="urn:microsoft.com/office/officeart/2005/8/layout/hList1"/>
    <dgm:cxn modelId="{7439E5DF-603D-401A-B390-360168064565}" type="presParOf" srcId="{CC8A75D1-B4C9-4071-A53A-8AAC439024B5}" destId="{93A1DD71-C1FE-4470-8EB5-942B43EDE756}" srcOrd="1" destOrd="0" presId="urn:microsoft.com/office/officeart/2005/8/layout/hList1"/>
    <dgm:cxn modelId="{51E6E218-D1F3-4219-8D46-3BD522A8CE5B}" type="presParOf" srcId="{7FA2FBD6-5985-4F79-BC2C-831B8681AFDC}" destId="{A7C2D6EC-1EF9-4FDA-8471-34346E17934E}" srcOrd="3" destOrd="0" presId="urn:microsoft.com/office/officeart/2005/8/layout/hList1"/>
    <dgm:cxn modelId="{705CFCBC-D9EC-470E-8081-0DB634222173}" type="presParOf" srcId="{7FA2FBD6-5985-4F79-BC2C-831B8681AFDC}" destId="{9CA5F9AF-1F51-4DB5-B80A-EF79D02F3F44}" srcOrd="4" destOrd="0" presId="urn:microsoft.com/office/officeart/2005/8/layout/hList1"/>
    <dgm:cxn modelId="{00BF9C1E-E9BD-45E7-951C-952531394E1B}" type="presParOf" srcId="{9CA5F9AF-1F51-4DB5-B80A-EF79D02F3F44}" destId="{469EFAA3-8FBD-4E93-873F-C960C86A8C0C}" srcOrd="0" destOrd="0" presId="urn:microsoft.com/office/officeart/2005/8/layout/hList1"/>
    <dgm:cxn modelId="{94AA0F30-04B3-4A79-801F-186028C2AF1E}" type="presParOf" srcId="{9CA5F9AF-1F51-4DB5-B80A-EF79D02F3F44}" destId="{D64A70E2-6DE1-4B6E-B971-95AB76774BC7}" srcOrd="1" destOrd="0" presId="urn:microsoft.com/office/officeart/2005/8/layout/hList1"/>
    <dgm:cxn modelId="{EAC95DD5-A250-42F2-B3EC-E8C12952455F}" type="presParOf" srcId="{7FA2FBD6-5985-4F79-BC2C-831B8681AFDC}" destId="{76EA391D-F090-46FD-BD4E-BA2682D5CC32}" srcOrd="5" destOrd="0" presId="urn:microsoft.com/office/officeart/2005/8/layout/hList1"/>
    <dgm:cxn modelId="{079DC673-07E0-425D-8D74-F41740CCA133}" type="presParOf" srcId="{7FA2FBD6-5985-4F79-BC2C-831B8681AFDC}" destId="{8BD8E4F9-648B-4418-B827-FD04593BAE95}" srcOrd="6" destOrd="0" presId="urn:microsoft.com/office/officeart/2005/8/layout/hList1"/>
    <dgm:cxn modelId="{AD214336-95CC-481C-8D72-9A3B86B74C66}" type="presParOf" srcId="{8BD8E4F9-648B-4418-B827-FD04593BAE95}" destId="{27139DE5-5DA1-409D-B841-8366F18A0F05}" srcOrd="0" destOrd="0" presId="urn:microsoft.com/office/officeart/2005/8/layout/hList1"/>
    <dgm:cxn modelId="{31C4F7DA-B72A-465E-9FEB-59E91A5FE7D7}" type="presParOf" srcId="{8BD8E4F9-648B-4418-B827-FD04593BAE95}" destId="{F9B4FB2A-29E2-4142-BEF3-6FBECB28D7D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044E4-F7E3-4FBA-9917-8DDE3F33E7F1}">
      <dsp:nvSpPr>
        <dsp:cNvPr id="0" name=""/>
        <dsp:cNvSpPr/>
      </dsp:nvSpPr>
      <dsp:spPr>
        <a:xfrm>
          <a:off x="582645" y="1178"/>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b="1" kern="1200"/>
            <a:t>Mgtr. Díaz Ruilova Farid Andrés</a:t>
          </a:r>
          <a:r>
            <a:rPr lang="es-ES" sz="1200" kern="1200"/>
            <a:t> (Presidente del Comité Consultivo) es Database Administrator en la Superintendencia de Compañías, Valores y Seguros.</a:t>
          </a:r>
          <a:endParaRPr lang="en-US" sz="1200" kern="1200"/>
        </a:p>
      </dsp:txBody>
      <dsp:txXfrm>
        <a:off x="582645" y="1178"/>
        <a:ext cx="2174490" cy="1304694"/>
      </dsp:txXfrm>
    </dsp:sp>
    <dsp:sp modelId="{1E3D0217-CE5B-4073-8989-9EA5075ED12C}">
      <dsp:nvSpPr>
        <dsp:cNvPr id="0" name=""/>
        <dsp:cNvSpPr/>
      </dsp:nvSpPr>
      <dsp:spPr>
        <a:xfrm>
          <a:off x="2974584" y="1178"/>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b="1" kern="1200"/>
            <a:t>Mgtr. Filián Gómez Margarita del Rocío</a:t>
          </a:r>
          <a:r>
            <a:rPr lang="es-ES" sz="1200" kern="1200"/>
            <a:t> es la Coordinadora General de TICs en el Registro Civil del Ecuador.</a:t>
          </a:r>
          <a:endParaRPr lang="en-US" sz="1200" kern="1200"/>
        </a:p>
      </dsp:txBody>
      <dsp:txXfrm>
        <a:off x="2974584" y="1178"/>
        <a:ext cx="2174490" cy="1304694"/>
      </dsp:txXfrm>
    </dsp:sp>
    <dsp:sp modelId="{9E100C61-9779-4442-BA9D-872FF369005A}">
      <dsp:nvSpPr>
        <dsp:cNvPr id="0" name=""/>
        <dsp:cNvSpPr/>
      </dsp:nvSpPr>
      <dsp:spPr>
        <a:xfrm>
          <a:off x="5366524" y="1178"/>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b="1" kern="1200"/>
            <a:t>Tnlgo. Ordóñez Vasquez Juan José</a:t>
          </a:r>
          <a:r>
            <a:rPr lang="es-ES" sz="1200" kern="1200"/>
            <a:t> es Analista de Inteligencia de Negocios en el Departamento de Gestión y Control de ETAPA EP.</a:t>
          </a:r>
          <a:endParaRPr lang="en-US" sz="1200" kern="1200"/>
        </a:p>
      </dsp:txBody>
      <dsp:txXfrm>
        <a:off x="5366524" y="1178"/>
        <a:ext cx="2174490" cy="1304694"/>
      </dsp:txXfrm>
    </dsp:sp>
    <dsp:sp modelId="{6595CC77-6CD1-444A-B3B2-BCD70D70B5CD}">
      <dsp:nvSpPr>
        <dsp:cNvPr id="0" name=""/>
        <dsp:cNvSpPr/>
      </dsp:nvSpPr>
      <dsp:spPr>
        <a:xfrm>
          <a:off x="7758464" y="1178"/>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b="1" kern="1200"/>
            <a:t>Mgtr. Paredes Aguirre Xavier Sigifredo</a:t>
          </a:r>
          <a:r>
            <a:rPr lang="es-ES" sz="1200" kern="1200"/>
            <a:t> es el Director de Tecnologías de la Información y Comunicación en la Prefectura del Guayas.</a:t>
          </a:r>
          <a:endParaRPr lang="en-US" sz="1200" kern="1200"/>
        </a:p>
      </dsp:txBody>
      <dsp:txXfrm>
        <a:off x="7758464" y="1178"/>
        <a:ext cx="2174490" cy="1304694"/>
      </dsp:txXfrm>
    </dsp:sp>
    <dsp:sp modelId="{E2D8E5C3-08A5-468D-BD21-32A668854548}">
      <dsp:nvSpPr>
        <dsp:cNvPr id="0" name=""/>
        <dsp:cNvSpPr/>
      </dsp:nvSpPr>
      <dsp:spPr>
        <a:xfrm>
          <a:off x="582645" y="1523321"/>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b="1" kern="1200"/>
            <a:t>Mgtr. Játiva Ubillus José André</a:t>
          </a:r>
          <a:r>
            <a:rPr lang="es-ES" sz="1200" kern="1200"/>
            <a:t> es el IT Manager en la Corporación Financiera Nacional del Ecuador.</a:t>
          </a:r>
          <a:endParaRPr lang="en-US" sz="1200" kern="1200"/>
        </a:p>
      </dsp:txBody>
      <dsp:txXfrm>
        <a:off x="582645" y="1523321"/>
        <a:ext cx="2174490" cy="1304694"/>
      </dsp:txXfrm>
    </dsp:sp>
    <dsp:sp modelId="{7C590BEF-8D65-4BEF-961A-7877384EC389}">
      <dsp:nvSpPr>
        <dsp:cNvPr id="0" name=""/>
        <dsp:cNvSpPr/>
      </dsp:nvSpPr>
      <dsp:spPr>
        <a:xfrm>
          <a:off x="2974584" y="1523321"/>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b="1" kern="1200"/>
            <a:t>M.Sc. Mendoza Rivilla Jorge Enrique</a:t>
          </a:r>
          <a:r>
            <a:rPr lang="es-ES" sz="1200" kern="1200"/>
            <a:t> es el Data Analytics Manager en XTRIM.</a:t>
          </a:r>
          <a:endParaRPr lang="en-US" sz="1200" kern="1200"/>
        </a:p>
      </dsp:txBody>
      <dsp:txXfrm>
        <a:off x="2974584" y="1523321"/>
        <a:ext cx="2174490" cy="1304694"/>
      </dsp:txXfrm>
    </dsp:sp>
    <dsp:sp modelId="{702E24AD-8E5B-4FF8-812D-BCC2C1AAF79F}">
      <dsp:nvSpPr>
        <dsp:cNvPr id="0" name=""/>
        <dsp:cNvSpPr/>
      </dsp:nvSpPr>
      <dsp:spPr>
        <a:xfrm>
          <a:off x="5366524" y="1523321"/>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b="1" kern="1200"/>
            <a:t>Mgtr. Torres Hidalgo Camilo Antonio</a:t>
          </a:r>
          <a:r>
            <a:rPr lang="es-ES" sz="1200" kern="1200"/>
            <a:t> es el Gerente de Riesgos de Crédito en Almacenes De Prati S.A.</a:t>
          </a:r>
          <a:endParaRPr lang="en-US" sz="1200" kern="1200"/>
        </a:p>
      </dsp:txBody>
      <dsp:txXfrm>
        <a:off x="5366524" y="1523321"/>
        <a:ext cx="2174490" cy="1304694"/>
      </dsp:txXfrm>
    </dsp:sp>
    <dsp:sp modelId="{3FEB6218-5E80-443E-AF15-5E42130F696E}">
      <dsp:nvSpPr>
        <dsp:cNvPr id="0" name=""/>
        <dsp:cNvSpPr/>
      </dsp:nvSpPr>
      <dsp:spPr>
        <a:xfrm>
          <a:off x="7758464" y="1523321"/>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b="1" kern="1200"/>
            <a:t>Mgtr. Morán Barreiro Emmanuel Fernando</a:t>
          </a:r>
          <a:r>
            <a:rPr lang="es-ES" sz="1200" kern="1200"/>
            <a:t> es AI Engineer en TIA S.A.</a:t>
          </a:r>
          <a:endParaRPr lang="en-US" sz="1200" kern="1200"/>
        </a:p>
      </dsp:txBody>
      <dsp:txXfrm>
        <a:off x="7758464" y="1523321"/>
        <a:ext cx="2174490" cy="1304694"/>
      </dsp:txXfrm>
    </dsp:sp>
    <dsp:sp modelId="{104B5D8B-D821-40B3-84D7-6F2331CEE582}">
      <dsp:nvSpPr>
        <dsp:cNvPr id="0" name=""/>
        <dsp:cNvSpPr/>
      </dsp:nvSpPr>
      <dsp:spPr>
        <a:xfrm>
          <a:off x="582645" y="3045465"/>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b="1" kern="1200"/>
            <a:t>Ing. López Muñoz Ricardo Enrique</a:t>
          </a:r>
          <a:r>
            <a:rPr lang="es-ES" sz="1200" kern="1200"/>
            <a:t> es IT Business Partner en la Unidad de Empaques de Fadesa.</a:t>
          </a:r>
          <a:endParaRPr lang="en-US" sz="1200" kern="1200"/>
        </a:p>
      </dsp:txBody>
      <dsp:txXfrm>
        <a:off x="582645" y="3045465"/>
        <a:ext cx="2174490" cy="1304694"/>
      </dsp:txXfrm>
    </dsp:sp>
    <dsp:sp modelId="{069B6B43-CB79-4D6B-9A34-A30ECBDA5B4B}">
      <dsp:nvSpPr>
        <dsp:cNvPr id="0" name=""/>
        <dsp:cNvSpPr/>
      </dsp:nvSpPr>
      <dsp:spPr>
        <a:xfrm>
          <a:off x="2974584" y="3045465"/>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b="1" kern="1200"/>
            <a:t>Mgtr. Torres Vintimilla Álvaro Giovanny</a:t>
          </a:r>
          <a:r>
            <a:rPr lang="es-ES" sz="1200" kern="1200"/>
            <a:t> es CEO &amp; Co-founder de BioNaturaleza Biotech.</a:t>
          </a:r>
          <a:endParaRPr lang="en-US" sz="1200" kern="1200"/>
        </a:p>
      </dsp:txBody>
      <dsp:txXfrm>
        <a:off x="2974584" y="3045465"/>
        <a:ext cx="2174490" cy="1304694"/>
      </dsp:txXfrm>
    </dsp:sp>
    <dsp:sp modelId="{1D7B3F8B-7EA5-4AC8-8FAA-62225A85D9B8}">
      <dsp:nvSpPr>
        <dsp:cNvPr id="0" name=""/>
        <dsp:cNvSpPr/>
      </dsp:nvSpPr>
      <dsp:spPr>
        <a:xfrm>
          <a:off x="5366524" y="3045465"/>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b="1" kern="1200"/>
            <a:t>Mgtr. Catagua González Ángel Luis</a:t>
          </a:r>
          <a:r>
            <a:rPr lang="es-ES" sz="1200" kern="1200"/>
            <a:t> es Líder Corporativo de Data y Analítica en Vitapro S.A.</a:t>
          </a:r>
          <a:endParaRPr lang="en-US" sz="1200" kern="1200"/>
        </a:p>
      </dsp:txBody>
      <dsp:txXfrm>
        <a:off x="5366524" y="3045465"/>
        <a:ext cx="2174490" cy="1304694"/>
      </dsp:txXfrm>
    </dsp:sp>
    <dsp:sp modelId="{FF0A5881-64FA-47EE-B29C-0EA16DAA1C5B}">
      <dsp:nvSpPr>
        <dsp:cNvPr id="0" name=""/>
        <dsp:cNvSpPr/>
      </dsp:nvSpPr>
      <dsp:spPr>
        <a:xfrm>
          <a:off x="7758464" y="3045465"/>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b="1" kern="1200"/>
            <a:t>Mgtr. Cedeño Zamora Carlos Enrique</a:t>
          </a:r>
          <a:r>
            <a:rPr lang="es-ES" sz="1200" kern="1200"/>
            <a:t> es el Chief Technology Officer en Forward Consulting.</a:t>
          </a:r>
          <a:endParaRPr lang="en-US" sz="1200" kern="1200"/>
        </a:p>
      </dsp:txBody>
      <dsp:txXfrm>
        <a:off x="7758464" y="3045465"/>
        <a:ext cx="2174490" cy="13046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6F474-1F74-47AD-8267-9DA08CCB04E3}">
      <dsp:nvSpPr>
        <dsp:cNvPr id="0" name=""/>
        <dsp:cNvSpPr/>
      </dsp:nvSpPr>
      <dsp:spPr>
        <a:xfrm>
          <a:off x="0" y="764784"/>
          <a:ext cx="10515600" cy="5159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err="1"/>
            <a:t>Pierangela</a:t>
          </a:r>
          <a:r>
            <a:rPr lang="en-US" sz="2100" b="1" kern="1200"/>
            <a:t> Sierra</a:t>
          </a:r>
          <a:r>
            <a:rPr lang="en-US" sz="2100" kern="1200"/>
            <a:t>, </a:t>
          </a:r>
          <a:r>
            <a:rPr lang="en-US" sz="2100" kern="1200" err="1"/>
            <a:t>Presidenta</a:t>
          </a:r>
          <a:r>
            <a:rPr lang="en-US" sz="2100" kern="1200"/>
            <a:t> </a:t>
          </a:r>
          <a:r>
            <a:rPr lang="en-US" sz="2100" kern="1200" err="1"/>
            <a:t>Ejecutiva</a:t>
          </a:r>
          <a:r>
            <a:rPr lang="en-US" sz="2100" kern="1200"/>
            <a:t> de </a:t>
          </a:r>
          <a:r>
            <a:rPr lang="en-US" sz="2100" kern="1200" err="1"/>
            <a:t>Tipti</a:t>
          </a:r>
          <a:r>
            <a:rPr lang="en-US" sz="2100" kern="1200"/>
            <a:t> S.A</a:t>
          </a:r>
        </a:p>
      </dsp:txBody>
      <dsp:txXfrm>
        <a:off x="25188" y="789972"/>
        <a:ext cx="10465224" cy="465594"/>
      </dsp:txXfrm>
    </dsp:sp>
    <dsp:sp modelId="{CA7CAD03-9461-45EE-9D3C-95F45323B3F7}">
      <dsp:nvSpPr>
        <dsp:cNvPr id="0" name=""/>
        <dsp:cNvSpPr/>
      </dsp:nvSpPr>
      <dsp:spPr>
        <a:xfrm>
          <a:off x="0" y="1341234"/>
          <a:ext cx="10515600" cy="5159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Karen Bermúdez</a:t>
          </a:r>
          <a:r>
            <a:rPr lang="en-US" sz="2100" kern="1200"/>
            <a:t>, Senior Data Scientist en AB InBev</a:t>
          </a:r>
        </a:p>
      </dsp:txBody>
      <dsp:txXfrm>
        <a:off x="25188" y="1366422"/>
        <a:ext cx="10465224" cy="465594"/>
      </dsp:txXfrm>
    </dsp:sp>
    <dsp:sp modelId="{18EA3B58-4D1B-4062-867C-A5AC49207EDF}">
      <dsp:nvSpPr>
        <dsp:cNvPr id="0" name=""/>
        <dsp:cNvSpPr/>
      </dsp:nvSpPr>
      <dsp:spPr>
        <a:xfrm>
          <a:off x="0" y="1917684"/>
          <a:ext cx="10515600" cy="5159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ES" sz="2100" b="1" kern="1200"/>
            <a:t>Lisette Espín Noboa</a:t>
          </a:r>
          <a:r>
            <a:rPr lang="es-ES" sz="2100" kern="1200"/>
            <a:t>, Investigadora postdoctoral en Central </a:t>
          </a:r>
          <a:r>
            <a:rPr lang="es-ES" sz="2100" kern="1200" err="1"/>
            <a:t>European</a:t>
          </a:r>
          <a:r>
            <a:rPr lang="es-ES" sz="2100" kern="1200"/>
            <a:t> </a:t>
          </a:r>
          <a:r>
            <a:rPr lang="es-ES" sz="2100" kern="1200" err="1"/>
            <a:t>University</a:t>
          </a:r>
          <a:endParaRPr lang="en-US" sz="2100" kern="1200"/>
        </a:p>
      </dsp:txBody>
      <dsp:txXfrm>
        <a:off x="25188" y="1942872"/>
        <a:ext cx="10465224" cy="465594"/>
      </dsp:txXfrm>
    </dsp:sp>
    <dsp:sp modelId="{3FCB4FB4-B15A-433C-B89A-2554AF898FFF}">
      <dsp:nvSpPr>
        <dsp:cNvPr id="0" name=""/>
        <dsp:cNvSpPr/>
      </dsp:nvSpPr>
      <dsp:spPr>
        <a:xfrm>
          <a:off x="0" y="2494133"/>
          <a:ext cx="10515600" cy="5159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Jhonny Pincay</a:t>
          </a:r>
          <a:r>
            <a:rPr lang="en-US" sz="2100" kern="1200"/>
            <a:t>, Profesor de Lucerne University of Applied Sciences and Arts (Switzerland</a:t>
          </a:r>
          <a:r>
            <a:rPr lang="es-ES" sz="2100" kern="1200"/>
            <a:t>)</a:t>
          </a:r>
          <a:endParaRPr lang="en-US" sz="2100" kern="1200"/>
        </a:p>
      </dsp:txBody>
      <dsp:txXfrm>
        <a:off x="25188" y="2519321"/>
        <a:ext cx="10465224" cy="465594"/>
      </dsp:txXfrm>
    </dsp:sp>
    <dsp:sp modelId="{C867F900-5834-4256-937B-58D2B0800031}">
      <dsp:nvSpPr>
        <dsp:cNvPr id="0" name=""/>
        <dsp:cNvSpPr/>
      </dsp:nvSpPr>
      <dsp:spPr>
        <a:xfrm>
          <a:off x="0" y="3070584"/>
          <a:ext cx="10515600" cy="5159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ES" sz="2100" b="1" kern="1200"/>
            <a:t>Romo Cabrera</a:t>
          </a:r>
          <a:r>
            <a:rPr lang="es-ES" sz="2100" kern="1200"/>
            <a:t>, XR/IA </a:t>
          </a:r>
          <a:r>
            <a:rPr lang="es-ES" sz="2100" kern="1200" err="1"/>
            <a:t>Product</a:t>
          </a:r>
          <a:r>
            <a:rPr lang="es-ES" sz="2100" kern="1200"/>
            <a:t> Manager en </a:t>
          </a:r>
          <a:r>
            <a:rPr lang="es-ES" sz="2100" kern="1200" err="1"/>
            <a:t>Immersed</a:t>
          </a:r>
          <a:r>
            <a:rPr lang="es-ES" sz="2100" kern="1200"/>
            <a:t> (*)</a:t>
          </a:r>
          <a:endParaRPr lang="en-US" sz="2100" kern="1200"/>
        </a:p>
      </dsp:txBody>
      <dsp:txXfrm>
        <a:off x="25188" y="3095772"/>
        <a:ext cx="10465224" cy="4655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5F1525-E9B2-4160-A4C8-9165A6568CF9}">
      <dsp:nvSpPr>
        <dsp:cNvPr id="0" name=""/>
        <dsp:cNvSpPr/>
      </dsp:nvSpPr>
      <dsp:spPr>
        <a:xfrm>
          <a:off x="0" y="706671"/>
          <a:ext cx="3073451" cy="195164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9C8DB5-0540-46D2-8548-162E93EC2B2D}">
      <dsp:nvSpPr>
        <dsp:cNvPr id="0" name=""/>
        <dsp:cNvSpPr/>
      </dsp:nvSpPr>
      <dsp:spPr>
        <a:xfrm>
          <a:off x="341494" y="1031091"/>
          <a:ext cx="3073451" cy="195164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s-EC" sz="3600" kern="1200"/>
            <a:t>ACM </a:t>
          </a:r>
          <a:r>
            <a:rPr lang="en-US" sz="3600" kern="1200"/>
            <a:t>Data Science Task Force (2021)</a:t>
          </a:r>
        </a:p>
      </dsp:txBody>
      <dsp:txXfrm>
        <a:off x="398656" y="1088253"/>
        <a:ext cx="2959127" cy="1837317"/>
      </dsp:txXfrm>
    </dsp:sp>
    <dsp:sp modelId="{8417BFB6-EDD7-4EB4-9187-1BD253B9A3BD}">
      <dsp:nvSpPr>
        <dsp:cNvPr id="0" name=""/>
        <dsp:cNvSpPr/>
      </dsp:nvSpPr>
      <dsp:spPr>
        <a:xfrm>
          <a:off x="3756441" y="706671"/>
          <a:ext cx="3073451" cy="195164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A0A9E0-B896-4E20-9069-1A5DCBFEC32D}">
      <dsp:nvSpPr>
        <dsp:cNvPr id="0" name=""/>
        <dsp:cNvSpPr/>
      </dsp:nvSpPr>
      <dsp:spPr>
        <a:xfrm>
          <a:off x="4097935" y="1031091"/>
          <a:ext cx="3073451" cy="195164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s-ES" sz="3600" kern="1200"/>
            <a:t>World Economic Forum (2025)</a:t>
          </a:r>
          <a:endParaRPr lang="en-US" sz="3600" kern="1200"/>
        </a:p>
      </dsp:txBody>
      <dsp:txXfrm>
        <a:off x="4155097" y="1088253"/>
        <a:ext cx="2959127" cy="1837317"/>
      </dsp:txXfrm>
    </dsp:sp>
    <dsp:sp modelId="{26300404-DDDD-4F58-87FD-E9F711060114}">
      <dsp:nvSpPr>
        <dsp:cNvPr id="0" name=""/>
        <dsp:cNvSpPr/>
      </dsp:nvSpPr>
      <dsp:spPr>
        <a:xfrm>
          <a:off x="7512882" y="706671"/>
          <a:ext cx="3073451" cy="195164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1223F3-BB90-4665-9681-D7AA49C4EF64}">
      <dsp:nvSpPr>
        <dsp:cNvPr id="0" name=""/>
        <dsp:cNvSpPr/>
      </dsp:nvSpPr>
      <dsp:spPr>
        <a:xfrm>
          <a:off x="7854377" y="1031091"/>
          <a:ext cx="3073451" cy="195164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ABET (2023)</a:t>
          </a:r>
        </a:p>
      </dsp:txBody>
      <dsp:txXfrm>
        <a:off x="7911539" y="1088253"/>
        <a:ext cx="2959127" cy="18373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8B7E84-575D-49B6-B1F5-1F95AE48927B}">
      <dsp:nvSpPr>
        <dsp:cNvPr id="0" name=""/>
        <dsp:cNvSpPr/>
      </dsp:nvSpPr>
      <dsp:spPr>
        <a:xfrm>
          <a:off x="3546" y="318872"/>
          <a:ext cx="2132425" cy="85297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s-EC" sz="1700" kern="1200"/>
            <a:t>Científico de Datos *</a:t>
          </a:r>
        </a:p>
      </dsp:txBody>
      <dsp:txXfrm>
        <a:off x="3546" y="318872"/>
        <a:ext cx="2132425" cy="852970"/>
      </dsp:txXfrm>
    </dsp:sp>
    <dsp:sp modelId="{EFF52D13-2CD7-43F9-A6B3-4DF664FDEBAB}">
      <dsp:nvSpPr>
        <dsp:cNvPr id="0" name=""/>
        <dsp:cNvSpPr/>
      </dsp:nvSpPr>
      <dsp:spPr>
        <a:xfrm>
          <a:off x="3546" y="1171842"/>
          <a:ext cx="2132425" cy="169794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s-EC" sz="1700" kern="1200"/>
            <a:t>Fundamentos de Ciencia de Datos e IA</a:t>
          </a:r>
        </a:p>
        <a:p>
          <a:pPr marL="171450" lvl="1" indent="-171450" algn="l" defTabSz="755650">
            <a:lnSpc>
              <a:spcPct val="90000"/>
            </a:lnSpc>
            <a:spcBef>
              <a:spcPct val="0"/>
            </a:spcBef>
            <a:spcAft>
              <a:spcPct val="15000"/>
            </a:spcAft>
            <a:buChar char="•"/>
          </a:pPr>
          <a:r>
            <a:rPr lang="es-EC" sz="1700" kern="1200" dirty="0"/>
            <a:t>Machine Learning</a:t>
          </a:r>
        </a:p>
      </dsp:txBody>
      <dsp:txXfrm>
        <a:off x="3546" y="1171842"/>
        <a:ext cx="2132425" cy="1697940"/>
      </dsp:txXfrm>
    </dsp:sp>
    <dsp:sp modelId="{ABF6758B-78D7-4807-B8EB-36D361ADE136}">
      <dsp:nvSpPr>
        <dsp:cNvPr id="0" name=""/>
        <dsp:cNvSpPr/>
      </dsp:nvSpPr>
      <dsp:spPr>
        <a:xfrm>
          <a:off x="2434511" y="318872"/>
          <a:ext cx="2132425" cy="85297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err="1"/>
            <a:t>Desarrollador</a:t>
          </a:r>
          <a:r>
            <a:rPr lang="en-US" sz="1700" kern="1200" dirty="0"/>
            <a:t> de </a:t>
          </a:r>
          <a:r>
            <a:rPr lang="en-US" sz="1700" kern="1200" dirty="0" err="1"/>
            <a:t>aplicaciones</a:t>
          </a:r>
          <a:r>
            <a:rPr lang="en-US" sz="1700" kern="1200" dirty="0"/>
            <a:t> </a:t>
          </a:r>
          <a:r>
            <a:rPr lang="en-US" sz="1700" kern="1200" dirty="0" err="1"/>
            <a:t>basadas</a:t>
          </a:r>
          <a:r>
            <a:rPr lang="en-US" sz="1700" kern="1200" dirty="0"/>
            <a:t> </a:t>
          </a:r>
          <a:r>
            <a:rPr lang="en-US" sz="1700" kern="1200" dirty="0" err="1"/>
            <a:t>en</a:t>
          </a:r>
          <a:r>
            <a:rPr lang="en-US" sz="1700" kern="1200" dirty="0"/>
            <a:t> </a:t>
          </a:r>
          <a:r>
            <a:rPr lang="en-US" sz="1700" kern="1200" dirty="0" err="1"/>
            <a:t>datos</a:t>
          </a:r>
          <a:r>
            <a:rPr lang="en-US" sz="1700" kern="1200" dirty="0"/>
            <a:t> +</a:t>
          </a:r>
          <a:endParaRPr lang="es-EC" sz="1700" kern="1200" dirty="0"/>
        </a:p>
      </dsp:txBody>
      <dsp:txXfrm>
        <a:off x="2434511" y="318872"/>
        <a:ext cx="2132425" cy="852970"/>
      </dsp:txXfrm>
    </dsp:sp>
    <dsp:sp modelId="{93A1DD71-C1FE-4470-8EB5-942B43EDE756}">
      <dsp:nvSpPr>
        <dsp:cNvPr id="0" name=""/>
        <dsp:cNvSpPr/>
      </dsp:nvSpPr>
      <dsp:spPr>
        <a:xfrm>
          <a:off x="2434511" y="1171842"/>
          <a:ext cx="2132425" cy="169794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s-EC" sz="1700" kern="1200" dirty="0"/>
            <a:t>Desarrollo de aplicaciones web y móviles</a:t>
          </a:r>
        </a:p>
        <a:p>
          <a:pPr marL="171450" lvl="1" indent="-171450" algn="l" defTabSz="755650">
            <a:lnSpc>
              <a:spcPct val="90000"/>
            </a:lnSpc>
            <a:spcBef>
              <a:spcPct val="0"/>
            </a:spcBef>
            <a:spcAft>
              <a:spcPct val="15000"/>
            </a:spcAft>
            <a:buChar char="•"/>
          </a:pPr>
          <a:r>
            <a:rPr lang="es-EC" sz="1700" kern="1200"/>
            <a:t>Visualización de Información</a:t>
          </a:r>
          <a:endParaRPr lang="es-EC" sz="1700" kern="1200" dirty="0"/>
        </a:p>
      </dsp:txBody>
      <dsp:txXfrm>
        <a:off x="2434511" y="1171842"/>
        <a:ext cx="2132425" cy="1697940"/>
      </dsp:txXfrm>
    </dsp:sp>
    <dsp:sp modelId="{469EFAA3-8FBD-4E93-873F-C960C86A8C0C}">
      <dsp:nvSpPr>
        <dsp:cNvPr id="0" name=""/>
        <dsp:cNvSpPr/>
      </dsp:nvSpPr>
      <dsp:spPr>
        <a:xfrm>
          <a:off x="4865475" y="318872"/>
          <a:ext cx="2132425" cy="85297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s-EC" sz="1700" kern="1200" dirty="0"/>
            <a:t>Ingeniero</a:t>
          </a:r>
          <a:r>
            <a:rPr lang="en-US" sz="1700" kern="1200" dirty="0"/>
            <a:t>/a </a:t>
          </a:r>
          <a:r>
            <a:rPr lang="en-US" sz="1700" kern="1200" dirty="0" err="1"/>
            <a:t>en</a:t>
          </a:r>
          <a:r>
            <a:rPr lang="en-US" sz="1700" kern="1200" dirty="0"/>
            <a:t> Machine Learning **</a:t>
          </a:r>
          <a:endParaRPr lang="es-EC" sz="1700" kern="1200" dirty="0"/>
        </a:p>
      </dsp:txBody>
      <dsp:txXfrm>
        <a:off x="4865475" y="318872"/>
        <a:ext cx="2132425" cy="852970"/>
      </dsp:txXfrm>
    </dsp:sp>
    <dsp:sp modelId="{D64A70E2-6DE1-4B6E-B971-95AB76774BC7}">
      <dsp:nvSpPr>
        <dsp:cNvPr id="0" name=""/>
        <dsp:cNvSpPr/>
      </dsp:nvSpPr>
      <dsp:spPr>
        <a:xfrm>
          <a:off x="4865475" y="1171842"/>
          <a:ext cx="2132425" cy="169794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s-EC" sz="1700" kern="1200" dirty="0"/>
            <a:t>Machine Learning</a:t>
          </a:r>
        </a:p>
        <a:p>
          <a:pPr marL="171450" lvl="1" indent="-171450" algn="l" defTabSz="755650">
            <a:lnSpc>
              <a:spcPct val="90000"/>
            </a:lnSpc>
            <a:spcBef>
              <a:spcPct val="0"/>
            </a:spcBef>
            <a:spcAft>
              <a:spcPct val="15000"/>
            </a:spcAft>
            <a:buChar char="•"/>
          </a:pPr>
          <a:r>
            <a:rPr lang="es-EC" sz="1700" kern="1200"/>
            <a:t>Deep Learning</a:t>
          </a:r>
          <a:endParaRPr lang="es-EC" sz="1700" kern="1200" dirty="0"/>
        </a:p>
      </dsp:txBody>
      <dsp:txXfrm>
        <a:off x="4865475" y="1171842"/>
        <a:ext cx="2132425" cy="1697940"/>
      </dsp:txXfrm>
    </dsp:sp>
    <dsp:sp modelId="{27139DE5-5DA1-409D-B841-8366F18A0F05}">
      <dsp:nvSpPr>
        <dsp:cNvPr id="0" name=""/>
        <dsp:cNvSpPr/>
      </dsp:nvSpPr>
      <dsp:spPr>
        <a:xfrm>
          <a:off x="7296440" y="318872"/>
          <a:ext cx="2132425" cy="85297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s-EC" sz="1700" kern="1200" dirty="0"/>
            <a:t>Ingeniero</a:t>
          </a:r>
          <a:r>
            <a:rPr lang="en-US" sz="1700" kern="1200" dirty="0"/>
            <a:t>/a de Datos *</a:t>
          </a:r>
          <a:endParaRPr lang="es-EC" sz="1700" kern="1200" dirty="0"/>
        </a:p>
      </dsp:txBody>
      <dsp:txXfrm>
        <a:off x="7296440" y="318872"/>
        <a:ext cx="2132425" cy="852970"/>
      </dsp:txXfrm>
    </dsp:sp>
    <dsp:sp modelId="{F9B4FB2A-29E2-4142-BEF3-6FBECB28D7D5}">
      <dsp:nvSpPr>
        <dsp:cNvPr id="0" name=""/>
        <dsp:cNvSpPr/>
      </dsp:nvSpPr>
      <dsp:spPr>
        <a:xfrm>
          <a:off x="7296440" y="1171842"/>
          <a:ext cx="2132425" cy="169794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s-EC" sz="1700" kern="1200"/>
            <a:t>Sistemas distribuidos y computación en la nube </a:t>
          </a:r>
        </a:p>
        <a:p>
          <a:pPr marL="171450" lvl="1" indent="-171450" algn="l" defTabSz="755650">
            <a:lnSpc>
              <a:spcPct val="90000"/>
            </a:lnSpc>
            <a:spcBef>
              <a:spcPct val="0"/>
            </a:spcBef>
            <a:spcAft>
              <a:spcPct val="15000"/>
            </a:spcAft>
            <a:buChar char="•"/>
          </a:pPr>
          <a:r>
            <a:rPr lang="es-EC" sz="1700" kern="1200"/>
            <a:t>Sistemas de Machine </a:t>
          </a:r>
          <a:r>
            <a:rPr lang="es-EC" sz="1700" kern="1200" err="1"/>
            <a:t>Learning</a:t>
          </a:r>
          <a:endParaRPr lang="es-EC" sz="1700" kern="1200"/>
        </a:p>
      </dsp:txBody>
      <dsp:txXfrm>
        <a:off x="7296440" y="1171842"/>
        <a:ext cx="2132425" cy="169794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18DCBD-693D-44CA-A420-F752C2D71A27}" type="datetimeFigureOut">
              <a:rPr lang="en-US" smtClean="0"/>
              <a:t>2/12/2025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5ADE1-95BD-43B9-BDE4-FBE6F82C35D4}" type="slidenum">
              <a:rPr lang="en-US" smtClean="0"/>
              <a:t>‹Nº›</a:t>
            </a:fld>
            <a:endParaRPr lang="en-US"/>
          </a:p>
        </p:txBody>
      </p:sp>
    </p:spTree>
    <p:extLst>
      <p:ext uri="{BB962C8B-B14F-4D97-AF65-F5344CB8AC3E}">
        <p14:creationId xmlns:p14="http://schemas.microsoft.com/office/powerpoint/2010/main" val="3212044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05ADE1-95BD-43B9-BDE4-FBE6F82C35D4}" type="slidenum">
              <a:rPr lang="en-US" smtClean="0"/>
              <a:t>5</a:t>
            </a:fld>
            <a:endParaRPr lang="en-US"/>
          </a:p>
        </p:txBody>
      </p:sp>
    </p:spTree>
    <p:extLst>
      <p:ext uri="{BB962C8B-B14F-4D97-AF65-F5344CB8AC3E}">
        <p14:creationId xmlns:p14="http://schemas.microsoft.com/office/powerpoint/2010/main" val="3890445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4D789-664D-4ED8-15D9-E62ACBF038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FD279E-E7DA-9D4D-74F9-F8BF845311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34D9C4-54CE-5007-34BD-5C7A088A7EC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B75875F-7154-65A1-3796-C7073F9DD4E7}"/>
              </a:ext>
            </a:extLst>
          </p:cNvPr>
          <p:cNvSpPr>
            <a:spLocks noGrp="1"/>
          </p:cNvSpPr>
          <p:nvPr>
            <p:ph type="sldNum" sz="quarter" idx="5"/>
          </p:nvPr>
        </p:nvSpPr>
        <p:spPr/>
        <p:txBody>
          <a:bodyPr/>
          <a:lstStyle/>
          <a:p>
            <a:fld id="{D505ADE1-95BD-43B9-BDE4-FBE6F82C35D4}" type="slidenum">
              <a:rPr lang="en-US" smtClean="0"/>
              <a:t>6</a:t>
            </a:fld>
            <a:endParaRPr lang="en-US"/>
          </a:p>
        </p:txBody>
      </p:sp>
    </p:spTree>
    <p:extLst>
      <p:ext uri="{BB962C8B-B14F-4D97-AF65-F5344CB8AC3E}">
        <p14:creationId xmlns:p14="http://schemas.microsoft.com/office/powerpoint/2010/main" val="361744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12/02/2025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12/02/2025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12/02/2025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12/02/2025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12/02/2025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12/02/2025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12/02/2025</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12/02/2025</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12/02/2025</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12/02/2025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12/02/2025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0771E8B-6CA5-40B2-8038-0E112F3DAC1C}" type="datetimeFigureOut">
              <a:rPr lang="es-ES" smtClean="0"/>
              <a:t>12/02/2025</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weforum.org/reports/the-future-of-jobs-report-2023/"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abet.org/wp-content/uploads/2023/05/2024-2025_CAC_Criteria.pdf"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hyperlink" Target="https://www.acm.org/binaries/content/assets/education/curricula-recommendations/dstf_ccdsc2021.pdf" TargetMode="External"/><Relationship Id="rId2" Type="http://schemas.openxmlformats.org/officeDocument/2006/relationships/hyperlink" Target="https://reports.weforum.org/docs/WEF_Future_of_Jobs_Report_2025.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hyperlink" Target="https://www.acm.org/binaries/content/assets/education/curricula-recommendations/dstf_ccdsc2021.pdf" TargetMode="Externa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reports.weforum.org/docs/WEF_Future_of_Jobs_Report_2025.pdf"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4162567" y="818985"/>
            <a:ext cx="6714699" cy="1548906"/>
          </a:xfrm>
        </p:spPr>
        <p:txBody>
          <a:bodyPr>
            <a:normAutofit/>
          </a:bodyPr>
          <a:lstStyle/>
          <a:p>
            <a:pPr algn="l"/>
            <a:r>
              <a:rPr lang="es-ES" sz="4800" dirty="0">
                <a:solidFill>
                  <a:srgbClr val="FFFFFF"/>
                </a:solidFill>
              </a:rPr>
              <a:t>Ciencia de Datos e Inteligencia Artificial</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p:cNvSpPr>
            <a:spLocks noGrp="1"/>
          </p:cNvSpPr>
          <p:nvPr>
            <p:ph type="subTitle" idx="1"/>
          </p:nvPr>
        </p:nvSpPr>
        <p:spPr>
          <a:xfrm>
            <a:off x="4285397" y="4960961"/>
            <a:ext cx="7055893" cy="1078054"/>
          </a:xfrm>
        </p:spPr>
        <p:txBody>
          <a:bodyPr>
            <a:normAutofit/>
          </a:bodyPr>
          <a:lstStyle/>
          <a:p>
            <a:pPr algn="just"/>
            <a:r>
              <a:rPr lang="es-EC" sz="1700" dirty="0">
                <a:solidFill>
                  <a:srgbClr val="FFFFFF"/>
                </a:solidFill>
              </a:rPr>
              <a:t>Análisis de las necesidades del mercado laboral como insumo para el desarrollo de los perfiles profesionales de las carreras, con el objetivo de alcanzar una tasa de empleabilidad de las carreras de grado en un 90% para diciembre del 2027</a:t>
            </a:r>
            <a:endParaRPr lang="es-ES" sz="1700" dirty="0">
              <a:solidFill>
                <a:srgbClr val="FFFFFF"/>
              </a:solidFill>
            </a:endParaRPr>
          </a:p>
        </p:txBody>
      </p:sp>
      <p:sp>
        <p:nvSpPr>
          <p:cNvPr id="5" name="CuadroTexto 4">
            <a:extLst>
              <a:ext uri="{FF2B5EF4-FFF2-40B4-BE49-F238E27FC236}">
                <a16:creationId xmlns:a16="http://schemas.microsoft.com/office/drawing/2014/main" id="{5533C71F-C1C6-F6C6-EDCA-2C2CCB6966E8}"/>
              </a:ext>
            </a:extLst>
          </p:cNvPr>
          <p:cNvSpPr txBox="1"/>
          <p:nvPr/>
        </p:nvSpPr>
        <p:spPr>
          <a:xfrm>
            <a:off x="4285397" y="3652797"/>
            <a:ext cx="6120580" cy="954107"/>
          </a:xfrm>
          <a:prstGeom prst="rect">
            <a:avLst/>
          </a:prstGeom>
          <a:noFill/>
        </p:spPr>
        <p:txBody>
          <a:bodyPr wrap="square">
            <a:spAutoFit/>
          </a:bodyPr>
          <a:lstStyle/>
          <a:p>
            <a:r>
              <a:rPr lang="es-ES" sz="2800" u="sng" dirty="0">
                <a:solidFill>
                  <a:srgbClr val="FFFFFF"/>
                </a:solidFill>
              </a:rPr>
              <a:t>Necesidades del Mercado Laboral </a:t>
            </a:r>
            <a:br>
              <a:rPr lang="es-ES" sz="2800" u="sng" dirty="0">
                <a:solidFill>
                  <a:srgbClr val="FFFFFF"/>
                </a:solidFill>
              </a:rPr>
            </a:br>
            <a:r>
              <a:rPr lang="es-ES" sz="2800" u="sng" dirty="0">
                <a:solidFill>
                  <a:srgbClr val="FFFFFF"/>
                </a:solidFill>
              </a:rPr>
              <a:t>Formulario 7.2</a:t>
            </a:r>
            <a:endParaRPr lang="es-EC" sz="2800" u="sng" dirty="0"/>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5CC4F468-F363-966B-CD52-F35158470B71}"/>
              </a:ext>
            </a:extLst>
          </p:cNvPr>
          <p:cNvSpPr>
            <a:spLocks noGrp="1"/>
          </p:cNvSpPr>
          <p:nvPr>
            <p:ph type="title"/>
          </p:nvPr>
        </p:nvSpPr>
        <p:spPr>
          <a:xfrm>
            <a:off x="838200" y="365125"/>
            <a:ext cx="11290662" cy="1325563"/>
          </a:xfrm>
        </p:spPr>
        <p:txBody>
          <a:bodyPr/>
          <a:lstStyle/>
          <a:p>
            <a:r>
              <a:rPr lang="es-EC">
                <a:latin typeface="Arial"/>
                <a:cs typeface="Arial"/>
              </a:rPr>
              <a:t>Pertinencia: Industria</a:t>
            </a:r>
            <a:endParaRPr lang="es-EC">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51930BE4-7EFF-918F-D927-2A3A565D32AB}"/>
              </a:ext>
            </a:extLst>
          </p:cNvPr>
          <p:cNvSpPr txBox="1"/>
          <p:nvPr/>
        </p:nvSpPr>
        <p:spPr>
          <a:xfrm>
            <a:off x="709942" y="6245788"/>
            <a:ext cx="9587240" cy="584775"/>
          </a:xfrm>
          <a:prstGeom prst="rect">
            <a:avLst/>
          </a:prstGeom>
          <a:noFill/>
        </p:spPr>
        <p:txBody>
          <a:bodyPr wrap="none" rtlCol="0">
            <a:spAutoFit/>
          </a:bodyPr>
          <a:lstStyle/>
          <a:p>
            <a:r>
              <a:rPr lang="en-US" sz="1600" b="1">
                <a:latin typeface="Arial" panose="020B0604020202020204" pitchFamily="34" charset="0"/>
                <a:cs typeface="Arial" panose="020B0604020202020204" pitchFamily="34" charset="0"/>
              </a:rPr>
              <a:t>Fuente</a:t>
            </a:r>
            <a:r>
              <a:rPr lang="en-US" sz="1600">
                <a:latin typeface="Arial" panose="020B0604020202020204" pitchFamily="34" charset="0"/>
                <a:cs typeface="Arial" panose="020B0604020202020204" pitchFamily="34" charset="0"/>
              </a:rPr>
              <a:t>: The Future of Jobs Report 2023 - World Economic Forum. </a:t>
            </a:r>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Available at: </a:t>
            </a:r>
            <a:r>
              <a:rPr lang="en-US" sz="1600">
                <a:latin typeface="Arial" panose="020B0604020202020204" pitchFamily="34" charset="0"/>
                <a:cs typeface="Arial" panose="020B0604020202020204" pitchFamily="34" charset="0"/>
                <a:hlinkClick r:id="rId2"/>
              </a:rPr>
              <a:t>https://www.weforum.org/reports/the-future-of-jobs-report-2023/</a:t>
            </a:r>
            <a:r>
              <a:rPr lang="en-US" sz="1600">
                <a:latin typeface="Arial" panose="020B0604020202020204" pitchFamily="34" charset="0"/>
                <a:cs typeface="Arial" panose="020B0604020202020204" pitchFamily="34" charset="0"/>
              </a:rPr>
              <a:t> (Accessed: 24 July 2023). </a:t>
            </a:r>
          </a:p>
        </p:txBody>
      </p:sp>
      <p:pic>
        <p:nvPicPr>
          <p:cNvPr id="1026" name="Picture 2" descr="Technology trends - Future of Jobs Report 2025">
            <a:extLst>
              <a:ext uri="{FF2B5EF4-FFF2-40B4-BE49-F238E27FC236}">
                <a16:creationId xmlns:a16="http://schemas.microsoft.com/office/drawing/2014/main" id="{430404E9-7AFE-BD62-E3B6-7BFFCBF74BE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50716" y="1272995"/>
            <a:ext cx="4044938" cy="50561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astest growing and declining jobs by 2030 - Future of Jobs Report 2025">
            <a:extLst>
              <a:ext uri="{FF2B5EF4-FFF2-40B4-BE49-F238E27FC236}">
                <a16:creationId xmlns:a16="http://schemas.microsoft.com/office/drawing/2014/main" id="{9696AA81-98F2-67AC-42BF-339FEF94B2D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3054"/>
          <a:stretch/>
        </p:blipFill>
        <p:spPr bwMode="auto">
          <a:xfrm>
            <a:off x="5708170" y="1860078"/>
            <a:ext cx="5777540" cy="3390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307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0F7EB2-02B5-D2AA-FABA-932541CFC4CA}"/>
              </a:ext>
            </a:extLst>
          </p:cNvPr>
          <p:cNvSpPr>
            <a:spLocks noGrp="1"/>
          </p:cNvSpPr>
          <p:nvPr>
            <p:ph type="title"/>
          </p:nvPr>
        </p:nvSpPr>
        <p:spPr/>
        <p:txBody>
          <a:bodyPr/>
          <a:lstStyle/>
          <a:p>
            <a:r>
              <a:rPr lang="es-EC"/>
              <a:t>Pertinencia: ABET</a:t>
            </a:r>
          </a:p>
        </p:txBody>
      </p:sp>
      <p:sp>
        <p:nvSpPr>
          <p:cNvPr id="5" name="CuadroTexto 4">
            <a:extLst>
              <a:ext uri="{FF2B5EF4-FFF2-40B4-BE49-F238E27FC236}">
                <a16:creationId xmlns:a16="http://schemas.microsoft.com/office/drawing/2014/main" id="{9763F799-C1B3-9818-17DC-751F0BE2A807}"/>
              </a:ext>
            </a:extLst>
          </p:cNvPr>
          <p:cNvSpPr txBox="1"/>
          <p:nvPr/>
        </p:nvSpPr>
        <p:spPr>
          <a:xfrm>
            <a:off x="0" y="6311900"/>
            <a:ext cx="8018605" cy="830997"/>
          </a:xfrm>
          <a:prstGeom prst="rect">
            <a:avLst/>
          </a:prstGeom>
          <a:noFill/>
        </p:spPr>
        <p:txBody>
          <a:bodyPr wrap="none" rtlCol="0">
            <a:spAutoFit/>
          </a:bodyPr>
          <a:lstStyle/>
          <a:p>
            <a:r>
              <a:rPr lang="es-EC" sz="1600" b="1" dirty="0">
                <a:latin typeface="Arial" panose="020B0604020202020204" pitchFamily="34" charset="0"/>
                <a:cs typeface="Arial" panose="020B0604020202020204" pitchFamily="34" charset="0"/>
              </a:rPr>
              <a:t>Fuente: </a:t>
            </a:r>
            <a:r>
              <a:rPr lang="en-US" sz="1600" dirty="0">
                <a:latin typeface="Arial" panose="020B0604020202020204" pitchFamily="34" charset="0"/>
                <a:cs typeface="Arial" panose="020B0604020202020204" pitchFamily="34" charset="0"/>
              </a:rPr>
              <a:t>Criteria For Accrediting computing Programs</a:t>
            </a:r>
            <a:r>
              <a:rPr lang="en-US" sz="1600" b="0" i="0" dirty="0">
                <a:solidFill>
                  <a:srgbClr val="000000"/>
                </a:solidFill>
                <a:effectLst/>
                <a:latin typeface="Segoe UI" panose="020B0502040204020203" pitchFamily="34" charset="0"/>
              </a:rPr>
              <a:t>. Retrieved 2 February 2025, from </a:t>
            </a:r>
            <a:br>
              <a:rPr lang="en-US" sz="1600" b="0" i="0" dirty="0">
                <a:solidFill>
                  <a:srgbClr val="000000"/>
                </a:solidFill>
                <a:effectLst/>
                <a:latin typeface="Segoe UI" panose="020B0502040204020203" pitchFamily="34" charset="0"/>
              </a:rPr>
            </a:br>
            <a:r>
              <a:rPr lang="en-US" sz="1600" b="0" i="0" dirty="0">
                <a:solidFill>
                  <a:srgbClr val="000000"/>
                </a:solidFill>
                <a:effectLst/>
                <a:latin typeface="Segoe UI" panose="020B0502040204020203" pitchFamily="34" charset="0"/>
                <a:hlinkClick r:id="rId2"/>
              </a:rPr>
              <a:t>https://www.abet.org/wp-content/uploads/2023/05/2024-2025_CAC_Criteria.pdf</a:t>
            </a:r>
            <a:endParaRPr lang="en-US" sz="1600" b="0" i="0" dirty="0">
              <a:solidFill>
                <a:srgbClr val="000000"/>
              </a:solidFill>
              <a:effectLst/>
              <a:latin typeface="Segoe UI" panose="020B0502040204020203" pitchFamily="34" charset="0"/>
            </a:endParaRPr>
          </a:p>
          <a:p>
            <a:endParaRPr lang="en-US" sz="1600" b="0" i="0" dirty="0">
              <a:solidFill>
                <a:srgbClr val="000000"/>
              </a:solidFill>
              <a:effectLst/>
              <a:latin typeface="Segoe UI" panose="020B0502040204020203" pitchFamily="34" charset="0"/>
            </a:endParaRPr>
          </a:p>
        </p:txBody>
      </p:sp>
      <p:pic>
        <p:nvPicPr>
          <p:cNvPr id="8" name="Marcador de contenido 7">
            <a:extLst>
              <a:ext uri="{FF2B5EF4-FFF2-40B4-BE49-F238E27FC236}">
                <a16:creationId xmlns:a16="http://schemas.microsoft.com/office/drawing/2014/main" id="{82FDFF09-2711-79C0-8207-FA906F1999C5}"/>
              </a:ext>
            </a:extLst>
          </p:cNvPr>
          <p:cNvPicPr>
            <a:picLocks noGrp="1" noChangeAspect="1"/>
          </p:cNvPicPr>
          <p:nvPr>
            <p:ph sz="half" idx="1"/>
          </p:nvPr>
        </p:nvPicPr>
        <p:blipFill>
          <a:blip r:embed="rId3"/>
          <a:stretch>
            <a:fillRect/>
          </a:stretch>
        </p:blipFill>
        <p:spPr>
          <a:xfrm>
            <a:off x="5277075" y="-1"/>
            <a:ext cx="5308620" cy="6311901"/>
          </a:xfrm>
        </p:spPr>
      </p:pic>
    </p:spTree>
    <p:extLst>
      <p:ext uri="{BB962C8B-B14F-4D97-AF65-F5344CB8AC3E}">
        <p14:creationId xmlns:p14="http://schemas.microsoft.com/office/powerpoint/2010/main" val="3732936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DF26BF-9670-A5FE-67DD-DFC4ED9DA66E}"/>
              </a:ext>
            </a:extLst>
          </p:cNvPr>
          <p:cNvSpPr>
            <a:spLocks noGrp="1"/>
          </p:cNvSpPr>
          <p:nvPr>
            <p:ph type="title"/>
          </p:nvPr>
        </p:nvSpPr>
        <p:spPr/>
        <p:txBody>
          <a:bodyPr/>
          <a:lstStyle/>
          <a:p>
            <a:r>
              <a:rPr lang="es-ES"/>
              <a:t>Acciones de mejora</a:t>
            </a:r>
          </a:p>
        </p:txBody>
      </p:sp>
      <p:sp>
        <p:nvSpPr>
          <p:cNvPr id="3" name="Marcador de contenido 2">
            <a:extLst>
              <a:ext uri="{FF2B5EF4-FFF2-40B4-BE49-F238E27FC236}">
                <a16:creationId xmlns:a16="http://schemas.microsoft.com/office/drawing/2014/main" id="{0A0F411B-A3DA-2118-1D0F-87A35A091664}"/>
              </a:ext>
            </a:extLst>
          </p:cNvPr>
          <p:cNvSpPr>
            <a:spLocks noGrp="1"/>
          </p:cNvSpPr>
          <p:nvPr>
            <p:ph idx="1"/>
          </p:nvPr>
        </p:nvSpPr>
        <p:spPr>
          <a:xfrm>
            <a:off x="838200" y="1493675"/>
            <a:ext cx="10515600" cy="2075438"/>
          </a:xfrm>
        </p:spPr>
        <p:txBody>
          <a:bodyPr>
            <a:normAutofit lnSpcReduction="10000"/>
          </a:bodyPr>
          <a:lstStyle/>
          <a:p>
            <a:r>
              <a:rPr lang="es-ES"/>
              <a:t>Crear los perfiles profesionales:</a:t>
            </a:r>
          </a:p>
          <a:p>
            <a:pPr lvl="1"/>
            <a:r>
              <a:rPr lang="es-EC"/>
              <a:t>Científico de Datos, Ingeniero/a de Datos, Ingeniero/a en Machine Learning y Desarrollador de aplicaciones basadas en datos.</a:t>
            </a:r>
          </a:p>
          <a:p>
            <a:pPr marL="0" indent="0">
              <a:buNone/>
            </a:pPr>
            <a:r>
              <a:rPr lang="es-ES"/>
              <a:t>Eje transversal: procesamiento</a:t>
            </a:r>
            <a:r>
              <a:rPr lang="es-EC"/>
              <a:t> distribuido de grandes volúmenes de datos y la creación de modelos en la nube</a:t>
            </a:r>
            <a:r>
              <a:rPr lang="es-ES"/>
              <a:t> </a:t>
            </a:r>
          </a:p>
        </p:txBody>
      </p:sp>
      <p:graphicFrame>
        <p:nvGraphicFramePr>
          <p:cNvPr id="4" name="Diagrama 3">
            <a:extLst>
              <a:ext uri="{FF2B5EF4-FFF2-40B4-BE49-F238E27FC236}">
                <a16:creationId xmlns:a16="http://schemas.microsoft.com/office/drawing/2014/main" id="{3C2E7F3D-668D-652B-4CB9-2D29E31037E2}"/>
              </a:ext>
            </a:extLst>
          </p:cNvPr>
          <p:cNvGraphicFramePr/>
          <p:nvPr>
            <p:extLst>
              <p:ext uri="{D42A27DB-BD31-4B8C-83A1-F6EECF244321}">
                <p14:modId xmlns:p14="http://schemas.microsoft.com/office/powerpoint/2010/main" val="1943341091"/>
              </p:ext>
            </p:extLst>
          </p:nvPr>
        </p:nvGraphicFramePr>
        <p:xfrm>
          <a:off x="1497781" y="3304219"/>
          <a:ext cx="9432412" cy="3188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uadroTexto 2">
            <a:extLst>
              <a:ext uri="{FF2B5EF4-FFF2-40B4-BE49-F238E27FC236}">
                <a16:creationId xmlns:a16="http://schemas.microsoft.com/office/drawing/2014/main" id="{26A83829-815B-1370-1035-49FF7D66A9F6}"/>
              </a:ext>
            </a:extLst>
          </p:cNvPr>
          <p:cNvSpPr txBox="1"/>
          <p:nvPr/>
        </p:nvSpPr>
        <p:spPr>
          <a:xfrm>
            <a:off x="8278761" y="6211669"/>
            <a:ext cx="391323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200">
                <a:cs typeface="Calibri"/>
              </a:rPr>
              <a:t>* Orientación a Ciencia de Datos</a:t>
            </a:r>
          </a:p>
          <a:p>
            <a:r>
              <a:rPr lang="es-ES" sz="1200">
                <a:cs typeface="Calibri"/>
              </a:rPr>
              <a:t>+ Orientación a Ciencia de Datos e Inteligencia Artificial</a:t>
            </a:r>
            <a:br>
              <a:rPr lang="es-ES" sz="1200">
                <a:cs typeface="Calibri"/>
              </a:rPr>
            </a:br>
            <a:r>
              <a:rPr lang="es-ES" sz="1200">
                <a:cs typeface="Calibri"/>
              </a:rPr>
              <a:t>** Orientación a Inteligencia Artificial</a:t>
            </a:r>
          </a:p>
        </p:txBody>
      </p:sp>
    </p:spTree>
    <p:extLst>
      <p:ext uri="{BB962C8B-B14F-4D97-AF65-F5344CB8AC3E}">
        <p14:creationId xmlns:p14="http://schemas.microsoft.com/office/powerpoint/2010/main" val="2548371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F28AC-6AB9-3891-A99B-4C686535A3D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8B26AC3-50A2-04B9-65B6-E8086B717745}"/>
              </a:ext>
            </a:extLst>
          </p:cNvPr>
          <p:cNvSpPr>
            <a:spLocks noGrp="1"/>
          </p:cNvSpPr>
          <p:nvPr>
            <p:ph type="title"/>
          </p:nvPr>
        </p:nvSpPr>
        <p:spPr/>
        <p:txBody>
          <a:bodyPr/>
          <a:lstStyle/>
          <a:p>
            <a:r>
              <a:rPr lang="es-ES"/>
              <a:t>Referencias</a:t>
            </a:r>
          </a:p>
        </p:txBody>
      </p:sp>
      <p:sp>
        <p:nvSpPr>
          <p:cNvPr id="3" name="Marcador de contenido 2">
            <a:extLst>
              <a:ext uri="{FF2B5EF4-FFF2-40B4-BE49-F238E27FC236}">
                <a16:creationId xmlns:a16="http://schemas.microsoft.com/office/drawing/2014/main" id="{5AD93489-4511-3173-8041-41E07EA2161C}"/>
              </a:ext>
            </a:extLst>
          </p:cNvPr>
          <p:cNvSpPr>
            <a:spLocks noGrp="1"/>
          </p:cNvSpPr>
          <p:nvPr>
            <p:ph idx="1"/>
          </p:nvPr>
        </p:nvSpPr>
        <p:spPr/>
        <p:txBody>
          <a:bodyPr>
            <a:normAutofit/>
          </a:bodyPr>
          <a:lstStyle/>
          <a:p>
            <a:r>
              <a:rPr lang="en-US" b="0" i="0">
                <a:solidFill>
                  <a:srgbClr val="000000"/>
                </a:solidFill>
                <a:effectLst/>
                <a:latin typeface="Segoe UI" panose="020B0502040204020203" pitchFamily="34" charset="0"/>
              </a:rPr>
              <a:t>Future of Jobs Report 2025 (2025). Retrieved from </a:t>
            </a:r>
            <a:r>
              <a:rPr lang="en-US" b="0" i="0">
                <a:solidFill>
                  <a:srgbClr val="000000"/>
                </a:solidFill>
                <a:effectLst/>
                <a:latin typeface="Segoe UI" panose="020B0502040204020203" pitchFamily="34" charset="0"/>
                <a:hlinkClick r:id="rId2"/>
              </a:rPr>
              <a:t>https://reports.weforum.org/docs/WEF_Future_of_Jobs_Report_2025.pdf</a:t>
            </a:r>
            <a:endParaRPr lang="en-US" b="0" i="0">
              <a:solidFill>
                <a:srgbClr val="000000"/>
              </a:solidFill>
              <a:effectLst/>
              <a:latin typeface="Segoe UI" panose="020B0502040204020203" pitchFamily="34" charset="0"/>
            </a:endParaRPr>
          </a:p>
          <a:p>
            <a:r>
              <a:rPr lang="en-US" b="0" i="0">
                <a:solidFill>
                  <a:srgbClr val="000000"/>
                </a:solidFill>
                <a:effectLst/>
                <a:latin typeface="Segoe UI" panose="020B0502040204020203" pitchFamily="34" charset="0"/>
              </a:rPr>
              <a:t>Computing </a:t>
            </a:r>
            <a:r>
              <a:rPr lang="en-US" b="0" i="0" err="1">
                <a:solidFill>
                  <a:srgbClr val="000000"/>
                </a:solidFill>
                <a:effectLst/>
                <a:latin typeface="Segoe UI" panose="020B0502040204020203" pitchFamily="34" charset="0"/>
              </a:rPr>
              <a:t>Competenciesfor</a:t>
            </a:r>
            <a:r>
              <a:rPr lang="en-US" b="0" i="0">
                <a:solidFill>
                  <a:srgbClr val="000000"/>
                </a:solidFill>
                <a:effectLst/>
                <a:latin typeface="Segoe UI" panose="020B0502040204020203" pitchFamily="34" charset="0"/>
              </a:rPr>
              <a:t> </a:t>
            </a:r>
            <a:r>
              <a:rPr lang="en-US" b="0" i="0" err="1">
                <a:solidFill>
                  <a:srgbClr val="000000"/>
                </a:solidFill>
                <a:effectLst/>
                <a:latin typeface="Segoe UI" panose="020B0502040204020203" pitchFamily="34" charset="0"/>
              </a:rPr>
              <a:t>UndergraduateData</a:t>
            </a:r>
            <a:r>
              <a:rPr lang="en-US" b="0" i="0">
                <a:solidFill>
                  <a:srgbClr val="000000"/>
                </a:solidFill>
                <a:effectLst/>
                <a:latin typeface="Segoe UI" panose="020B0502040204020203" pitchFamily="34" charset="0"/>
              </a:rPr>
              <a:t> Science Curricula ACM Data Science Task Force (2025). Retrieved from </a:t>
            </a:r>
            <a:r>
              <a:rPr lang="en-US" b="0" i="0">
                <a:solidFill>
                  <a:srgbClr val="000000"/>
                </a:solidFill>
                <a:effectLst/>
                <a:latin typeface="Segoe UI" panose="020B0502040204020203" pitchFamily="34" charset="0"/>
                <a:hlinkClick r:id="rId3"/>
              </a:rPr>
              <a:t>https://www.acm.org/binaries/content/assets/education/curricula-recommendations/dstf_ccdsc2021.pdf</a:t>
            </a:r>
            <a:endParaRPr lang="en-US">
              <a:solidFill>
                <a:srgbClr val="000000"/>
              </a:solidFill>
              <a:latin typeface="Segoe UI" panose="020B0502040204020203" pitchFamily="34" charset="0"/>
            </a:endParaRPr>
          </a:p>
          <a:p>
            <a:r>
              <a:rPr lang="en-US" b="0" i="0">
                <a:solidFill>
                  <a:srgbClr val="000000"/>
                </a:solidFill>
                <a:effectLst/>
                <a:latin typeface="Segoe UI" panose="020B0502040204020203" pitchFamily="34" charset="0"/>
              </a:rPr>
              <a:t>Criteria For Accrediting Computing Programs (2025). Retrieved from https://www.abet.org/wp-content/uploads/2023/05/2024-2025_CAC_Criteria.pdf#page=4.27</a:t>
            </a:r>
          </a:p>
          <a:p>
            <a:endParaRPr lang="en-US" b="0" i="0">
              <a:solidFill>
                <a:srgbClr val="000000"/>
              </a:solidFill>
              <a:effectLst/>
              <a:latin typeface="Segoe UI" panose="020B0502040204020203" pitchFamily="34" charset="0"/>
            </a:endParaRPr>
          </a:p>
          <a:p>
            <a:pPr marL="0" indent="0">
              <a:buNone/>
            </a:pPr>
            <a:endParaRPr lang="es-ES"/>
          </a:p>
        </p:txBody>
      </p:sp>
    </p:spTree>
    <p:extLst>
      <p:ext uri="{BB962C8B-B14F-4D97-AF65-F5344CB8AC3E}">
        <p14:creationId xmlns:p14="http://schemas.microsoft.com/office/powerpoint/2010/main" val="3676040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A625C1-C347-9A76-3FFD-C1DD4805579F}"/>
              </a:ext>
            </a:extLst>
          </p:cNvPr>
          <p:cNvSpPr>
            <a:spLocks noGrp="1"/>
          </p:cNvSpPr>
          <p:nvPr>
            <p:ph type="title"/>
          </p:nvPr>
        </p:nvSpPr>
        <p:spPr/>
        <p:txBody>
          <a:bodyPr/>
          <a:lstStyle/>
          <a:p>
            <a:r>
              <a:rPr lang="es-ES"/>
              <a:t>Miembros del comité consultivo</a:t>
            </a:r>
          </a:p>
        </p:txBody>
      </p:sp>
      <p:graphicFrame>
        <p:nvGraphicFramePr>
          <p:cNvPr id="15" name="Marcador de contenido 2">
            <a:extLst>
              <a:ext uri="{FF2B5EF4-FFF2-40B4-BE49-F238E27FC236}">
                <a16:creationId xmlns:a16="http://schemas.microsoft.com/office/drawing/2014/main" id="{915CDD72-152A-95EE-CD1D-82CF8BC3611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CuadroTexto 29">
            <a:extLst>
              <a:ext uri="{FF2B5EF4-FFF2-40B4-BE49-F238E27FC236}">
                <a16:creationId xmlns:a16="http://schemas.microsoft.com/office/drawing/2014/main" id="{131D85A4-D977-62C0-0AAE-D06BF24C93B4}"/>
              </a:ext>
            </a:extLst>
          </p:cNvPr>
          <p:cNvSpPr txBox="1"/>
          <p:nvPr/>
        </p:nvSpPr>
        <p:spPr>
          <a:xfrm>
            <a:off x="9446172" y="634124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ea typeface="+mn-lt"/>
                <a:cs typeface="+mn-lt"/>
              </a:rPr>
              <a:t>29/11/2024</a:t>
            </a:r>
            <a:endParaRPr lang="es-ES" dirty="0"/>
          </a:p>
        </p:txBody>
      </p:sp>
    </p:spTree>
    <p:extLst>
      <p:ext uri="{BB962C8B-B14F-4D97-AF65-F5344CB8AC3E}">
        <p14:creationId xmlns:p14="http://schemas.microsoft.com/office/powerpoint/2010/main" val="3866750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0F8F3B1-9CCD-D248-C7C2-F7EFF0E6E003}"/>
              </a:ext>
            </a:extLst>
          </p:cNvPr>
          <p:cNvSpPr>
            <a:spLocks noGrp="1"/>
          </p:cNvSpPr>
          <p:nvPr>
            <p:ph type="title"/>
          </p:nvPr>
        </p:nvSpPr>
        <p:spPr>
          <a:xfrm>
            <a:off x="1371599" y="294538"/>
            <a:ext cx="9895951" cy="1033669"/>
          </a:xfrm>
        </p:spPr>
        <p:txBody>
          <a:bodyPr>
            <a:normAutofit/>
          </a:bodyPr>
          <a:lstStyle/>
          <a:p>
            <a:r>
              <a:rPr lang="es-ES" sz="4000">
                <a:solidFill>
                  <a:srgbClr val="FFFFFF"/>
                </a:solidFill>
              </a:rPr>
              <a:t>Retroalimentaci</a:t>
            </a:r>
            <a:r>
              <a:rPr lang="es-EC" sz="4000">
                <a:solidFill>
                  <a:srgbClr val="FFFFFF"/>
                </a:solidFill>
              </a:rPr>
              <a:t>ón</a:t>
            </a:r>
            <a:endParaRPr lang="es-ES" sz="4000">
              <a:solidFill>
                <a:srgbClr val="FFFFFF"/>
              </a:solidFill>
            </a:endParaRPr>
          </a:p>
        </p:txBody>
      </p:sp>
      <p:sp>
        <p:nvSpPr>
          <p:cNvPr id="3" name="Marcador de contenido 2">
            <a:extLst>
              <a:ext uri="{FF2B5EF4-FFF2-40B4-BE49-F238E27FC236}">
                <a16:creationId xmlns:a16="http://schemas.microsoft.com/office/drawing/2014/main" id="{47E7068F-910E-12BE-A925-F2A3C0223580}"/>
              </a:ext>
            </a:extLst>
          </p:cNvPr>
          <p:cNvSpPr>
            <a:spLocks noGrp="1"/>
          </p:cNvSpPr>
          <p:nvPr>
            <p:ph idx="1"/>
          </p:nvPr>
        </p:nvSpPr>
        <p:spPr>
          <a:xfrm>
            <a:off x="429617" y="1757759"/>
            <a:ext cx="11428086" cy="3683358"/>
          </a:xfrm>
        </p:spPr>
        <p:txBody>
          <a:bodyPr anchor="ctr">
            <a:normAutofit fontScale="92500"/>
          </a:bodyPr>
          <a:lstStyle/>
          <a:p>
            <a:endParaRPr lang="es-EC" sz="2400" dirty="0"/>
          </a:p>
          <a:p>
            <a:r>
              <a:rPr lang="es-EC" sz="2400" dirty="0"/>
              <a:t>Uso de herramientas tecnológicas que los estudiantes requieren aprender durante la carrera: </a:t>
            </a:r>
            <a:r>
              <a:rPr lang="es-EC" sz="2400" b="1" u="sng" dirty="0"/>
              <a:t>Desarrollo</a:t>
            </a:r>
            <a:r>
              <a:rPr lang="es-EC" sz="2400" dirty="0"/>
              <a:t> (como Python, SQL, y otros), </a:t>
            </a:r>
            <a:r>
              <a:rPr lang="es-EC" sz="2400" b="1" u="sng" dirty="0"/>
              <a:t>Plataformas en la nube</a:t>
            </a:r>
            <a:r>
              <a:rPr lang="es-EC" sz="2400" b="1" dirty="0"/>
              <a:t> </a:t>
            </a:r>
            <a:r>
              <a:rPr lang="es-EC" sz="2400" dirty="0"/>
              <a:t>(como AWS, Azure, y otros), </a:t>
            </a:r>
            <a:r>
              <a:rPr lang="es-EC" sz="2400" b="1" u="sng" dirty="0"/>
              <a:t>Software de análisis de datos </a:t>
            </a:r>
            <a:r>
              <a:rPr lang="es-EC" sz="2400" dirty="0"/>
              <a:t>(como </a:t>
            </a:r>
            <a:r>
              <a:rPr lang="es-EC" sz="2400" dirty="0" err="1"/>
              <a:t>Power</a:t>
            </a:r>
            <a:r>
              <a:rPr lang="es-EC" sz="2400" dirty="0"/>
              <a:t> BI, </a:t>
            </a:r>
            <a:r>
              <a:rPr lang="es-EC" sz="2400" dirty="0" err="1"/>
              <a:t>Tableau</a:t>
            </a:r>
            <a:r>
              <a:rPr lang="es-EC" sz="2400" dirty="0"/>
              <a:t>, y otros); y, </a:t>
            </a:r>
            <a:r>
              <a:rPr lang="es-EC" sz="2400" b="1" u="sng" dirty="0"/>
              <a:t>Tecnologías de Big Data y </a:t>
            </a:r>
            <a:r>
              <a:rPr lang="es-EC" sz="2400" b="1" u="sng" dirty="0" err="1"/>
              <a:t>MLOps</a:t>
            </a:r>
            <a:r>
              <a:rPr lang="es-EC" sz="2400" b="1" u="sng" dirty="0"/>
              <a:t> </a:t>
            </a:r>
            <a:r>
              <a:rPr lang="es-EC" sz="2400" dirty="0"/>
              <a:t>(</a:t>
            </a:r>
            <a:r>
              <a:rPr lang="es-EC" sz="2400" dirty="0" err="1"/>
              <a:t>Spark</a:t>
            </a:r>
            <a:r>
              <a:rPr lang="es-EC" sz="2400" dirty="0"/>
              <a:t>, Kafka y uso de la nube AWS o Azure). </a:t>
            </a:r>
          </a:p>
          <a:p>
            <a:r>
              <a:rPr lang="es-EC" sz="2400" dirty="0"/>
              <a:t>Destinar horas a pruebas en diferentes </a:t>
            </a:r>
            <a:r>
              <a:rPr lang="es-EC" sz="2400" b="1" dirty="0"/>
              <a:t>entornos</a:t>
            </a:r>
            <a:r>
              <a:rPr lang="es-EC" sz="2400" dirty="0"/>
              <a:t> (desarrollo, </a:t>
            </a:r>
            <a:r>
              <a:rPr lang="es-EC" sz="2400" dirty="0" err="1"/>
              <a:t>pre-producción</a:t>
            </a:r>
            <a:r>
              <a:rPr lang="es-EC" sz="2400" dirty="0"/>
              <a:t>, producción).</a:t>
            </a:r>
          </a:p>
          <a:p>
            <a:r>
              <a:rPr lang="es-EC" sz="2400" dirty="0"/>
              <a:t>Promover certificaciones y preparar a los estudiantes para obtenerlas.</a:t>
            </a:r>
          </a:p>
          <a:p>
            <a:r>
              <a:rPr lang="es-EC" sz="2400" dirty="0"/>
              <a:t>Incluir temas de metodologías ágiles, gestión de proyectos, análisis de riesgos y habilidades blandas (inteligencia emocional, liderazgo, coordinación, scrum).</a:t>
            </a:r>
          </a:p>
          <a:p>
            <a:pPr marL="0" indent="0">
              <a:buNone/>
            </a:pPr>
            <a:endParaRPr lang="es-EC" sz="2400" dirty="0"/>
          </a:p>
          <a:p>
            <a:endParaRPr lang="es-EC" sz="2400" dirty="0"/>
          </a:p>
          <a:p>
            <a:pPr marL="0" indent="0">
              <a:buNone/>
            </a:pPr>
            <a:endParaRPr lang="es-ES" sz="2400" dirty="0"/>
          </a:p>
        </p:txBody>
      </p:sp>
    </p:spTree>
    <p:extLst>
      <p:ext uri="{BB962C8B-B14F-4D97-AF65-F5344CB8AC3E}">
        <p14:creationId xmlns:p14="http://schemas.microsoft.com/office/powerpoint/2010/main" val="10039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763B50-D004-BBBE-6180-2BC611F8EA64}"/>
              </a:ext>
            </a:extLst>
          </p:cNvPr>
          <p:cNvSpPr>
            <a:spLocks noGrp="1"/>
          </p:cNvSpPr>
          <p:nvPr>
            <p:ph type="title"/>
          </p:nvPr>
        </p:nvSpPr>
        <p:spPr/>
        <p:txBody>
          <a:bodyPr/>
          <a:lstStyle/>
          <a:p>
            <a:r>
              <a:rPr lang="es-ES"/>
              <a:t>Expertos de la industria y académicos internacionales</a:t>
            </a:r>
          </a:p>
        </p:txBody>
      </p:sp>
      <p:graphicFrame>
        <p:nvGraphicFramePr>
          <p:cNvPr id="5" name="Marcador de contenido 2">
            <a:extLst>
              <a:ext uri="{FF2B5EF4-FFF2-40B4-BE49-F238E27FC236}">
                <a16:creationId xmlns:a16="http://schemas.microsoft.com/office/drawing/2014/main" id="{9616427F-EC21-08F5-54AD-8BA2768053D8}"/>
              </a:ext>
            </a:extLst>
          </p:cNvPr>
          <p:cNvGraphicFramePr>
            <a:graphicFrameLocks noGrp="1"/>
          </p:cNvGraphicFramePr>
          <p:nvPr>
            <p:ph idx="1"/>
            <p:extLst>
              <p:ext uri="{D42A27DB-BD31-4B8C-83A1-F6EECF244321}">
                <p14:modId xmlns:p14="http://schemas.microsoft.com/office/powerpoint/2010/main" val="9978704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7599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0A2AE4D-52AE-96F9-C506-E86F2444094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Expertos de la industria</a:t>
            </a:r>
          </a:p>
        </p:txBody>
      </p:sp>
      <p:pic>
        <p:nvPicPr>
          <p:cNvPr id="17" name="Content Placeholder 16" descr="A close-up of words&#10;&#10;Description automatically generated">
            <a:extLst>
              <a:ext uri="{FF2B5EF4-FFF2-40B4-BE49-F238E27FC236}">
                <a16:creationId xmlns:a16="http://schemas.microsoft.com/office/drawing/2014/main" id="{35FAFB2E-06B4-2F51-7CE2-647C9B270C27}"/>
              </a:ext>
            </a:extLst>
          </p:cNvPr>
          <p:cNvPicPr>
            <a:picLocks noGrp="1" noChangeAspect="1"/>
          </p:cNvPicPr>
          <p:nvPr>
            <p:ph idx="1"/>
          </p:nvPr>
        </p:nvPicPr>
        <p:blipFill>
          <a:blip r:embed="rId3"/>
          <a:stretch>
            <a:fillRect/>
          </a:stretch>
        </p:blipFill>
        <p:spPr>
          <a:xfrm>
            <a:off x="1709633" y="1966293"/>
            <a:ext cx="8772732" cy="4452160"/>
          </a:xfrm>
          <a:prstGeom prst="rect">
            <a:avLst/>
          </a:prstGeom>
        </p:spPr>
      </p:pic>
    </p:spTree>
    <p:extLst>
      <p:ext uri="{BB962C8B-B14F-4D97-AF65-F5344CB8AC3E}">
        <p14:creationId xmlns:p14="http://schemas.microsoft.com/office/powerpoint/2010/main" val="553551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F0B326-BF3B-F1DB-D483-9C200ACB5359}"/>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A4DD34D-933A-6443-6E35-434A343F23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7FCEC9E-4506-D42E-0AAC-EF5105799A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2EF112C-D370-C4B8-761F-5F69CC02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3D86C57-964C-9804-F089-A70E51BA6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BC55EFF-52E6-4BDE-A843-0B5194DBE92E}"/>
              </a:ext>
            </a:extLst>
          </p:cNvPr>
          <p:cNvSpPr>
            <a:spLocks noGrp="1"/>
          </p:cNvSpPr>
          <p:nvPr>
            <p:ph type="title"/>
          </p:nvPr>
        </p:nvSpPr>
        <p:spPr>
          <a:xfrm>
            <a:off x="699713" y="248038"/>
            <a:ext cx="10514489" cy="1159200"/>
          </a:xfrm>
        </p:spPr>
        <p:txBody>
          <a:bodyPr vert="horz" lIns="91440" tIns="45720" rIns="91440" bIns="45720" rtlCol="0" anchor="ctr">
            <a:normAutofit/>
          </a:bodyPr>
          <a:lstStyle/>
          <a:p>
            <a:r>
              <a:rPr lang="en-US" sz="4000" kern="1200" err="1">
                <a:solidFill>
                  <a:srgbClr val="FFFFFF"/>
                </a:solidFill>
                <a:latin typeface="+mj-lt"/>
                <a:ea typeface="+mj-ea"/>
                <a:cs typeface="+mj-cs"/>
              </a:rPr>
              <a:t>Expertos</a:t>
            </a:r>
            <a:r>
              <a:rPr lang="en-US" sz="4000" kern="1200">
                <a:solidFill>
                  <a:srgbClr val="FFFFFF"/>
                </a:solidFill>
                <a:latin typeface="+mj-lt"/>
                <a:ea typeface="+mj-ea"/>
                <a:cs typeface="+mj-cs"/>
              </a:rPr>
              <a:t> </a:t>
            </a:r>
            <a:r>
              <a:rPr lang="en-US" sz="4000" kern="1200" err="1">
                <a:solidFill>
                  <a:srgbClr val="FFFFFF"/>
                </a:solidFill>
                <a:latin typeface="+mj-lt"/>
                <a:ea typeface="+mj-ea"/>
                <a:cs typeface="+mj-cs"/>
              </a:rPr>
              <a:t>acad</a:t>
            </a:r>
            <a:r>
              <a:rPr lang="es-EC" sz="4000" err="1">
                <a:solidFill>
                  <a:srgbClr val="FFFFFF"/>
                </a:solidFill>
              </a:rPr>
              <a:t>émicos</a:t>
            </a:r>
            <a:r>
              <a:rPr lang="es-EC" sz="4000">
                <a:solidFill>
                  <a:srgbClr val="FFFFFF"/>
                </a:solidFill>
              </a:rPr>
              <a:t> internacionales</a:t>
            </a:r>
            <a:endParaRPr lang="en-US" sz="4000" kern="1200">
              <a:solidFill>
                <a:srgbClr val="FFFFFF"/>
              </a:solidFill>
              <a:latin typeface="+mj-lt"/>
              <a:ea typeface="+mj-ea"/>
              <a:cs typeface="+mj-cs"/>
            </a:endParaRPr>
          </a:p>
        </p:txBody>
      </p:sp>
      <p:pic>
        <p:nvPicPr>
          <p:cNvPr id="7" name="Picture 6">
            <a:extLst>
              <a:ext uri="{FF2B5EF4-FFF2-40B4-BE49-F238E27FC236}">
                <a16:creationId xmlns:a16="http://schemas.microsoft.com/office/drawing/2014/main" id="{91F6E366-E57B-F2D8-5B56-D5FBCD7E6D9F}"/>
              </a:ext>
            </a:extLst>
          </p:cNvPr>
          <p:cNvPicPr>
            <a:picLocks noChangeAspect="1"/>
          </p:cNvPicPr>
          <p:nvPr/>
        </p:nvPicPr>
        <p:blipFill>
          <a:blip r:embed="rId3"/>
          <a:stretch>
            <a:fillRect/>
          </a:stretch>
        </p:blipFill>
        <p:spPr>
          <a:xfrm>
            <a:off x="1543447" y="1983283"/>
            <a:ext cx="9105106" cy="4497985"/>
          </a:xfrm>
          <a:prstGeom prst="rect">
            <a:avLst/>
          </a:prstGeom>
        </p:spPr>
      </p:pic>
    </p:spTree>
    <p:extLst>
      <p:ext uri="{BB962C8B-B14F-4D97-AF65-F5344CB8AC3E}">
        <p14:creationId xmlns:p14="http://schemas.microsoft.com/office/powerpoint/2010/main" val="3042436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56A17D-F8FF-3B2C-9C9C-048B3DC855AD}"/>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D41BA33-1CB6-4241-15D1-2850C3D188E2}"/>
              </a:ext>
            </a:extLst>
          </p:cNvPr>
          <p:cNvSpPr>
            <a:spLocks noGrp="1"/>
          </p:cNvSpPr>
          <p:nvPr>
            <p:ph type="title"/>
          </p:nvPr>
        </p:nvSpPr>
        <p:spPr>
          <a:xfrm>
            <a:off x="1383564" y="348865"/>
            <a:ext cx="9718111" cy="1576446"/>
          </a:xfrm>
        </p:spPr>
        <p:txBody>
          <a:bodyPr anchor="ctr">
            <a:normAutofit/>
          </a:bodyPr>
          <a:lstStyle/>
          <a:p>
            <a:r>
              <a:rPr lang="es-EC" sz="4000">
                <a:solidFill>
                  <a:srgbClr val="FFFFFF"/>
                </a:solidFill>
              </a:rPr>
              <a:t>Fuentes de información externa</a:t>
            </a:r>
            <a:endParaRPr lang="es-ES" sz="4000">
              <a:solidFill>
                <a:srgbClr val="FFFFFF"/>
              </a:solidFill>
            </a:endParaRPr>
          </a:p>
        </p:txBody>
      </p:sp>
      <p:graphicFrame>
        <p:nvGraphicFramePr>
          <p:cNvPr id="5" name="Marcador de contenido 2">
            <a:extLst>
              <a:ext uri="{FF2B5EF4-FFF2-40B4-BE49-F238E27FC236}">
                <a16:creationId xmlns:a16="http://schemas.microsoft.com/office/drawing/2014/main" id="{BF717A54-375C-BEE5-C6D2-BFF6C892E37D}"/>
              </a:ext>
            </a:extLst>
          </p:cNvPr>
          <p:cNvGraphicFramePr>
            <a:graphicFrameLocks noGrp="1"/>
          </p:cNvGraphicFramePr>
          <p:nvPr>
            <p:ph idx="1"/>
            <p:extLst>
              <p:ext uri="{D42A27DB-BD31-4B8C-83A1-F6EECF244321}">
                <p14:modId xmlns:p14="http://schemas.microsoft.com/office/powerpoint/2010/main" val="3814881106"/>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4825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F1744-4D4B-8AC1-3730-3209F9CCFDE7}"/>
              </a:ext>
            </a:extLst>
          </p:cNvPr>
          <p:cNvSpPr>
            <a:spLocks noGrp="1"/>
          </p:cNvSpPr>
          <p:nvPr>
            <p:ph type="title"/>
          </p:nvPr>
        </p:nvSpPr>
        <p:spPr/>
        <p:txBody>
          <a:bodyPr/>
          <a:lstStyle/>
          <a:p>
            <a:r>
              <a:rPr lang="es-EC">
                <a:latin typeface="Arial" panose="020B0604020202020204" pitchFamily="34" charset="0"/>
                <a:cs typeface="Arial" panose="020B0604020202020204" pitchFamily="34" charset="0"/>
              </a:rPr>
              <a:t>Pertinencia: ACM</a:t>
            </a:r>
          </a:p>
        </p:txBody>
      </p:sp>
      <p:sp>
        <p:nvSpPr>
          <p:cNvPr id="4" name="Marcador de contenido 3">
            <a:extLst>
              <a:ext uri="{FF2B5EF4-FFF2-40B4-BE49-F238E27FC236}">
                <a16:creationId xmlns:a16="http://schemas.microsoft.com/office/drawing/2014/main" id="{BB142AE9-7889-A64F-B03F-78027EA88234}"/>
              </a:ext>
            </a:extLst>
          </p:cNvPr>
          <p:cNvSpPr>
            <a:spLocks noGrp="1"/>
          </p:cNvSpPr>
          <p:nvPr>
            <p:ph sz="half" idx="1"/>
          </p:nvPr>
        </p:nvSpPr>
        <p:spPr/>
        <p:txBody>
          <a:bodyPr>
            <a:normAutofit/>
          </a:bodyPr>
          <a:lstStyle/>
          <a:p>
            <a:r>
              <a:rPr lang="es-EC" sz="1600" dirty="0" err="1">
                <a:latin typeface="Arial" panose="020B0604020202020204" pitchFamily="34" charset="0"/>
                <a:cs typeface="Arial" panose="020B0604020202020204" pitchFamily="34" charset="0"/>
              </a:rPr>
              <a:t>Association</a:t>
            </a:r>
            <a:r>
              <a:rPr lang="es-EC" sz="1600" dirty="0">
                <a:latin typeface="Arial" panose="020B0604020202020204" pitchFamily="34" charset="0"/>
                <a:cs typeface="Arial" panose="020B0604020202020204" pitchFamily="34" charset="0"/>
              </a:rPr>
              <a:t> </a:t>
            </a:r>
            <a:r>
              <a:rPr lang="es-EC" sz="1600" dirty="0" err="1">
                <a:latin typeface="Arial" panose="020B0604020202020204" pitchFamily="34" charset="0"/>
                <a:cs typeface="Arial" panose="020B0604020202020204" pitchFamily="34" charset="0"/>
              </a:rPr>
              <a:t>for</a:t>
            </a:r>
            <a:r>
              <a:rPr lang="es-EC" sz="1600" dirty="0">
                <a:latin typeface="Arial" panose="020B0604020202020204" pitchFamily="34" charset="0"/>
                <a:cs typeface="Arial" panose="020B0604020202020204" pitchFamily="34" charset="0"/>
              </a:rPr>
              <a:t> Computing </a:t>
            </a:r>
            <a:r>
              <a:rPr lang="es-EC" sz="1600" dirty="0" err="1">
                <a:latin typeface="Arial" panose="020B0604020202020204" pitchFamily="34" charset="0"/>
                <a:cs typeface="Arial" panose="020B0604020202020204" pitchFamily="34" charset="0"/>
              </a:rPr>
              <a:t>Machinery</a:t>
            </a:r>
            <a:endParaRPr lang="es-EC" sz="1600" dirty="0">
              <a:latin typeface="Arial" panose="020B0604020202020204" pitchFamily="34" charset="0"/>
              <a:cs typeface="Arial" panose="020B0604020202020204" pitchFamily="34" charset="0"/>
            </a:endParaRPr>
          </a:p>
          <a:p>
            <a:r>
              <a:rPr lang="en-US" sz="1600" u="sng" dirty="0">
                <a:latin typeface="Arial" panose="020B0604020202020204" pitchFamily="34" charset="0"/>
                <a:cs typeface="Arial" panose="020B0604020202020204" pitchFamily="34" charset="0"/>
              </a:rPr>
              <a:t>Data Science Task Force (</a:t>
            </a:r>
            <a:r>
              <a:rPr lang="en-US" sz="1600" u="sng" dirty="0" err="1">
                <a:latin typeface="Arial" panose="020B0604020202020204" pitchFamily="34" charset="0"/>
                <a:cs typeface="Arial" panose="020B0604020202020204" pitchFamily="34" charset="0"/>
              </a:rPr>
              <a:t>Enero</a:t>
            </a:r>
            <a:r>
              <a:rPr lang="en-US" sz="1600" u="sng" dirty="0">
                <a:latin typeface="Arial" panose="020B0604020202020204" pitchFamily="34" charset="0"/>
                <a:cs typeface="Arial" panose="020B0604020202020204" pitchFamily="34" charset="0"/>
              </a:rPr>
              <a:t> 2021) </a:t>
            </a:r>
            <a:r>
              <a:rPr lang="es-EC" sz="1600" dirty="0">
                <a:latin typeface="Arial" panose="020B0604020202020204" pitchFamily="34" charset="0"/>
                <a:cs typeface="Arial" panose="020B0604020202020204" pitchFamily="34" charset="0"/>
              </a:rPr>
              <a:t>define cuáles son las </a:t>
            </a:r>
            <a:r>
              <a:rPr lang="es-EC" sz="1600" b="1" u="sng" dirty="0">
                <a:latin typeface="Arial" panose="020B0604020202020204" pitchFamily="34" charset="0"/>
                <a:cs typeface="Arial" panose="020B0604020202020204" pitchFamily="34" charset="0"/>
              </a:rPr>
              <a:t>contribuciones informáticas/computacionales</a:t>
            </a:r>
            <a:r>
              <a:rPr lang="es-EC" sz="1600" dirty="0">
                <a:latin typeface="Arial" panose="020B0604020202020204" pitchFamily="34" charset="0"/>
                <a:cs typeface="Arial" panose="020B0604020202020204" pitchFamily="34" charset="0"/>
              </a:rPr>
              <a:t> a Ciencia de Datos para proporcionar orientación sobre competencias específicas de informática.</a:t>
            </a:r>
          </a:p>
          <a:p>
            <a:r>
              <a:rPr lang="es-EC" sz="1600"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Computing Competencies for Undergraduate Data Science Curricula” </a:t>
            </a:r>
            <a:r>
              <a:rPr lang="es-EC" sz="1600" dirty="0">
                <a:latin typeface="Arial" panose="020B0604020202020204" pitchFamily="34" charset="0"/>
                <a:cs typeface="Arial" panose="020B0604020202020204" pitchFamily="34" charset="0"/>
              </a:rPr>
              <a:t>describe las </a:t>
            </a:r>
            <a:r>
              <a:rPr lang="es-EC" sz="1600" b="1" u="sng" dirty="0">
                <a:latin typeface="Arial" panose="020B0604020202020204" pitchFamily="34" charset="0"/>
                <a:cs typeface="Arial" panose="020B0604020202020204" pitchFamily="34" charset="0"/>
              </a:rPr>
              <a:t>áreas de conocimiento</a:t>
            </a:r>
            <a:r>
              <a:rPr lang="es-EC" sz="1600" dirty="0">
                <a:latin typeface="Arial" panose="020B0604020202020204" pitchFamily="34" charset="0"/>
                <a:cs typeface="Arial" panose="020B0604020202020204" pitchFamily="34" charset="0"/>
              </a:rPr>
              <a:t> (KA) específicas de la disciplina para la Ciencia de Datos.</a:t>
            </a:r>
            <a:endParaRPr lang="es-EC" sz="1600" dirty="0"/>
          </a:p>
        </p:txBody>
      </p:sp>
      <p:pic>
        <p:nvPicPr>
          <p:cNvPr id="9" name="Imagen 8">
            <a:extLst>
              <a:ext uri="{FF2B5EF4-FFF2-40B4-BE49-F238E27FC236}">
                <a16:creationId xmlns:a16="http://schemas.microsoft.com/office/drawing/2014/main" id="{A4F7106E-96E6-31F0-0297-CB181F15C75C}"/>
              </a:ext>
            </a:extLst>
          </p:cNvPr>
          <p:cNvPicPr>
            <a:picLocks noChangeAspect="1"/>
          </p:cNvPicPr>
          <p:nvPr/>
        </p:nvPicPr>
        <p:blipFill rotWithShape="1">
          <a:blip r:embed="rId2"/>
          <a:srcRect r="1411" b="1448"/>
          <a:stretch/>
        </p:blipFill>
        <p:spPr>
          <a:xfrm>
            <a:off x="6620846" y="83009"/>
            <a:ext cx="5069364" cy="6248799"/>
          </a:xfrm>
          <a:prstGeom prst="rect">
            <a:avLst/>
          </a:prstGeom>
        </p:spPr>
      </p:pic>
      <p:sp>
        <p:nvSpPr>
          <p:cNvPr id="10" name="CuadroTexto 9">
            <a:extLst>
              <a:ext uri="{FF2B5EF4-FFF2-40B4-BE49-F238E27FC236}">
                <a16:creationId xmlns:a16="http://schemas.microsoft.com/office/drawing/2014/main" id="{5C5182A1-BD93-2C31-F9B3-85F024C3FF41}"/>
              </a:ext>
            </a:extLst>
          </p:cNvPr>
          <p:cNvSpPr txBox="1"/>
          <p:nvPr/>
        </p:nvSpPr>
        <p:spPr>
          <a:xfrm>
            <a:off x="838200" y="6383432"/>
            <a:ext cx="8462573" cy="600164"/>
          </a:xfrm>
          <a:prstGeom prst="rect">
            <a:avLst/>
          </a:prstGeom>
          <a:noFill/>
        </p:spPr>
        <p:txBody>
          <a:bodyPr wrap="none" rtlCol="0">
            <a:spAutoFit/>
          </a:bodyPr>
          <a:lstStyle/>
          <a:p>
            <a:r>
              <a:rPr lang="es-EC" sz="1100" b="1">
                <a:latin typeface="Arial" panose="020B0604020202020204" pitchFamily="34" charset="0"/>
                <a:cs typeface="Arial" panose="020B0604020202020204" pitchFamily="34" charset="0"/>
              </a:rPr>
              <a:t>Fuente: </a:t>
            </a:r>
            <a:r>
              <a:rPr lang="en-US" sz="1100">
                <a:latin typeface="Arial" panose="020B0604020202020204" pitchFamily="34" charset="0"/>
                <a:cs typeface="Arial" panose="020B0604020202020204" pitchFamily="34" charset="0"/>
              </a:rPr>
              <a:t>Computing Competencies for Undergraduate Data Science Curricula  ACM Data Science Task Force</a:t>
            </a:r>
            <a:r>
              <a:rPr lang="es-EC" sz="1100" b="1">
                <a:latin typeface="Arial" panose="020B0604020202020204" pitchFamily="34" charset="0"/>
                <a:cs typeface="Arial" panose="020B0604020202020204" pitchFamily="34" charset="0"/>
              </a:rPr>
              <a:t> </a:t>
            </a:r>
            <a:r>
              <a:rPr lang="en-US" sz="1100" b="0" i="0">
                <a:solidFill>
                  <a:srgbClr val="000000"/>
                </a:solidFill>
                <a:effectLst/>
                <a:latin typeface="Segoe UI" panose="020B0502040204020203" pitchFamily="34" charset="0"/>
              </a:rPr>
              <a:t>(2023). </a:t>
            </a:r>
            <a:br>
              <a:rPr lang="en-US" sz="1100" b="0" i="0">
                <a:solidFill>
                  <a:srgbClr val="000000"/>
                </a:solidFill>
                <a:effectLst/>
                <a:latin typeface="Segoe UI" panose="020B0502040204020203" pitchFamily="34" charset="0"/>
              </a:rPr>
            </a:br>
            <a:r>
              <a:rPr lang="en-US" sz="1100" b="0" i="0">
                <a:solidFill>
                  <a:srgbClr val="000000"/>
                </a:solidFill>
                <a:effectLst/>
                <a:latin typeface="Segoe UI" panose="020B0502040204020203" pitchFamily="34" charset="0"/>
              </a:rPr>
              <a:t>Retrieved 26 July 2023, from </a:t>
            </a:r>
            <a:r>
              <a:rPr lang="en-US" sz="1100" b="0" i="0">
                <a:solidFill>
                  <a:srgbClr val="000000"/>
                </a:solidFill>
                <a:effectLst/>
                <a:latin typeface="Segoe UI" panose="020B0502040204020203" pitchFamily="34" charset="0"/>
                <a:hlinkClick r:id="rId3"/>
              </a:rPr>
              <a:t>https://www.acm.org/binaries/content/assets/education/curricula-recommendations/dstf_ccdsc2021.pdf</a:t>
            </a:r>
            <a:endParaRPr lang="en-US" sz="1100" b="0" i="0">
              <a:solidFill>
                <a:srgbClr val="000000"/>
              </a:solidFill>
              <a:effectLst/>
              <a:latin typeface="Segoe UI" panose="020B0502040204020203" pitchFamily="34" charset="0"/>
            </a:endParaRPr>
          </a:p>
          <a:p>
            <a:endParaRPr lang="en-US" sz="1100">
              <a:solidFill>
                <a:srgbClr val="000000"/>
              </a:solidFill>
              <a:latin typeface="Segoe UI" panose="020B0502040204020203" pitchFamily="34" charset="0"/>
            </a:endParaRPr>
          </a:p>
        </p:txBody>
      </p:sp>
    </p:spTree>
    <p:extLst>
      <p:ext uri="{BB962C8B-B14F-4D97-AF65-F5344CB8AC3E}">
        <p14:creationId xmlns:p14="http://schemas.microsoft.com/office/powerpoint/2010/main" val="1805073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8006E21-0861-C2C0-C552-DFD0A214B4C6}"/>
              </a:ext>
            </a:extLst>
          </p:cNvPr>
          <p:cNvSpPr>
            <a:spLocks noGrp="1"/>
          </p:cNvSpPr>
          <p:nvPr>
            <p:ph type="title"/>
          </p:nvPr>
        </p:nvSpPr>
        <p:spPr/>
        <p:txBody>
          <a:bodyPr>
            <a:normAutofit/>
          </a:bodyPr>
          <a:lstStyle/>
          <a:p>
            <a:r>
              <a:rPr lang="es-EC" sz="4000">
                <a:latin typeface="Arial" panose="020B0604020202020204" pitchFamily="34" charset="0"/>
                <a:cs typeface="Arial" panose="020B0604020202020204" pitchFamily="34" charset="0"/>
              </a:rPr>
              <a:t>Pertinencia: Internacional</a:t>
            </a:r>
          </a:p>
        </p:txBody>
      </p:sp>
      <p:sp>
        <p:nvSpPr>
          <p:cNvPr id="5" name="CuadroTexto 4">
            <a:extLst>
              <a:ext uri="{FF2B5EF4-FFF2-40B4-BE49-F238E27FC236}">
                <a16:creationId xmlns:a16="http://schemas.microsoft.com/office/drawing/2014/main" id="{A97A9F3D-CDFA-340A-32C9-F90A9DCD7C20}"/>
              </a:ext>
            </a:extLst>
          </p:cNvPr>
          <p:cNvSpPr txBox="1"/>
          <p:nvPr/>
        </p:nvSpPr>
        <p:spPr>
          <a:xfrm>
            <a:off x="1908154" y="6334780"/>
            <a:ext cx="9449959" cy="523220"/>
          </a:xfrm>
          <a:prstGeom prst="rect">
            <a:avLst/>
          </a:prstGeom>
          <a:noFill/>
        </p:spPr>
        <p:txBody>
          <a:bodyPr wrap="none" rtlCol="0">
            <a:spAutoFit/>
          </a:bodyPr>
          <a:lstStyle/>
          <a:p>
            <a:r>
              <a:rPr lang="en-US" sz="1400" b="1">
                <a:latin typeface="Arial" panose="020B0604020202020204" pitchFamily="34" charset="0"/>
                <a:cs typeface="Arial" panose="020B0604020202020204" pitchFamily="34" charset="0"/>
              </a:rPr>
              <a:t>Fuente</a:t>
            </a:r>
            <a:r>
              <a:rPr lang="en-US" sz="1400">
                <a:latin typeface="Arial" panose="020B0604020202020204" pitchFamily="34" charset="0"/>
                <a:cs typeface="Arial" panose="020B0604020202020204" pitchFamily="34" charset="0"/>
              </a:rPr>
              <a:t>: The Future of Jobs Report 2025 - World Economic Forum. </a:t>
            </a:r>
            <a:br>
              <a:rPr lang="en-US" sz="1400">
                <a:latin typeface="Arial" panose="020B0604020202020204" pitchFamily="34" charset="0"/>
                <a:cs typeface="Arial" panose="020B0604020202020204" pitchFamily="34" charset="0"/>
              </a:rPr>
            </a:br>
            <a:r>
              <a:rPr lang="en-US" sz="1400">
                <a:latin typeface="Arial" panose="020B0604020202020204" pitchFamily="34" charset="0"/>
                <a:cs typeface="Arial" panose="020B0604020202020204" pitchFamily="34" charset="0"/>
              </a:rPr>
              <a:t>Available at: </a:t>
            </a:r>
            <a:r>
              <a:rPr lang="en-US" sz="1400">
                <a:latin typeface="Arial" panose="020B0604020202020204" pitchFamily="34" charset="0"/>
                <a:cs typeface="Arial" panose="020B0604020202020204" pitchFamily="34" charset="0"/>
                <a:hlinkClick r:id="rId2"/>
              </a:rPr>
              <a:t>https://reports.weforum.org/docs/WEF_Future_of_Jobs_Report_2025.pdf</a:t>
            </a:r>
            <a:r>
              <a:rPr lang="en-US" sz="1400">
                <a:latin typeface="Arial" panose="020B0604020202020204" pitchFamily="34" charset="0"/>
                <a:cs typeface="Arial" panose="020B0604020202020204" pitchFamily="34" charset="0"/>
              </a:rPr>
              <a:t> (Accessed: 5 February 2025). </a:t>
            </a:r>
          </a:p>
        </p:txBody>
      </p:sp>
      <p:sp>
        <p:nvSpPr>
          <p:cNvPr id="6" name="Marcador de contenido 5">
            <a:extLst>
              <a:ext uri="{FF2B5EF4-FFF2-40B4-BE49-F238E27FC236}">
                <a16:creationId xmlns:a16="http://schemas.microsoft.com/office/drawing/2014/main" id="{D04C2A4A-0535-2BA9-64B6-0DEED788F9A9}"/>
              </a:ext>
            </a:extLst>
          </p:cNvPr>
          <p:cNvSpPr>
            <a:spLocks noGrp="1"/>
          </p:cNvSpPr>
          <p:nvPr>
            <p:ph sz="half" idx="2"/>
          </p:nvPr>
        </p:nvSpPr>
        <p:spPr>
          <a:xfrm>
            <a:off x="6922702" y="1658886"/>
            <a:ext cx="4617912" cy="3986674"/>
          </a:xfrm>
          <a:solidFill>
            <a:srgbClr val="F6F6F6"/>
          </a:solidFill>
          <a:ln>
            <a:solidFill>
              <a:srgbClr val="F6F6F6"/>
            </a:solidFill>
          </a:ln>
        </p:spPr>
        <p:txBody>
          <a:bodyPr>
            <a:noAutofit/>
          </a:bodyPr>
          <a:lstStyle/>
          <a:p>
            <a:r>
              <a:rPr lang="es-EC" sz="1800" b="0" i="0" dirty="0" err="1">
                <a:latin typeface="Arial" panose="020B0604020202020204" pitchFamily="34" charset="0"/>
                <a:cs typeface="Arial" panose="020B0604020202020204" pitchFamily="34" charset="0"/>
              </a:rPr>
              <a:t>World</a:t>
            </a:r>
            <a:r>
              <a:rPr lang="es-EC" sz="1800" b="0" i="0" dirty="0">
                <a:latin typeface="Arial" panose="020B0604020202020204" pitchFamily="34" charset="0"/>
                <a:cs typeface="Arial" panose="020B0604020202020204" pitchFamily="34" charset="0"/>
              </a:rPr>
              <a:t> </a:t>
            </a:r>
            <a:r>
              <a:rPr lang="es-EC" sz="1800" b="0" i="0" dirty="0" err="1">
                <a:latin typeface="Arial" panose="020B0604020202020204" pitchFamily="34" charset="0"/>
                <a:cs typeface="Arial" panose="020B0604020202020204" pitchFamily="34" charset="0"/>
              </a:rPr>
              <a:t>Economic</a:t>
            </a:r>
            <a:r>
              <a:rPr lang="es-EC" sz="1800" b="0" i="0" dirty="0">
                <a:latin typeface="Arial" panose="020B0604020202020204" pitchFamily="34" charset="0"/>
                <a:cs typeface="Arial" panose="020B0604020202020204" pitchFamily="34" charset="0"/>
              </a:rPr>
              <a:t> </a:t>
            </a:r>
            <a:r>
              <a:rPr lang="es-EC" sz="1800" b="0" i="0" dirty="0" err="1">
                <a:latin typeface="Arial" panose="020B0604020202020204" pitchFamily="34" charset="0"/>
                <a:cs typeface="Arial" panose="020B0604020202020204" pitchFamily="34" charset="0"/>
              </a:rPr>
              <a:t>Forum</a:t>
            </a:r>
            <a:endParaRPr lang="es-EC" sz="1800" b="0" i="0" dirty="0">
              <a:latin typeface="Arial" panose="020B0604020202020204" pitchFamily="34" charset="0"/>
              <a:cs typeface="Arial" panose="020B0604020202020204" pitchFamily="34" charset="0"/>
            </a:endParaRPr>
          </a:p>
          <a:p>
            <a:r>
              <a:rPr lang="en-US" sz="1800" b="0" i="0" dirty="0">
                <a:latin typeface="Arial" panose="020B0604020202020204" pitchFamily="34" charset="0"/>
                <a:cs typeface="Arial" panose="020B0604020202020204" pitchFamily="34" charset="0"/>
              </a:rPr>
              <a:t>The Future of Jobs Report 2025</a:t>
            </a:r>
          </a:p>
          <a:p>
            <a:r>
              <a:rPr lang="es-EC" sz="1800" dirty="0">
                <a:latin typeface="Arial" panose="020B0604020202020204" pitchFamily="34" charset="0"/>
                <a:cs typeface="Arial" panose="020B0604020202020204" pitchFamily="34" charset="0"/>
              </a:rPr>
              <a:t>Puestos de trabajo</a:t>
            </a:r>
            <a:endParaRPr lang="es-EC" sz="1800" b="0" i="0" dirty="0">
              <a:latin typeface="Arial" panose="020B0604020202020204" pitchFamily="34" charset="0"/>
              <a:cs typeface="Arial" panose="020B0604020202020204" pitchFamily="34" charset="0"/>
            </a:endParaRPr>
          </a:p>
          <a:p>
            <a:pPr lvl="1"/>
            <a:r>
              <a:rPr lang="es-EC" sz="1800" b="0" i="0" dirty="0">
                <a:latin typeface="Arial" panose="020B0604020202020204" pitchFamily="34" charset="0"/>
                <a:cs typeface="Arial" panose="020B0604020202020204" pitchFamily="34" charset="0"/>
              </a:rPr>
              <a:t>1: </a:t>
            </a:r>
            <a:r>
              <a:rPr lang="es-EC" sz="1800" dirty="0">
                <a:latin typeface="Arial" panose="020B0604020202020204" pitchFamily="34" charset="0"/>
                <a:cs typeface="Arial" panose="020B0604020202020204" pitchFamily="34" charset="0"/>
              </a:rPr>
              <a:t>Analista de Big data</a:t>
            </a:r>
            <a:endParaRPr lang="es-EC" sz="1800" b="0" i="0" dirty="0">
              <a:latin typeface="Arial" panose="020B0604020202020204" pitchFamily="34" charset="0"/>
              <a:cs typeface="Arial" panose="020B0604020202020204" pitchFamily="34" charset="0"/>
            </a:endParaRPr>
          </a:p>
          <a:p>
            <a:pPr lvl="1"/>
            <a:r>
              <a:rPr lang="es-EC" sz="1800" dirty="0">
                <a:latin typeface="Arial" panose="020B0604020202020204" pitchFamily="34" charset="0"/>
                <a:cs typeface="Arial" panose="020B0604020202020204" pitchFamily="34" charset="0"/>
              </a:rPr>
              <a:t>3</a:t>
            </a:r>
            <a:r>
              <a:rPr lang="es-EC" sz="1800" b="0" i="0" dirty="0">
                <a:latin typeface="Arial" panose="020B0604020202020204" pitchFamily="34" charset="0"/>
                <a:cs typeface="Arial" panose="020B0604020202020204" pitchFamily="34" charset="0"/>
              </a:rPr>
              <a:t>: Ingeniero/a en Machine Learning</a:t>
            </a:r>
          </a:p>
          <a:p>
            <a:pPr lvl="1"/>
            <a:r>
              <a:rPr lang="es-EC" sz="1800" dirty="0">
                <a:latin typeface="Arial" panose="020B0604020202020204" pitchFamily="34" charset="0"/>
                <a:cs typeface="Arial" panose="020B0604020202020204" pitchFamily="34" charset="0"/>
              </a:rPr>
              <a:t>6: Ingeniero</a:t>
            </a:r>
            <a:r>
              <a:rPr lang="en-US" sz="1800" dirty="0">
                <a:latin typeface="Arial" panose="020B0604020202020204" pitchFamily="34" charset="0"/>
                <a:cs typeface="Arial" panose="020B0604020202020204" pitchFamily="34" charset="0"/>
              </a:rPr>
              <a:t>/a </a:t>
            </a:r>
            <a:r>
              <a:rPr lang="en-US" sz="1800" dirty="0" err="1">
                <a:latin typeface="Arial" panose="020B0604020202020204" pitchFamily="34" charset="0"/>
                <a:cs typeface="Arial" panose="020B0604020202020204" pitchFamily="34" charset="0"/>
              </a:rPr>
              <a:t>en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almacenamiento</a:t>
            </a:r>
            <a:r>
              <a:rPr lang="en-US" sz="1800" dirty="0">
                <a:latin typeface="Arial" panose="020B0604020202020204" pitchFamily="34" charset="0"/>
                <a:cs typeface="Arial" panose="020B0604020202020204" pitchFamily="34" charset="0"/>
              </a:rPr>
              <a:t> de </a:t>
            </a:r>
            <a:r>
              <a:rPr lang="en-US" sz="1800" dirty="0" err="1">
                <a:latin typeface="Arial" panose="020B0604020202020204" pitchFamily="34" charset="0"/>
                <a:cs typeface="Arial" panose="020B0604020202020204" pitchFamily="34" charset="0"/>
              </a:rPr>
              <a:t>datos</a:t>
            </a:r>
            <a:endParaRPr lang="es-EC" sz="1800" dirty="0">
              <a:latin typeface="Arial" panose="020B0604020202020204" pitchFamily="34" charset="0"/>
              <a:cs typeface="Arial" panose="020B0604020202020204" pitchFamily="34" charset="0"/>
            </a:endParaRPr>
          </a:p>
          <a:p>
            <a:pPr lvl="1"/>
            <a:r>
              <a:rPr lang="es-EC" sz="1800" dirty="0">
                <a:latin typeface="Arial" panose="020B0604020202020204" pitchFamily="34" charset="0"/>
                <a:cs typeface="Arial" panose="020B0604020202020204" pitchFamily="34" charset="0"/>
              </a:rPr>
              <a:t>11: Científico de datos </a:t>
            </a:r>
          </a:p>
          <a:p>
            <a:pPr lvl="1"/>
            <a:r>
              <a:rPr lang="es-EC" sz="1800" dirty="0">
                <a:latin typeface="Arial" panose="020B0604020202020204" pitchFamily="34" charset="0"/>
                <a:cs typeface="Arial" panose="020B0604020202020204" pitchFamily="34" charset="0"/>
              </a:rPr>
              <a:t>18: Ingeniero</a:t>
            </a:r>
            <a:r>
              <a:rPr lang="en-US" sz="1800" dirty="0">
                <a:latin typeface="Arial" panose="020B0604020202020204" pitchFamily="34" charset="0"/>
                <a:cs typeface="Arial" panose="020B0604020202020204" pitchFamily="34" charset="0"/>
              </a:rPr>
              <a:t>/a de </a:t>
            </a:r>
            <a:r>
              <a:rPr lang="en-US" sz="1800" dirty="0" err="1">
                <a:latin typeface="Arial" panose="020B0604020202020204" pitchFamily="34" charset="0"/>
                <a:cs typeface="Arial" panose="020B0604020202020204" pitchFamily="34" charset="0"/>
              </a:rPr>
              <a:t>datos</a:t>
            </a:r>
            <a:endParaRPr lang="es-EC" sz="1800" dirty="0">
              <a:latin typeface="Arial" panose="020B0604020202020204" pitchFamily="34" charset="0"/>
              <a:cs typeface="Arial" panose="020B0604020202020204" pitchFamily="34" charset="0"/>
            </a:endParaRPr>
          </a:p>
          <a:p>
            <a:pPr lvl="1"/>
            <a:r>
              <a:rPr lang="es-EC" sz="1800" dirty="0">
                <a:latin typeface="Arial" panose="020B0604020202020204" pitchFamily="34" charset="0"/>
                <a:cs typeface="Arial" panose="020B0604020202020204" pitchFamily="34" charset="0"/>
              </a:rPr>
              <a:t>26: Jefe/Director de </a:t>
            </a:r>
            <a:r>
              <a:rPr lang="es-EC" sz="1800" dirty="0" err="1">
                <a:latin typeface="Arial" panose="020B0604020202020204" pitchFamily="34" charset="0"/>
                <a:cs typeface="Arial" panose="020B0604020202020204" pitchFamily="34" charset="0"/>
              </a:rPr>
              <a:t>Dpto</a:t>
            </a:r>
            <a:r>
              <a:rPr lang="es-EC" sz="1800" dirty="0">
                <a:latin typeface="Arial" panose="020B0604020202020204" pitchFamily="34" charset="0"/>
                <a:cs typeface="Arial" panose="020B0604020202020204" pitchFamily="34" charset="0"/>
              </a:rPr>
              <a:t> de Analítica/Ciencia de Datos</a:t>
            </a:r>
          </a:p>
          <a:p>
            <a:endParaRPr lang="es-EC" sz="1800" dirty="0">
              <a:latin typeface="Arial" panose="020B0604020202020204" pitchFamily="34" charset="0"/>
              <a:cs typeface="Arial" panose="020B0604020202020204" pitchFamily="34" charset="0"/>
            </a:endParaRPr>
          </a:p>
          <a:p>
            <a:endParaRPr lang="es-EC" sz="1800" dirty="0">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BFC6D11F-C08B-0BEC-6A15-0B039DC58A3C}"/>
              </a:ext>
            </a:extLst>
          </p:cNvPr>
          <p:cNvPicPr>
            <a:picLocks noChangeAspect="1"/>
          </p:cNvPicPr>
          <p:nvPr/>
        </p:nvPicPr>
        <p:blipFill>
          <a:blip r:embed="rId3"/>
          <a:stretch>
            <a:fillRect/>
          </a:stretch>
        </p:blipFill>
        <p:spPr>
          <a:xfrm>
            <a:off x="1120183" y="1420269"/>
            <a:ext cx="4617912" cy="4795523"/>
          </a:xfrm>
          <a:prstGeom prst="rect">
            <a:avLst/>
          </a:prstGeom>
        </p:spPr>
      </p:pic>
      <p:grpSp>
        <p:nvGrpSpPr>
          <p:cNvPr id="3" name="Grupo 2">
            <a:extLst>
              <a:ext uri="{FF2B5EF4-FFF2-40B4-BE49-F238E27FC236}">
                <a16:creationId xmlns:a16="http://schemas.microsoft.com/office/drawing/2014/main" id="{B46226EE-CAFF-CCA1-3CA7-AF6AA3C3BC29}"/>
              </a:ext>
            </a:extLst>
          </p:cNvPr>
          <p:cNvGrpSpPr/>
          <p:nvPr/>
        </p:nvGrpSpPr>
        <p:grpSpPr>
          <a:xfrm>
            <a:off x="1421037" y="1690688"/>
            <a:ext cx="2488257" cy="4525104"/>
            <a:chOff x="1297162" y="1619558"/>
            <a:chExt cx="2488257" cy="4525104"/>
          </a:xfrm>
        </p:grpSpPr>
        <p:cxnSp>
          <p:nvCxnSpPr>
            <p:cNvPr id="7" name="Conector recto 6">
              <a:extLst>
                <a:ext uri="{FF2B5EF4-FFF2-40B4-BE49-F238E27FC236}">
                  <a16:creationId xmlns:a16="http://schemas.microsoft.com/office/drawing/2014/main" id="{F3A95519-BC25-96ED-36FA-305BED18702F}"/>
                </a:ext>
              </a:extLst>
            </p:cNvPr>
            <p:cNvCxnSpPr>
              <a:cxnSpLocks/>
            </p:cNvCxnSpPr>
            <p:nvPr/>
          </p:nvCxnSpPr>
          <p:spPr>
            <a:xfrm>
              <a:off x="2679290" y="1619558"/>
              <a:ext cx="1106129" cy="0"/>
            </a:xfrm>
            <a:prstGeom prst="line">
              <a:avLst/>
            </a:prstGeom>
            <a:ln w="28575">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8" name="Conector recto 7">
              <a:extLst>
                <a:ext uri="{FF2B5EF4-FFF2-40B4-BE49-F238E27FC236}">
                  <a16:creationId xmlns:a16="http://schemas.microsoft.com/office/drawing/2014/main" id="{8B5A24CC-572F-6BF7-02ED-F4DE780ACAC4}"/>
                </a:ext>
              </a:extLst>
            </p:cNvPr>
            <p:cNvCxnSpPr>
              <a:cxnSpLocks/>
            </p:cNvCxnSpPr>
            <p:nvPr/>
          </p:nvCxnSpPr>
          <p:spPr>
            <a:xfrm>
              <a:off x="1567273" y="1958771"/>
              <a:ext cx="2218146" cy="0"/>
            </a:xfrm>
            <a:prstGeom prst="line">
              <a:avLst/>
            </a:prstGeom>
            <a:ln w="28575">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9" name="Conector recto 8">
              <a:extLst>
                <a:ext uri="{FF2B5EF4-FFF2-40B4-BE49-F238E27FC236}">
                  <a16:creationId xmlns:a16="http://schemas.microsoft.com/office/drawing/2014/main" id="{564503FF-7AE5-D4FA-C0CA-005707195D35}"/>
                </a:ext>
              </a:extLst>
            </p:cNvPr>
            <p:cNvCxnSpPr>
              <a:cxnSpLocks/>
            </p:cNvCxnSpPr>
            <p:nvPr/>
          </p:nvCxnSpPr>
          <p:spPr>
            <a:xfrm>
              <a:off x="2202426" y="3434546"/>
              <a:ext cx="1573159" cy="0"/>
            </a:xfrm>
            <a:prstGeom prst="line">
              <a:avLst/>
            </a:prstGeom>
            <a:ln w="28575">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10" name="Conector recto 9">
              <a:extLst>
                <a:ext uri="{FF2B5EF4-FFF2-40B4-BE49-F238E27FC236}">
                  <a16:creationId xmlns:a16="http://schemas.microsoft.com/office/drawing/2014/main" id="{9C65793B-7987-2670-B87D-13B864C5CFEF}"/>
                </a:ext>
              </a:extLst>
            </p:cNvPr>
            <p:cNvCxnSpPr>
              <a:cxnSpLocks/>
            </p:cNvCxnSpPr>
            <p:nvPr/>
          </p:nvCxnSpPr>
          <p:spPr>
            <a:xfrm>
              <a:off x="1297162" y="6144662"/>
              <a:ext cx="2488257" cy="0"/>
            </a:xfrm>
            <a:prstGeom prst="line">
              <a:avLst/>
            </a:prstGeom>
            <a:ln w="28575">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11" name="Conector recto 10">
              <a:extLst>
                <a:ext uri="{FF2B5EF4-FFF2-40B4-BE49-F238E27FC236}">
                  <a16:creationId xmlns:a16="http://schemas.microsoft.com/office/drawing/2014/main" id="{5FD94243-ECA3-C404-AF6C-302234FD354B}"/>
                </a:ext>
              </a:extLst>
            </p:cNvPr>
            <p:cNvCxnSpPr>
              <a:cxnSpLocks/>
            </p:cNvCxnSpPr>
            <p:nvPr/>
          </p:nvCxnSpPr>
          <p:spPr>
            <a:xfrm>
              <a:off x="2919485" y="4709740"/>
              <a:ext cx="856100" cy="0"/>
            </a:xfrm>
            <a:prstGeom prst="line">
              <a:avLst/>
            </a:prstGeom>
            <a:ln w="28575">
              <a:solidFill>
                <a:srgbClr val="C00000"/>
              </a:solidFill>
            </a:ln>
          </p:spPr>
          <p:style>
            <a:lnRef idx="3">
              <a:schemeClr val="accent2"/>
            </a:lnRef>
            <a:fillRef idx="0">
              <a:schemeClr val="accent2"/>
            </a:fillRef>
            <a:effectRef idx="2">
              <a:schemeClr val="accent2"/>
            </a:effectRef>
            <a:fontRef idx="minor">
              <a:schemeClr val="tx1"/>
            </a:fontRef>
          </p:style>
        </p:cxnSp>
      </p:grpSp>
      <p:cxnSp>
        <p:nvCxnSpPr>
          <p:cNvPr id="16" name="Conector recto 15">
            <a:extLst>
              <a:ext uri="{FF2B5EF4-FFF2-40B4-BE49-F238E27FC236}">
                <a16:creationId xmlns:a16="http://schemas.microsoft.com/office/drawing/2014/main" id="{CC0705FD-C401-DBA2-5E9C-E8BB019B134E}"/>
              </a:ext>
            </a:extLst>
          </p:cNvPr>
          <p:cNvCxnSpPr>
            <a:cxnSpLocks/>
          </p:cNvCxnSpPr>
          <p:nvPr/>
        </p:nvCxnSpPr>
        <p:spPr>
          <a:xfrm>
            <a:off x="2192594" y="2596192"/>
            <a:ext cx="1732070" cy="0"/>
          </a:xfrm>
          <a:prstGeom prst="line">
            <a:avLst/>
          </a:prstGeom>
          <a:ln w="28575">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85537187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1033</Words>
  <Application>Microsoft Office PowerPoint</Application>
  <PresentationFormat>Panorámica</PresentationFormat>
  <Paragraphs>80</Paragraphs>
  <Slides>13</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Aptos</vt:lpstr>
      <vt:lpstr>Aptos Display</vt:lpstr>
      <vt:lpstr>Arial</vt:lpstr>
      <vt:lpstr>Calibri</vt:lpstr>
      <vt:lpstr>Segoe UI</vt:lpstr>
      <vt:lpstr>Tema de Office</vt:lpstr>
      <vt:lpstr>Ciencia de Datos e Inteligencia Artificial</vt:lpstr>
      <vt:lpstr>Miembros del comité consultivo</vt:lpstr>
      <vt:lpstr>Retroalimentación</vt:lpstr>
      <vt:lpstr>Expertos de la industria y académicos internacionales</vt:lpstr>
      <vt:lpstr>Expertos de la industria</vt:lpstr>
      <vt:lpstr>Expertos académicos internacionales</vt:lpstr>
      <vt:lpstr>Fuentes de información externa</vt:lpstr>
      <vt:lpstr>Pertinencia: ACM</vt:lpstr>
      <vt:lpstr>Pertinencia: Internacional</vt:lpstr>
      <vt:lpstr>Pertinencia: Industria</vt:lpstr>
      <vt:lpstr>Pertinencia: ABET</vt:lpstr>
      <vt:lpstr>Acciones de mejora</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Allan Roberto Avendano Sudario</cp:lastModifiedBy>
  <cp:revision>1</cp:revision>
  <dcterms:created xsi:type="dcterms:W3CDTF">2025-02-05T13:45:42Z</dcterms:created>
  <dcterms:modified xsi:type="dcterms:W3CDTF">2025-02-12T19:53:10Z</dcterms:modified>
</cp:coreProperties>
</file>