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7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dirty="0"/>
              <a:t>Matemáticas y Estadísticas.</a:t>
            </a:r>
          </a:p>
          <a:p>
            <a:pPr lvl="1"/>
            <a:r>
              <a:rPr lang="es-ES" dirty="0"/>
              <a:t>Ciencias Computacionales: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aprendizaje activo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Data Science Curricula ACM Data Science Task Force – 2021 (ACM, 2021)</a:t>
            </a:r>
          </a:p>
          <a:p>
            <a:pPr lvl="1"/>
            <a:r>
              <a:rPr lang="es-EC" dirty="0"/>
              <a:t>Computer Science </a:t>
            </a:r>
            <a:r>
              <a:rPr lang="es-EC" dirty="0" err="1"/>
              <a:t>Curricula</a:t>
            </a:r>
            <a:r>
              <a:rPr lang="es-EC" dirty="0"/>
              <a:t> 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dirty="0"/>
              <a:t>Future of Jobs Report 2025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</a:p>
          <a:p>
            <a:pPr lvl="1"/>
            <a:r>
              <a:rPr lang="es-EC" dirty="0"/>
              <a:t>Comité consultivo, perfiles: </a:t>
            </a:r>
            <a:r>
              <a:rPr lang="es-ES" dirty="0"/>
              <a:t>Científico de Datos, Ingeniero/a de Datos, Ingeniero/a en Machine Learning, y Desarrollador de aplicaciones </a:t>
            </a:r>
            <a:r>
              <a:rPr lang="es-ES" i="1" dirty="0"/>
              <a:t>(procesamiento distribuido de grandes volúmenes de datos y la creación de modelos en la nube)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Rápida adopción de tecnologías como la inteligencia artificial generativa 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Incremento significativo en la productividad de desarrolladores con GitHub </a:t>
            </a:r>
            <a:r>
              <a:rPr lang="es-ES" dirty="0" err="1"/>
              <a:t>Copilot</a:t>
            </a:r>
            <a:r>
              <a:rPr lang="es-ES" dirty="0"/>
              <a:t> 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700</Words>
  <Application>Microsoft Office PowerPoint</Application>
  <PresentationFormat>Panorámica</PresentationFormat>
  <Paragraphs>41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23</cp:revision>
  <dcterms:created xsi:type="dcterms:W3CDTF">2025-04-13T14:16:50Z</dcterms:created>
  <dcterms:modified xsi:type="dcterms:W3CDTF">2025-04-14T19:29:31Z</dcterms:modified>
</cp:coreProperties>
</file>