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</a:t>
            </a:r>
          </a:p>
          <a:p>
            <a:pPr lvl="1"/>
            <a:r>
              <a:rPr lang="es-ES" dirty="0"/>
              <a:t>Estadísticas</a:t>
            </a:r>
          </a:p>
          <a:p>
            <a:pPr lvl="1"/>
            <a:r>
              <a:rPr lang="es-ES" dirty="0"/>
              <a:t>Ciencias Computacionales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/>
              <a:t>Basado en Proyectos</a:t>
            </a:r>
          </a:p>
          <a:p>
            <a:pPr lvl="1"/>
            <a:r>
              <a:rPr lang="es-EC" dirty="0"/>
              <a:t>Basado en Problemas</a:t>
            </a:r>
          </a:p>
          <a:p>
            <a:pPr lvl="1"/>
            <a:r>
              <a:rPr lang="es-EC" dirty="0"/>
              <a:t>Cooperativo</a:t>
            </a:r>
          </a:p>
          <a:p>
            <a:pPr lvl="1"/>
            <a:r>
              <a:rPr lang="es-EC" dirty="0"/>
              <a:t>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ighlight>
                  <a:srgbClr val="FFFF00"/>
                </a:highlight>
              </a:rPr>
              <a:t>Contribución al Mercado Laboral</a:t>
            </a:r>
          </a:p>
          <a:p>
            <a:pPr lvl="1"/>
            <a:r>
              <a:rPr lang="es-EC" dirty="0" err="1">
                <a:highlight>
                  <a:srgbClr val="FFFF00"/>
                </a:highlight>
              </a:rPr>
              <a:t>WeF</a:t>
            </a:r>
            <a:endParaRPr lang="es-EC" dirty="0">
              <a:highlight>
                <a:srgbClr val="FFFF00"/>
              </a:highlight>
            </a:endParaRPr>
          </a:p>
          <a:p>
            <a:pPr lvl="1"/>
            <a:r>
              <a:rPr lang="es-EC">
                <a:highlight>
                  <a:srgbClr val="FFFF00"/>
                </a:highlight>
              </a:rPr>
              <a:t>Comité Consultivo</a:t>
            </a:r>
            <a:endParaRPr lang="es-EC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se asocian con las tendencias y prospectiva de la profesión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ighlight>
                  <a:srgbClr val="FFFF00"/>
                </a:highlight>
              </a:rPr>
              <a:t>Alineación con Tendencias Globales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>
                <a:highlight>
                  <a:srgbClr val="FFFF00"/>
                </a:highlight>
              </a:rPr>
              <a:t>Vinculación con Estudios Prospectivos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390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6</cp:revision>
  <dcterms:created xsi:type="dcterms:W3CDTF">2025-04-13T14:16:50Z</dcterms:created>
  <dcterms:modified xsi:type="dcterms:W3CDTF">2025-04-13T18:34:26Z</dcterms:modified>
</cp:coreProperties>
</file>