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6405" autoAdjust="0"/>
  </p:normalViewPr>
  <p:slideViewPr>
    <p:cSldViewPr snapToGrid="0">
      <p:cViewPr varScale="1">
        <p:scale>
          <a:sx n="71" d="100"/>
          <a:sy n="71" d="100"/>
        </p:scale>
        <p:origin x="117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14/4/2025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</a:t>
            </a:r>
            <a:r>
              <a:rPr lang="es-ES" dirty="0" err="1"/>
              <a:t>computaci</a:t>
            </a:r>
            <a:r>
              <a:rPr lang="es-EC" dirty="0" err="1"/>
              <a:t>ón</a:t>
            </a:r>
            <a:r>
              <a:rPr lang="es-EC" dirty="0"/>
              <a:t> en la nube, programación en paralelo, etc.</a:t>
            </a:r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Metodologías de </a:t>
            </a:r>
            <a:r>
              <a:rPr lang="es-EC" b="1" dirty="0"/>
              <a:t>aprendizaje activo</a:t>
            </a:r>
          </a:p>
          <a:p>
            <a:pPr lvl="1"/>
            <a:r>
              <a:rPr lang="es-EC" dirty="0" err="1"/>
              <a:t>Ap</a:t>
            </a:r>
            <a:r>
              <a:rPr lang="es-EC" dirty="0"/>
              <a:t> Basado en Proyectos, </a:t>
            </a:r>
            <a:r>
              <a:rPr lang="es-EC" dirty="0" err="1"/>
              <a:t>Ap</a:t>
            </a:r>
            <a:r>
              <a:rPr lang="es-EC" dirty="0"/>
              <a:t> Basado en Problemas, </a:t>
            </a:r>
            <a:r>
              <a:rPr lang="es-EC" dirty="0" err="1"/>
              <a:t>Ap</a:t>
            </a:r>
            <a:r>
              <a:rPr lang="es-EC" dirty="0"/>
              <a:t> Cooperativo y Aula Invertida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1"/>
            <a:r>
              <a:rPr lang="es-EC" b="1" dirty="0"/>
              <a:t>Computer Science </a:t>
            </a:r>
            <a:r>
              <a:rPr lang="es-EC" b="1" dirty="0" err="1"/>
              <a:t>Curricula</a:t>
            </a:r>
            <a:r>
              <a:rPr lang="es-EC" b="1" dirty="0"/>
              <a:t>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modalidades de estudio, carreras y profundización de la educación técnica tecnológica como mecanismo para la profesionalización de la población, en el Plan de Desarrollo para el Nuevo Ecuador 2024-2025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Respuesta a Necesidades Globales (ONU, 2024)</a:t>
            </a:r>
          </a:p>
          <a:p>
            <a:pPr lvl="1"/>
            <a:r>
              <a:rPr lang="es-ES" b="1" dirty="0"/>
              <a:t>Objetivo 9</a:t>
            </a:r>
            <a:r>
              <a:rPr lang="es-ES" dirty="0"/>
              <a:t>: Construir infraestructuras resilientes, promover la industrialización sostenible y fomentar la innovación</a:t>
            </a:r>
          </a:p>
          <a:p>
            <a:pPr lvl="1"/>
            <a:r>
              <a:rPr lang="es-ES" b="1" dirty="0"/>
              <a:t>Objetivo 11</a:t>
            </a:r>
            <a:r>
              <a:rPr lang="es-ES" dirty="0"/>
              <a:t>: Lograr que las ciudades sean más inclusivas, seguras, resilientes y sostenibles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Contribución al Mercado Laboral</a:t>
            </a:r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Ciclo de vida de la ciencia de datos</a:t>
            </a:r>
            <a:r>
              <a:rPr lang="es-EC" dirty="0"/>
              <a:t> (adquisición, manejo, preparación, análisis, modelamiento y visualización)</a:t>
            </a:r>
          </a:p>
          <a:p>
            <a:pPr lvl="2"/>
            <a:r>
              <a:rPr lang="es-EC" dirty="0"/>
              <a:t>É</a:t>
            </a:r>
            <a:r>
              <a:rPr lang="es-ES" dirty="0"/>
              <a:t>tica de datos, gobernanza y sólidos fundamentos en matemáticas y ciencias computacionales.</a:t>
            </a: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trabajo en entornos distribuidos y en la nube y habilidades transversales</a:t>
            </a:r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lvl="1"/>
            <a:r>
              <a:rPr lang="es-EC" b="1" dirty="0"/>
              <a:t>Future of Jobs Report 2025</a:t>
            </a:r>
            <a:r>
              <a:rPr lang="es-EC" dirty="0"/>
              <a:t>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b="1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 se vuelve cada vez más esencial</a:t>
            </a:r>
          </a:p>
          <a:p>
            <a:pPr lvl="1"/>
            <a:r>
              <a:rPr lang="es-EC" b="1" dirty="0"/>
              <a:t>Comité consultivo, perfiles</a:t>
            </a:r>
            <a:endParaRPr lang="es-EC" dirty="0"/>
          </a:p>
          <a:p>
            <a:pPr lvl="2"/>
            <a:r>
              <a:rPr lang="es-ES" dirty="0"/>
              <a:t>Científico de Datos, Ingeniero/a de Datos, Ingeniero/a en Machine Learning, y Desarrollador de aplicaciones </a:t>
            </a:r>
            <a:r>
              <a:rPr lang="es-ES" i="1" dirty="0"/>
              <a:t>(procesamiento distribuido de grandes volúmenes de datos y la creación de modelos en la nube)</a:t>
            </a:r>
            <a:endParaRPr lang="es-ES" dirty="0">
              <a:highlight>
                <a:srgbClr val="FFFF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es-EC" dirty="0"/>
              <a:t>Vinculación con Estudios Prospectivos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b="1" dirty="0"/>
              <a:t>Incremento</a:t>
            </a:r>
            <a:r>
              <a:rPr lang="es-ES" dirty="0"/>
              <a:t> significativo en la </a:t>
            </a:r>
            <a:r>
              <a:rPr lang="es-ES" b="1" dirty="0"/>
              <a:t>productividad</a:t>
            </a:r>
            <a:r>
              <a:rPr lang="es-ES" dirty="0"/>
              <a:t> de desarrolladores con GitHub </a:t>
            </a:r>
            <a:r>
              <a:rPr lang="es-ES" dirty="0" err="1"/>
              <a:t>Copilot</a:t>
            </a:r>
            <a:r>
              <a:rPr lang="es-ES" dirty="0"/>
              <a:t> </a:t>
            </a:r>
            <a:r>
              <a:rPr lang="es-EC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699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Ciencia de Datos e Inteligencia Artificial</vt:lpstr>
      <vt:lpstr>1. Fundamentación Epistemológica</vt:lpstr>
      <vt:lpstr>2. Pertinencia de la Carrera</vt:lpstr>
      <vt:lpstr>3. Proyección Futura y Tendencias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25</cp:revision>
  <dcterms:created xsi:type="dcterms:W3CDTF">2025-04-13T14:16:50Z</dcterms:created>
  <dcterms:modified xsi:type="dcterms:W3CDTF">2025-04-14T20:26:48Z</dcterms:modified>
</cp:coreProperties>
</file>