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13/4/2025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dirty="0"/>
              <a:t>Matemáticas y Estadísticas.</a:t>
            </a:r>
          </a:p>
          <a:p>
            <a:pPr lvl="1"/>
            <a:r>
              <a:rPr lang="es-ES" dirty="0"/>
              <a:t>Ciencias Computacionales: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aprendizaje activo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Data Science Curricula ACM Data Science Task Force – 2021 (ACM, 2021)</a:t>
            </a:r>
          </a:p>
          <a:p>
            <a:pPr lvl="1"/>
            <a:r>
              <a:rPr lang="es-EC" dirty="0"/>
              <a:t>Computer Science </a:t>
            </a:r>
            <a:r>
              <a:rPr lang="es-EC" dirty="0" err="1"/>
              <a:t>Curricula</a:t>
            </a:r>
            <a:r>
              <a:rPr lang="es-EC" dirty="0"/>
              <a:t> 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dirty="0"/>
              <a:t>Future </a:t>
            </a:r>
            <a:r>
              <a:rPr lang="es-EC" dirty="0" err="1"/>
              <a:t>of</a:t>
            </a:r>
            <a:r>
              <a:rPr lang="es-EC" dirty="0"/>
              <a:t> Jobs </a:t>
            </a:r>
            <a:r>
              <a:rPr lang="es-EC" dirty="0" err="1"/>
              <a:t>Report</a:t>
            </a:r>
            <a:r>
              <a:rPr lang="es-EC" dirty="0"/>
              <a:t> 2025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C" dirty="0"/>
              <a:t>The 2025 AI </a:t>
            </a:r>
            <a:r>
              <a:rPr lang="es-EC" dirty="0" err="1"/>
              <a:t>Index</a:t>
            </a:r>
            <a:r>
              <a:rPr lang="es-EC" dirty="0"/>
              <a:t>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Cómo se asocian con las tendencias y prospectiva de la profesión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highlight>
                  <a:srgbClr val="FFFF00"/>
                </a:highlight>
              </a:rPr>
              <a:t>Alineación con Tendencias Globales</a:t>
            </a:r>
          </a:p>
          <a:p>
            <a:pPr marL="514350" indent="-514350">
              <a:buFont typeface="+mj-lt"/>
              <a:buAutoNum type="arabicPeriod"/>
            </a:pPr>
            <a:r>
              <a:rPr lang="es-EC" dirty="0">
                <a:highlight>
                  <a:srgbClr val="FFFF00"/>
                </a:highlight>
              </a:rPr>
              <a:t>Vinculación con Estudios Prospectivos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https://reports.weforum.org/docs/WEF_Future_of_Jobs_Report_2025.pdf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547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13</cp:revision>
  <dcterms:created xsi:type="dcterms:W3CDTF">2025-04-13T14:16:50Z</dcterms:created>
  <dcterms:modified xsi:type="dcterms:W3CDTF">2025-04-14T02:22:25Z</dcterms:modified>
</cp:coreProperties>
</file>