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 y Estadísticas.</a:t>
            </a:r>
          </a:p>
          <a:p>
            <a:pPr lvl="1"/>
            <a:r>
              <a:rPr lang="es-ES" dirty="0"/>
              <a:t>Ciencias Computacionales: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dirty="0"/>
              <a:t>Future of Jobs Report 2025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adopción de tecnologías como la inteligencia artificial generativa 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Incremento significativo en la productividad de desarrolladores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657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20</cp:revision>
  <dcterms:created xsi:type="dcterms:W3CDTF">2025-04-13T14:16:50Z</dcterms:created>
  <dcterms:modified xsi:type="dcterms:W3CDTF">2025-04-14T04:09:59Z</dcterms:modified>
</cp:coreProperties>
</file>