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1"/>
            <a:r>
              <a:rPr lang="es-EC" b="1" dirty="0"/>
              <a:t>Computer Science </a:t>
            </a:r>
            <a:r>
              <a:rPr lang="es-EC" b="1" dirty="0" err="1"/>
              <a:t>Curricula</a:t>
            </a:r>
            <a:r>
              <a:rPr lang="es-EC" b="1" dirty="0"/>
              <a:t>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trabajo en entornos distribuidos y en la nube y habilidades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lvl="1"/>
            <a:r>
              <a:rPr lang="es-EC" b="1" dirty="0"/>
              <a:t>Future of Jobs Report 2025</a:t>
            </a:r>
            <a:r>
              <a:rPr lang="es-EC" dirty="0"/>
              <a:t>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b="1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</a:p>
          <a:p>
            <a:pPr lvl="1"/>
            <a:r>
              <a:rPr lang="es-EC" b="1" dirty="0"/>
              <a:t>Comité consultivo </a:t>
            </a:r>
            <a:r>
              <a:rPr lang="es-EC" dirty="0"/>
              <a:t>(perfiles)</a:t>
            </a:r>
          </a:p>
          <a:p>
            <a:pPr lvl="2"/>
            <a:r>
              <a:rPr lang="es-ES" dirty="0"/>
              <a:t>Científico de Datos, Ingeniero/a de Datos, Ingeniero/a en Machine Learning, y Desarrollador de aplicaciones </a:t>
            </a:r>
            <a:r>
              <a:rPr lang="es-ES" i="1" dirty="0"/>
              <a:t>(procesamiento distribuido de grandes volúmenes de datos y la creación de modelos en la nube)</a:t>
            </a:r>
            <a:endParaRPr lang="es-E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Vinculación con Estudios Prospectivos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Incremento</a:t>
            </a:r>
            <a:r>
              <a:rPr lang="es-ES" dirty="0"/>
              <a:t> significativo en la </a:t>
            </a:r>
            <a:r>
              <a:rPr lang="es-ES" b="1" dirty="0"/>
              <a:t>productividad</a:t>
            </a:r>
            <a:r>
              <a:rPr lang="es-ES" dirty="0"/>
              <a:t> </a:t>
            </a:r>
            <a:r>
              <a:rPr lang="es-ES" b="1" dirty="0"/>
              <a:t>de 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S" dirty="0"/>
              <a:t> 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703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28</cp:revision>
  <dcterms:created xsi:type="dcterms:W3CDTF">2025-04-13T14:16:50Z</dcterms:created>
  <dcterms:modified xsi:type="dcterms:W3CDTF">2025-04-15T00:33:41Z</dcterms:modified>
</cp:coreProperties>
</file>